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1" r:id="rId5"/>
    <p:sldMasterId id="2147483686" r:id="rId6"/>
  </p:sldMasterIdLst>
  <p:notesMasterIdLst>
    <p:notesMasterId r:id="rId38"/>
  </p:notesMasterIdLst>
  <p:sldIdLst>
    <p:sldId id="320" r:id="rId7"/>
    <p:sldId id="261" r:id="rId8"/>
    <p:sldId id="357" r:id="rId9"/>
    <p:sldId id="348" r:id="rId10"/>
    <p:sldId id="5044" r:id="rId11"/>
    <p:sldId id="347" r:id="rId12"/>
    <p:sldId id="350" r:id="rId13"/>
    <p:sldId id="5046" r:id="rId14"/>
    <p:sldId id="5045" r:id="rId15"/>
    <p:sldId id="264" r:id="rId16"/>
    <p:sldId id="334" r:id="rId17"/>
    <p:sldId id="356" r:id="rId18"/>
    <p:sldId id="336" r:id="rId19"/>
    <p:sldId id="344" r:id="rId20"/>
    <p:sldId id="337" r:id="rId21"/>
    <p:sldId id="323" r:id="rId22"/>
    <p:sldId id="339" r:id="rId23"/>
    <p:sldId id="340" r:id="rId24"/>
    <p:sldId id="324" r:id="rId25"/>
    <p:sldId id="341" r:id="rId26"/>
    <p:sldId id="325" r:id="rId27"/>
    <p:sldId id="352" r:id="rId28"/>
    <p:sldId id="326" r:id="rId29"/>
    <p:sldId id="327" r:id="rId30"/>
    <p:sldId id="328" r:id="rId31"/>
    <p:sldId id="331" r:id="rId32"/>
    <p:sldId id="329" r:id="rId33"/>
    <p:sldId id="355" r:id="rId34"/>
    <p:sldId id="343" r:id="rId35"/>
    <p:sldId id="333" r:id="rId36"/>
    <p:sldId id="35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97DC02-7170-3642-41A8-6C1597BF7B32}" name="Charlotte Lewis" initials="CL" userId="S::charlotte.lewis@ageing-better.org.uk::d170bf07-be88-470a-8292-2ab130d9849e" providerId="AD"/>
  <p188:author id="{91CAFD31-AE09-2A78-13DE-E93D86E45211}" name="Aideen Young" initials="AY" userId="S::Aideen.Young@ageing-better.org.uk::07b1c6f0-e729-48bc-b659-910a45fd63a1" providerId="AD"/>
  <p188:author id="{E1791F97-0B59-256B-0BE7-95C38E0E9D06}" name="Brell Wilson-Morris" initials="BW" userId="S::brell.wilson-morris@ageing-better.org.uk::3ca4a220-123b-4285-b4ef-4d121b7cf03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8598"/>
    <a:srgbClr val="CDBEDB"/>
    <a:srgbClr val="00216E"/>
    <a:srgbClr val="4A4A49"/>
    <a:srgbClr val="F7EF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C6A905-900E-4F5C-A8D6-EA49191024CC}" v="585" dt="2025-07-10T15:54:44.6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95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microsoft.com/office/2015/10/relationships/revisionInfo" Target="revisionInfo.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F546AD-9A75-4540-BD84-FC43D62A4D33}" type="datetimeFigureOut">
              <a:rPr lang="en-GB" smtClean="0"/>
              <a:t>29/08/2025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4EC250-0BEC-40BE-A50D-7A78C0D32C3D}" type="slidenum">
              <a:rPr lang="en-GB" smtClean="0"/>
              <a:t>‹#›</a:t>
            </a:fld>
            <a:endParaRPr lang="en-GB"/>
          </a:p>
        </p:txBody>
      </p:sp>
    </p:spTree>
    <p:extLst>
      <p:ext uri="{BB962C8B-B14F-4D97-AF65-F5344CB8AC3E}">
        <p14:creationId xmlns:p14="http://schemas.microsoft.com/office/powerpoint/2010/main" val="1897334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endParaRPr lang="en-GB"/>
          </a:p>
        </p:txBody>
      </p:sp>
      <p:sp>
        <p:nvSpPr>
          <p:cNvPr id="4" name="Slide Number Placeholder 3"/>
          <p:cNvSpPr>
            <a:spLocks noGrp="1"/>
          </p:cNvSpPr>
          <p:nvPr>
            <p:ph type="sldNum" sz="quarter" idx="5"/>
          </p:nvPr>
        </p:nvSpPr>
        <p:spPr/>
        <p:txBody>
          <a:bodyPr/>
          <a:lstStyle/>
          <a:p>
            <a:fld id="{314EC250-0BEC-40BE-A50D-7A78C0D32C3D}" type="slidenum">
              <a:rPr lang="en-GB" smtClean="0"/>
              <a:t>2</a:t>
            </a:fld>
            <a:endParaRPr lang="en-GB"/>
          </a:p>
        </p:txBody>
      </p:sp>
    </p:spTree>
    <p:extLst>
      <p:ext uri="{BB962C8B-B14F-4D97-AF65-F5344CB8AC3E}">
        <p14:creationId xmlns:p14="http://schemas.microsoft.com/office/powerpoint/2010/main" val="969205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4EC250-0BEC-40BE-A50D-7A78C0D32C3D}" type="slidenum">
              <a:rPr lang="en-GB" smtClean="0"/>
              <a:t>27</a:t>
            </a:fld>
            <a:endParaRPr lang="en-GB"/>
          </a:p>
        </p:txBody>
      </p:sp>
    </p:spTree>
    <p:extLst>
      <p:ext uri="{BB962C8B-B14F-4D97-AF65-F5344CB8AC3E}">
        <p14:creationId xmlns:p14="http://schemas.microsoft.com/office/powerpoint/2010/main" val="1565472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4EC250-0BEC-40BE-A50D-7A78C0D32C3D}" type="slidenum">
              <a:rPr lang="en-GB" smtClean="0"/>
              <a:t>29</a:t>
            </a:fld>
            <a:endParaRPr lang="en-GB"/>
          </a:p>
        </p:txBody>
      </p:sp>
    </p:spTree>
    <p:extLst>
      <p:ext uri="{BB962C8B-B14F-4D97-AF65-F5344CB8AC3E}">
        <p14:creationId xmlns:p14="http://schemas.microsoft.com/office/powerpoint/2010/main" val="2664372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4EC250-0BEC-40BE-A50D-7A78C0D32C3D}" type="slidenum">
              <a:rPr lang="en-GB" smtClean="0"/>
              <a:t>30</a:t>
            </a:fld>
            <a:endParaRPr lang="en-GB"/>
          </a:p>
        </p:txBody>
      </p:sp>
    </p:spTree>
    <p:extLst>
      <p:ext uri="{BB962C8B-B14F-4D97-AF65-F5344CB8AC3E}">
        <p14:creationId xmlns:p14="http://schemas.microsoft.com/office/powerpoint/2010/main" val="86723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4EC250-0BEC-40BE-A50D-7A78C0D32C3D}" type="slidenum">
              <a:rPr lang="en-GB" smtClean="0"/>
              <a:t>6</a:t>
            </a:fld>
            <a:endParaRPr lang="en-GB"/>
          </a:p>
        </p:txBody>
      </p:sp>
    </p:spTree>
    <p:extLst>
      <p:ext uri="{BB962C8B-B14F-4D97-AF65-F5344CB8AC3E}">
        <p14:creationId xmlns:p14="http://schemas.microsoft.com/office/powerpoint/2010/main" val="389715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4EC250-0BEC-40BE-A50D-7A78C0D32C3D}" type="slidenum">
              <a:rPr lang="en-GB" smtClean="0"/>
              <a:t>7</a:t>
            </a:fld>
            <a:endParaRPr lang="en-GB"/>
          </a:p>
        </p:txBody>
      </p:sp>
    </p:spTree>
    <p:extLst>
      <p:ext uri="{BB962C8B-B14F-4D97-AF65-F5344CB8AC3E}">
        <p14:creationId xmlns:p14="http://schemas.microsoft.com/office/powerpoint/2010/main" val="3884520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44CD1-1913-5C56-B34D-8DD91453BC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68DAF6-9D41-4BE1-A24A-8EE2DE8C12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6C81F9-E260-020D-E432-A73E81CF9FB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4E4D499-1686-27C8-CAA7-E920BB96FAC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4EC250-0BEC-40BE-A50D-7A78C0D32C3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5685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4EC250-0BEC-40BE-A50D-7A78C0D32C3D}" type="slidenum">
              <a:rPr lang="en-GB" smtClean="0"/>
              <a:t>10</a:t>
            </a:fld>
            <a:endParaRPr lang="en-GB"/>
          </a:p>
        </p:txBody>
      </p:sp>
    </p:spTree>
    <p:extLst>
      <p:ext uri="{BB962C8B-B14F-4D97-AF65-F5344CB8AC3E}">
        <p14:creationId xmlns:p14="http://schemas.microsoft.com/office/powerpoint/2010/main" val="1292401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4EC250-0BEC-40BE-A50D-7A78C0D32C3D}" type="slidenum">
              <a:rPr lang="en-GB" smtClean="0"/>
              <a:t>11</a:t>
            </a:fld>
            <a:endParaRPr lang="en-GB"/>
          </a:p>
        </p:txBody>
      </p:sp>
    </p:spTree>
    <p:extLst>
      <p:ext uri="{BB962C8B-B14F-4D97-AF65-F5344CB8AC3E}">
        <p14:creationId xmlns:p14="http://schemas.microsoft.com/office/powerpoint/2010/main" val="1524523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4EC250-0BEC-40BE-A50D-7A78C0D32C3D}" type="slidenum">
              <a:rPr lang="en-GB" smtClean="0"/>
              <a:t>12</a:t>
            </a:fld>
            <a:endParaRPr lang="en-GB"/>
          </a:p>
        </p:txBody>
      </p:sp>
    </p:spTree>
    <p:extLst>
      <p:ext uri="{BB962C8B-B14F-4D97-AF65-F5344CB8AC3E}">
        <p14:creationId xmlns:p14="http://schemas.microsoft.com/office/powerpoint/2010/main" val="982707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4EC250-0BEC-40BE-A50D-7A78C0D32C3D}" type="slidenum">
              <a:rPr lang="en-GB" smtClean="0"/>
              <a:t>13</a:t>
            </a:fld>
            <a:endParaRPr lang="en-GB"/>
          </a:p>
        </p:txBody>
      </p:sp>
    </p:spTree>
    <p:extLst>
      <p:ext uri="{BB962C8B-B14F-4D97-AF65-F5344CB8AC3E}">
        <p14:creationId xmlns:p14="http://schemas.microsoft.com/office/powerpoint/2010/main" val="3337924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4EC250-0BEC-40BE-A50D-7A78C0D32C3D}" type="slidenum">
              <a:rPr lang="en-GB" smtClean="0"/>
              <a:t>17</a:t>
            </a:fld>
            <a:endParaRPr lang="en-GB"/>
          </a:p>
        </p:txBody>
      </p:sp>
    </p:spTree>
    <p:extLst>
      <p:ext uri="{BB962C8B-B14F-4D97-AF65-F5344CB8AC3E}">
        <p14:creationId xmlns:p14="http://schemas.microsoft.com/office/powerpoint/2010/main" val="7326185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9.svg"/><Relationship Id="rId5" Type="http://schemas.openxmlformats.org/officeDocument/2006/relationships/image" Target="../media/image8.svg"/><Relationship Id="rId4" Type="http://schemas.openxmlformats.org/officeDocument/2006/relationships/image" Target="../media/image7.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9.sv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15.svg"/><Relationship Id="rId5" Type="http://schemas.openxmlformats.org/officeDocument/2006/relationships/image" Target="../media/image6.svg"/><Relationship Id="rId4" Type="http://schemas.openxmlformats.org/officeDocument/2006/relationships/image" Target="../media/image5.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01">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hasCustomPrompt="1"/>
          </p:nvPr>
        </p:nvSpPr>
        <p:spPr>
          <a:xfrm>
            <a:off x="540000" y="2343150"/>
            <a:ext cx="6032250" cy="1908000"/>
          </a:xfrm>
        </p:spPr>
        <p:txBody>
          <a:bodyPr anchor="t">
            <a:normAutofit/>
          </a:bodyPr>
          <a:lstStyle>
            <a:lvl1pPr marL="0" indent="0" algn="l">
              <a:lnSpc>
                <a:spcPts val="4800"/>
              </a:lnSpc>
              <a:buFont typeface="Arial" panose="020B0604020202020204" pitchFamily="34" charset="0"/>
              <a:buNone/>
              <a:defRPr sz="4500">
                <a:solidFill>
                  <a:schemeClr val="bg1"/>
                </a:solidFill>
              </a:defRPr>
            </a:lvl1pPr>
          </a:lstStyle>
          <a:p>
            <a:r>
              <a:rPr lang="en-US"/>
              <a:t>Click to edit Master title style</a:t>
            </a:r>
            <a:br>
              <a:rPr lang="en-US"/>
            </a:br>
            <a:endParaRPr lang="en-GB"/>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p:nvPr>
        </p:nvSpPr>
        <p:spPr>
          <a:xfrm>
            <a:off x="539999" y="4359652"/>
            <a:ext cx="4955110" cy="1565649"/>
          </a:xfrm>
        </p:spPr>
        <p:txBody>
          <a:bodyPr>
            <a:normAutofit/>
          </a:bodyPr>
          <a:lstStyle>
            <a:lvl1pPr marL="0" indent="0" algn="l">
              <a:lnSpc>
                <a:spcPts val="2160"/>
              </a:lnSpc>
              <a:spcAft>
                <a:spcPts val="0"/>
              </a:spcAft>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7" name="TextBox 6">
            <a:extLst>
              <a:ext uri="{FF2B5EF4-FFF2-40B4-BE49-F238E27FC236}">
                <a16:creationId xmlns:a16="http://schemas.microsoft.com/office/drawing/2014/main" id="{518A0DFA-A63F-4FE5-A44A-DD2E5F85E438}"/>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10" name="TextBox 9">
            <a:extLst>
              <a:ext uri="{FF2B5EF4-FFF2-40B4-BE49-F238E27FC236}">
                <a16:creationId xmlns:a16="http://schemas.microsoft.com/office/drawing/2014/main" id="{A3EC8675-A20E-4C95-AC1B-D8FCC3F8E1C2}"/>
              </a:ext>
            </a:extLst>
          </p:cNvPr>
          <p:cNvSpPr txBox="1"/>
          <p:nvPr userDrawn="1"/>
        </p:nvSpPr>
        <p:spPr>
          <a:xfrm>
            <a:off x="539999" y="6109967"/>
            <a:ext cx="3252865" cy="264175"/>
          </a:xfrm>
          <a:prstGeom prst="rect">
            <a:avLst/>
          </a:prstGeom>
          <a:noFill/>
        </p:spPr>
        <p:txBody>
          <a:bodyPr wrap="square" lIns="0" tIns="0" rIns="0" bIns="0" rtlCol="0">
            <a:spAutoFit/>
          </a:bodyPr>
          <a:lstStyle/>
          <a:p>
            <a:pPr>
              <a:lnSpc>
                <a:spcPts val="2160"/>
              </a:lnSpc>
            </a:pPr>
            <a:r>
              <a:rPr lang="en-GB" sz="1800" b="1">
                <a:solidFill>
                  <a:schemeClr val="bg1"/>
                </a:solidFill>
              </a:rPr>
              <a:t>ageing-better.org.uk</a:t>
            </a:r>
          </a:p>
        </p:txBody>
      </p:sp>
      <p:pic>
        <p:nvPicPr>
          <p:cNvPr id="12" name="Picture 11" descr="A picture containing drawing, plate&#10;&#10;Description automatically generated">
            <a:extLst>
              <a:ext uri="{FF2B5EF4-FFF2-40B4-BE49-F238E27FC236}">
                <a16:creationId xmlns:a16="http://schemas.microsoft.com/office/drawing/2014/main" id="{6E0CCB01-21B9-4D6A-89C8-D3396044D3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0" y="540000"/>
            <a:ext cx="3063246" cy="726949"/>
          </a:xfrm>
          <a:prstGeom prst="rect">
            <a:avLst/>
          </a:prstGeom>
        </p:spPr>
      </p:pic>
      <p:sp>
        <p:nvSpPr>
          <p:cNvPr id="14" name="Picture Placeholder 13">
            <a:extLst>
              <a:ext uri="{FF2B5EF4-FFF2-40B4-BE49-F238E27FC236}">
                <a16:creationId xmlns:a16="http://schemas.microsoft.com/office/drawing/2014/main" id="{37061D46-B14A-40A4-8CE2-8D9FC61D3327}"/>
              </a:ext>
            </a:extLst>
          </p:cNvPr>
          <p:cNvSpPr>
            <a:spLocks noGrp="1"/>
          </p:cNvSpPr>
          <p:nvPr>
            <p:ph type="pic" sz="quarter" idx="10"/>
          </p:nvPr>
        </p:nvSpPr>
        <p:spPr>
          <a:xfrm>
            <a:off x="5561573" y="-5716"/>
            <a:ext cx="6630427" cy="6863715"/>
          </a:xfrm>
          <a:custGeom>
            <a:avLst/>
            <a:gdLst>
              <a:gd name="connsiteX0" fmla="*/ 0 w 6697662"/>
              <a:gd name="connsiteY0" fmla="*/ 0 h 6858000"/>
              <a:gd name="connsiteX1" fmla="*/ 6697662 w 6697662"/>
              <a:gd name="connsiteY1" fmla="*/ 0 h 6858000"/>
              <a:gd name="connsiteX2" fmla="*/ 6697662 w 6697662"/>
              <a:gd name="connsiteY2" fmla="*/ 6858000 h 6858000"/>
              <a:gd name="connsiteX3" fmla="*/ 0 w 6697662"/>
              <a:gd name="connsiteY3" fmla="*/ 6858000 h 6858000"/>
              <a:gd name="connsiteX4" fmla="*/ 0 w 6697662"/>
              <a:gd name="connsiteY4" fmla="*/ 0 h 6858000"/>
              <a:gd name="connsiteX0" fmla="*/ 0 w 6697662"/>
              <a:gd name="connsiteY0" fmla="*/ 5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5" fmla="*/ 0 w 6697662"/>
              <a:gd name="connsiteY5" fmla="*/ 5715 h 6863715"/>
              <a:gd name="connsiteX0" fmla="*/ 0 w 6697662"/>
              <a:gd name="connsiteY0" fmla="*/ 6863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0" fmla="*/ 0 w 6630427"/>
              <a:gd name="connsiteY0" fmla="*/ 6863715 h 6863715"/>
              <a:gd name="connsiteX1" fmla="*/ 3982477 w 6630427"/>
              <a:gd name="connsiteY1" fmla="*/ 0 h 6863715"/>
              <a:gd name="connsiteX2" fmla="*/ 6630427 w 6630427"/>
              <a:gd name="connsiteY2" fmla="*/ 5715 h 6863715"/>
              <a:gd name="connsiteX3" fmla="*/ 6630427 w 6630427"/>
              <a:gd name="connsiteY3" fmla="*/ 6863715 h 6863715"/>
              <a:gd name="connsiteX4" fmla="*/ 0 w 6630427"/>
              <a:gd name="connsiteY4" fmla="*/ 6863715 h 6863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3715">
                <a:moveTo>
                  <a:pt x="0" y="6863715"/>
                </a:moveTo>
                <a:lnTo>
                  <a:pt x="3982477" y="0"/>
                </a:lnTo>
                <a:lnTo>
                  <a:pt x="6630427" y="5715"/>
                </a:lnTo>
                <a:lnTo>
                  <a:pt x="6630427" y="6863715"/>
                </a:lnTo>
                <a:lnTo>
                  <a:pt x="0" y="6863715"/>
                </a:lnTo>
                <a:close/>
              </a:path>
            </a:pathLst>
          </a:custGeom>
        </p:spPr>
        <p:txBody>
          <a:bodyPr anchor="ctr"/>
          <a:lstStyle>
            <a:lvl1pPr algn="ctr">
              <a:defRPr/>
            </a:lvl1pPr>
          </a:lstStyle>
          <a:p>
            <a:r>
              <a:rPr lang="en-US"/>
              <a:t>Click icon to add picture</a:t>
            </a:r>
            <a:endParaRPr lang="en-GB"/>
          </a:p>
        </p:txBody>
      </p:sp>
    </p:spTree>
    <p:extLst>
      <p:ext uri="{BB962C8B-B14F-4D97-AF65-F5344CB8AC3E}">
        <p14:creationId xmlns:p14="http://schemas.microsoft.com/office/powerpoint/2010/main" val="1020590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Divider Slide - 03">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1592210"/>
            <a:ext cx="4561389" cy="1680379"/>
          </a:xfrm>
        </p:spPr>
        <p:txBody>
          <a:bodyPr anchor="t"/>
          <a:lstStyle>
            <a:lvl1pPr algn="l">
              <a:lnSpc>
                <a:spcPts val="62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hasCustomPrompt="1"/>
          </p:nvPr>
        </p:nvSpPr>
        <p:spPr>
          <a:xfrm>
            <a:off x="539999" y="3457428"/>
            <a:ext cx="5148000" cy="1828800"/>
          </a:xfrm>
        </p:spPr>
        <p:txBody>
          <a:bodyPr/>
          <a:lstStyle>
            <a:lvl1pPr marL="0" indent="0" algn="l">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a:t>
            </a:r>
            <a:br>
              <a:rPr lang="en-US"/>
            </a:br>
            <a:r>
              <a:rPr lang="en-US"/>
              <a:t>Master subtitle style</a:t>
            </a:r>
            <a:endParaRPr lang="en-GB"/>
          </a:p>
        </p:txBody>
      </p:sp>
      <p:sp>
        <p:nvSpPr>
          <p:cNvPr id="7" name="TextBox 6">
            <a:extLst>
              <a:ext uri="{FF2B5EF4-FFF2-40B4-BE49-F238E27FC236}">
                <a16:creationId xmlns:a16="http://schemas.microsoft.com/office/drawing/2014/main" id="{518A0DFA-A63F-4FE5-A44A-DD2E5F85E438}"/>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sp>
        <p:nvSpPr>
          <p:cNvPr id="8" name="Rectangle 3">
            <a:extLst>
              <a:ext uri="{FF2B5EF4-FFF2-40B4-BE49-F238E27FC236}">
                <a16:creationId xmlns:a16="http://schemas.microsoft.com/office/drawing/2014/main" id="{FE03BE5F-F899-4FD7-8639-0069F9C8878A}"/>
              </a:ext>
            </a:extLst>
          </p:cNvPr>
          <p:cNvSpPr/>
          <p:nvPr userDrawn="1"/>
        </p:nvSpPr>
        <p:spPr>
          <a:xfrm>
            <a:off x="5561573" y="-9054"/>
            <a:ext cx="6630427" cy="6867053"/>
          </a:xfrm>
          <a:custGeom>
            <a:avLst/>
            <a:gdLst>
              <a:gd name="connsiteX0" fmla="*/ 0 w 6630427"/>
              <a:gd name="connsiteY0" fmla="*/ 0 h 6863716"/>
              <a:gd name="connsiteX1" fmla="*/ 6630427 w 6630427"/>
              <a:gd name="connsiteY1" fmla="*/ 0 h 6863716"/>
              <a:gd name="connsiteX2" fmla="*/ 6630427 w 6630427"/>
              <a:gd name="connsiteY2" fmla="*/ 6863716 h 6863716"/>
              <a:gd name="connsiteX3" fmla="*/ 0 w 6630427"/>
              <a:gd name="connsiteY3" fmla="*/ 6863716 h 6863716"/>
              <a:gd name="connsiteX4" fmla="*/ 0 w 6630427"/>
              <a:gd name="connsiteY4" fmla="*/ 0 h 6863716"/>
              <a:gd name="connsiteX0" fmla="*/ 0 w 6630427"/>
              <a:gd name="connsiteY0" fmla="*/ 3337 h 6867053"/>
              <a:gd name="connsiteX1" fmla="*/ 3980779 w 6630427"/>
              <a:gd name="connsiteY1" fmla="*/ 0 h 6867053"/>
              <a:gd name="connsiteX2" fmla="*/ 6630427 w 6630427"/>
              <a:gd name="connsiteY2" fmla="*/ 3337 h 6867053"/>
              <a:gd name="connsiteX3" fmla="*/ 6630427 w 6630427"/>
              <a:gd name="connsiteY3" fmla="*/ 6867053 h 6867053"/>
              <a:gd name="connsiteX4" fmla="*/ 0 w 6630427"/>
              <a:gd name="connsiteY4" fmla="*/ 6867053 h 6867053"/>
              <a:gd name="connsiteX5" fmla="*/ 0 w 6630427"/>
              <a:gd name="connsiteY5" fmla="*/ 3337 h 6867053"/>
              <a:gd name="connsiteX0" fmla="*/ 0 w 6630427"/>
              <a:gd name="connsiteY0" fmla="*/ 6867053 h 6867053"/>
              <a:gd name="connsiteX1" fmla="*/ 3980779 w 6630427"/>
              <a:gd name="connsiteY1" fmla="*/ 0 h 6867053"/>
              <a:gd name="connsiteX2" fmla="*/ 6630427 w 6630427"/>
              <a:gd name="connsiteY2" fmla="*/ 3337 h 6867053"/>
              <a:gd name="connsiteX3" fmla="*/ 6630427 w 6630427"/>
              <a:gd name="connsiteY3" fmla="*/ 6867053 h 6867053"/>
              <a:gd name="connsiteX4" fmla="*/ 0 w 6630427"/>
              <a:gd name="connsiteY4" fmla="*/ 6867053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7053">
                <a:moveTo>
                  <a:pt x="0" y="6867053"/>
                </a:moveTo>
                <a:lnTo>
                  <a:pt x="3980779" y="0"/>
                </a:lnTo>
                <a:lnTo>
                  <a:pt x="6630427" y="3337"/>
                </a:lnTo>
                <a:lnTo>
                  <a:pt x="6630427" y="6867053"/>
                </a:lnTo>
                <a:lnTo>
                  <a:pt x="0" y="6867053"/>
                </a:lnTo>
                <a:close/>
              </a:path>
            </a:pathLst>
          </a:custGeom>
          <a:solidFill>
            <a:srgbClr val="F28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27534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hasCustomPrompt="1"/>
          </p:nvPr>
        </p:nvSpPr>
        <p:spPr>
          <a:xfrm>
            <a:off x="443748" y="2839452"/>
            <a:ext cx="6032250" cy="898358"/>
          </a:xfrm>
        </p:spPr>
        <p:txBody>
          <a:bodyPr anchor="t">
            <a:noAutofit/>
          </a:bodyPr>
          <a:lstStyle>
            <a:lvl1pPr algn="l">
              <a:lnSpc>
                <a:spcPts val="6000"/>
              </a:lnSpc>
              <a:defRPr sz="6000">
                <a:solidFill>
                  <a:schemeClr val="bg1"/>
                </a:solidFill>
              </a:defRPr>
            </a:lvl1pPr>
          </a:lstStyle>
          <a:p>
            <a:r>
              <a:rPr lang="en-US"/>
              <a:t>Thank you</a:t>
            </a:r>
            <a:endParaRPr lang="en-GB"/>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hasCustomPrompt="1"/>
          </p:nvPr>
        </p:nvSpPr>
        <p:spPr>
          <a:xfrm>
            <a:off x="443748" y="3914274"/>
            <a:ext cx="5051361" cy="2011028"/>
          </a:xfrm>
        </p:spPr>
        <p:txBody>
          <a:bodyPr>
            <a:normAutofit/>
          </a:bodyPr>
          <a:lstStyle>
            <a:lvl1pPr marL="0" indent="0" algn="l">
              <a:lnSpc>
                <a:spcPts val="2800"/>
              </a:lnSpc>
              <a:spcAft>
                <a:spcPts val="0"/>
              </a:spcAft>
              <a:buNone/>
              <a:defRPr sz="21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info@ageing-better.org.uk</a:t>
            </a:r>
          </a:p>
          <a:p>
            <a:r>
              <a:rPr lang="en-US"/>
              <a:t>@ageing-better</a:t>
            </a:r>
          </a:p>
        </p:txBody>
      </p:sp>
      <p:sp>
        <p:nvSpPr>
          <p:cNvPr id="7" name="TextBox 6">
            <a:extLst>
              <a:ext uri="{FF2B5EF4-FFF2-40B4-BE49-F238E27FC236}">
                <a16:creationId xmlns:a16="http://schemas.microsoft.com/office/drawing/2014/main" id="{518A0DFA-A63F-4FE5-A44A-DD2E5F85E438}"/>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pic>
        <p:nvPicPr>
          <p:cNvPr id="12" name="Picture 11" descr="A picture containing drawing, plate&#10;&#10;Description automatically generated">
            <a:extLst>
              <a:ext uri="{FF2B5EF4-FFF2-40B4-BE49-F238E27FC236}">
                <a16:creationId xmlns:a16="http://schemas.microsoft.com/office/drawing/2014/main" id="{6E0CCB01-21B9-4D6A-89C8-D3396044D3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0" y="540000"/>
            <a:ext cx="3063246" cy="726949"/>
          </a:xfrm>
          <a:prstGeom prst="rect">
            <a:avLst/>
          </a:prstGeom>
        </p:spPr>
      </p:pic>
      <p:sp>
        <p:nvSpPr>
          <p:cNvPr id="4" name="Rectangle 3">
            <a:extLst>
              <a:ext uri="{FF2B5EF4-FFF2-40B4-BE49-F238E27FC236}">
                <a16:creationId xmlns:a16="http://schemas.microsoft.com/office/drawing/2014/main" id="{9578086F-0858-4181-8712-BB8A84000D4F}"/>
              </a:ext>
            </a:extLst>
          </p:cNvPr>
          <p:cNvSpPr/>
          <p:nvPr userDrawn="1"/>
        </p:nvSpPr>
        <p:spPr>
          <a:xfrm>
            <a:off x="5561573" y="-9054"/>
            <a:ext cx="6630427" cy="6867054"/>
          </a:xfrm>
          <a:custGeom>
            <a:avLst/>
            <a:gdLst>
              <a:gd name="connsiteX0" fmla="*/ 0 w 6630427"/>
              <a:gd name="connsiteY0" fmla="*/ 0 h 6863716"/>
              <a:gd name="connsiteX1" fmla="*/ 6630427 w 6630427"/>
              <a:gd name="connsiteY1" fmla="*/ 0 h 6863716"/>
              <a:gd name="connsiteX2" fmla="*/ 6630427 w 6630427"/>
              <a:gd name="connsiteY2" fmla="*/ 6863716 h 6863716"/>
              <a:gd name="connsiteX3" fmla="*/ 0 w 6630427"/>
              <a:gd name="connsiteY3" fmla="*/ 6863716 h 6863716"/>
              <a:gd name="connsiteX4" fmla="*/ 0 w 6630427"/>
              <a:gd name="connsiteY4" fmla="*/ 0 h 6863716"/>
              <a:gd name="connsiteX0" fmla="*/ 0 w 6630427"/>
              <a:gd name="connsiteY0" fmla="*/ 3337 h 6867053"/>
              <a:gd name="connsiteX1" fmla="*/ 3980779 w 6630427"/>
              <a:gd name="connsiteY1" fmla="*/ 0 h 6867053"/>
              <a:gd name="connsiteX2" fmla="*/ 6630427 w 6630427"/>
              <a:gd name="connsiteY2" fmla="*/ 3337 h 6867053"/>
              <a:gd name="connsiteX3" fmla="*/ 6630427 w 6630427"/>
              <a:gd name="connsiteY3" fmla="*/ 6867053 h 6867053"/>
              <a:gd name="connsiteX4" fmla="*/ 0 w 6630427"/>
              <a:gd name="connsiteY4" fmla="*/ 6867053 h 6867053"/>
              <a:gd name="connsiteX5" fmla="*/ 0 w 6630427"/>
              <a:gd name="connsiteY5" fmla="*/ 3337 h 6867053"/>
              <a:gd name="connsiteX0" fmla="*/ 0 w 6630427"/>
              <a:gd name="connsiteY0" fmla="*/ 6867053 h 6867053"/>
              <a:gd name="connsiteX1" fmla="*/ 3980779 w 6630427"/>
              <a:gd name="connsiteY1" fmla="*/ 0 h 6867053"/>
              <a:gd name="connsiteX2" fmla="*/ 6630427 w 6630427"/>
              <a:gd name="connsiteY2" fmla="*/ 3337 h 6867053"/>
              <a:gd name="connsiteX3" fmla="*/ 6630427 w 6630427"/>
              <a:gd name="connsiteY3" fmla="*/ 6867053 h 6867053"/>
              <a:gd name="connsiteX4" fmla="*/ 0 w 6630427"/>
              <a:gd name="connsiteY4" fmla="*/ 6867053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7053">
                <a:moveTo>
                  <a:pt x="0" y="6867053"/>
                </a:moveTo>
                <a:lnTo>
                  <a:pt x="3980779" y="0"/>
                </a:lnTo>
                <a:lnTo>
                  <a:pt x="6630427" y="3337"/>
                </a:lnTo>
                <a:lnTo>
                  <a:pt x="6630427" y="6867053"/>
                </a:lnTo>
                <a:lnTo>
                  <a:pt x="0" y="686705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26778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225E-F4AA-4846-820C-3B87AADB770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94A4153-7463-4EBF-A01B-8583FE7C1691}"/>
              </a:ext>
            </a:extLst>
          </p:cNvPr>
          <p:cNvSpPr>
            <a:spLocks noGrp="1"/>
          </p:cNvSpPr>
          <p:nvPr>
            <p:ph idx="1"/>
          </p:nvPr>
        </p:nvSpPr>
        <p:spPr>
          <a:xfrm>
            <a:off x="540000" y="1753849"/>
            <a:ext cx="7596000" cy="4423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Tree>
    <p:extLst>
      <p:ext uri="{BB962C8B-B14F-4D97-AF65-F5344CB8AC3E}">
        <p14:creationId xmlns:p14="http://schemas.microsoft.com/office/powerpoint/2010/main" val="525772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225E-F4AA-4846-820C-3B87AADB770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94A4153-7463-4EBF-A01B-8583FE7C1691}"/>
              </a:ext>
            </a:extLst>
          </p:cNvPr>
          <p:cNvSpPr>
            <a:spLocks noGrp="1"/>
          </p:cNvSpPr>
          <p:nvPr>
            <p:ph idx="1"/>
          </p:nvPr>
        </p:nvSpPr>
        <p:spPr>
          <a:xfrm>
            <a:off x="540000" y="1753849"/>
            <a:ext cx="5400000" cy="4423114"/>
          </a:xfrm>
        </p:spPr>
        <p:txBody>
          <a:bodyPr/>
          <a:lstStyle>
            <a:lvl2pPr marL="288000" indent="-288000">
              <a:buClr>
                <a:schemeClr val="accent2"/>
              </a:buClr>
              <a:buSzPct val="90000"/>
              <a:buFont typeface="Arial" panose="020B0604020202020204" pitchFamily="34" charset="0"/>
              <a:buChar char="ꟷ"/>
              <a:defRPr/>
            </a:lvl2pPr>
            <a:lvl3pPr marL="612000" indent="-252000">
              <a:buClr>
                <a:schemeClr val="accent2"/>
              </a:buClr>
              <a:buSzPct val="90000"/>
              <a:buFont typeface="Arial" panose="020B0604020202020204" pitchFamily="34" charset="0"/>
              <a:buChar char="ꟷ"/>
              <a:defRPr/>
            </a:lvl3pPr>
            <a:lvl4pPr marL="612000" indent="-252000">
              <a:buClr>
                <a:schemeClr val="accent2"/>
              </a:buClr>
              <a:buSzPct val="90000"/>
              <a:buFont typeface="Arial" panose="020B0604020202020204" pitchFamily="34" charset="0"/>
              <a:buChar char="ꟷ"/>
              <a:defRPr/>
            </a:lvl4pPr>
            <a:lvl5pPr marL="612000" indent="-252000">
              <a:buClr>
                <a:schemeClr val="accent2"/>
              </a:buClr>
              <a:buSzPct val="90000"/>
              <a:buFont typeface="Arial" panose="020B0604020202020204" pitchFamily="34" charset="0"/>
              <a:buChar char="ꟷ"/>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8" name="Content Placeholder 2">
            <a:extLst>
              <a:ext uri="{FF2B5EF4-FFF2-40B4-BE49-F238E27FC236}">
                <a16:creationId xmlns:a16="http://schemas.microsoft.com/office/drawing/2014/main" id="{F1598B5A-4D73-4677-9845-0468982CC1C7}"/>
              </a:ext>
            </a:extLst>
          </p:cNvPr>
          <p:cNvSpPr>
            <a:spLocks noGrp="1"/>
          </p:cNvSpPr>
          <p:nvPr>
            <p:ph idx="13"/>
          </p:nvPr>
        </p:nvSpPr>
        <p:spPr>
          <a:xfrm>
            <a:off x="6277202" y="1753200"/>
            <a:ext cx="5400000" cy="4423114"/>
          </a:xfrm>
        </p:spPr>
        <p:txBody>
          <a:bodyPr/>
          <a:lstStyle>
            <a:lvl2pPr marL="288000" indent="-288000">
              <a:buClr>
                <a:schemeClr val="accent2"/>
              </a:buClr>
              <a:buSzPct val="90000"/>
              <a:buFont typeface="Arial" panose="020B0604020202020204" pitchFamily="34" charset="0"/>
              <a:buChar char="ꟷ"/>
              <a:defRPr/>
            </a:lvl2pPr>
            <a:lvl3pPr marL="612000" indent="-252000">
              <a:buClr>
                <a:schemeClr val="accent2"/>
              </a:buClr>
              <a:buSzPct val="90000"/>
              <a:buFont typeface="Arial" panose="020B0604020202020204" pitchFamily="34" charset="0"/>
              <a:buChar char="ꟷ"/>
              <a:defRPr/>
            </a:lvl3pPr>
            <a:lvl4pPr marL="612000" indent="-252000">
              <a:buClr>
                <a:schemeClr val="accent2"/>
              </a:buClr>
              <a:buSzPct val="90000"/>
              <a:buFont typeface="Arial" panose="020B0604020202020204" pitchFamily="34" charset="0"/>
              <a:buChar char="ꟷ"/>
              <a:defRPr/>
            </a:lvl4pPr>
            <a:lvl5pPr marL="612000" indent="-252000">
              <a:buClr>
                <a:schemeClr val="accent2"/>
              </a:buClr>
              <a:buSzPct val="90000"/>
              <a:buFont typeface="Arial" panose="020B0604020202020204" pitchFamily="34" charset="0"/>
              <a:buChar char="ꟷ"/>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78799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 yellow A">
    <p:bg>
      <p:bgPr>
        <a:solidFill>
          <a:schemeClr val="accent4"/>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4A4153-7463-4EBF-A01B-8583FE7C1691}"/>
              </a:ext>
            </a:extLst>
          </p:cNvPr>
          <p:cNvSpPr>
            <a:spLocks noGrp="1"/>
          </p:cNvSpPr>
          <p:nvPr>
            <p:ph idx="1"/>
          </p:nvPr>
        </p:nvSpPr>
        <p:spPr>
          <a:xfrm>
            <a:off x="2419201" y="2304000"/>
            <a:ext cx="7236000" cy="3695747"/>
          </a:xfrm>
        </p:spPr>
        <p:txBody>
          <a:bodyPr>
            <a:normAutofit/>
          </a:bodyPr>
          <a:lstStyle>
            <a:lvl1pPr marL="0" indent="0">
              <a:lnSpc>
                <a:spcPts val="3600"/>
              </a:lnSpc>
              <a:spcAft>
                <a:spcPts val="0"/>
              </a:spcAft>
              <a:buNone/>
              <a:defRPr sz="3000">
                <a:solidFill>
                  <a:schemeClr val="tx2"/>
                </a:solidFill>
              </a:defRPr>
            </a:lvl1pPr>
            <a:lvl2pPr marL="0" indent="0">
              <a:lnSpc>
                <a:spcPts val="3600"/>
              </a:lnSpc>
              <a:spcBef>
                <a:spcPts val="600"/>
              </a:spcBef>
              <a:spcAft>
                <a:spcPts val="0"/>
              </a:spcAft>
              <a:buNone/>
              <a:defRPr sz="3000" b="1">
                <a:solidFill>
                  <a:schemeClr val="tx2"/>
                </a:solidFill>
              </a:defRPr>
            </a:lvl2pPr>
          </a:lstStyle>
          <a:p>
            <a:pPr lvl="0"/>
            <a:r>
              <a:rPr lang="en-US"/>
              <a:t>Click to edit Master text styles</a:t>
            </a:r>
          </a:p>
          <a:p>
            <a:pPr lvl="1"/>
            <a:r>
              <a:rPr lang="en-US"/>
              <a:t>Second level</a:t>
            </a:r>
          </a:p>
        </p:txBody>
      </p:sp>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Tree>
    <p:extLst>
      <p:ext uri="{BB962C8B-B14F-4D97-AF65-F5344CB8AC3E}">
        <p14:creationId xmlns:p14="http://schemas.microsoft.com/office/powerpoint/2010/main" val="430767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 yellow B">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10" name="Text Placeholder 9">
            <a:extLst>
              <a:ext uri="{FF2B5EF4-FFF2-40B4-BE49-F238E27FC236}">
                <a16:creationId xmlns:a16="http://schemas.microsoft.com/office/drawing/2014/main" id="{2D3CE22D-4791-4343-86EB-1829681CCA54}"/>
              </a:ext>
            </a:extLst>
          </p:cNvPr>
          <p:cNvSpPr>
            <a:spLocks noGrp="1"/>
          </p:cNvSpPr>
          <p:nvPr>
            <p:ph type="body" sz="quarter" idx="14" hasCustomPrompt="1"/>
          </p:nvPr>
        </p:nvSpPr>
        <p:spPr>
          <a:xfrm>
            <a:off x="1091116" y="3124459"/>
            <a:ext cx="3513137" cy="1459833"/>
          </a:xfrm>
        </p:spPr>
        <p:txBody>
          <a:bodyPr>
            <a:normAutofit/>
          </a:bodyPr>
          <a:lstStyle>
            <a:lvl1pPr marL="0" indent="0" algn="ctr">
              <a:lnSpc>
                <a:spcPts val="6000"/>
              </a:lnSpc>
              <a:buNone/>
              <a:defRPr sz="6000">
                <a:solidFill>
                  <a:srgbClr val="00216E"/>
                </a:solidFill>
              </a:defRPr>
            </a:lvl1pPr>
          </a:lstStyle>
          <a:p>
            <a:pPr lvl="0"/>
            <a:r>
              <a:rPr lang="en-US"/>
              <a:t>000,000m</a:t>
            </a:r>
          </a:p>
        </p:txBody>
      </p:sp>
      <p:sp>
        <p:nvSpPr>
          <p:cNvPr id="11" name="Text Placeholder 9">
            <a:extLst>
              <a:ext uri="{FF2B5EF4-FFF2-40B4-BE49-F238E27FC236}">
                <a16:creationId xmlns:a16="http://schemas.microsoft.com/office/drawing/2014/main" id="{D226FFFB-A581-43B6-BF4F-C963B78C3582}"/>
              </a:ext>
            </a:extLst>
          </p:cNvPr>
          <p:cNvSpPr>
            <a:spLocks noGrp="1"/>
          </p:cNvSpPr>
          <p:nvPr>
            <p:ph type="body" sz="quarter" idx="15"/>
          </p:nvPr>
        </p:nvSpPr>
        <p:spPr>
          <a:xfrm>
            <a:off x="5261810" y="1251285"/>
            <a:ext cx="6390189" cy="1459832"/>
          </a:xfrm>
        </p:spPr>
        <p:txBody>
          <a:bodyPr>
            <a:normAutofit/>
          </a:bodyPr>
          <a:lstStyle>
            <a:lvl1pPr>
              <a:lnSpc>
                <a:spcPts val="2600"/>
              </a:lnSpc>
              <a:spcAft>
                <a:spcPts val="0"/>
              </a:spcAft>
              <a:defRPr sz="2100">
                <a:solidFill>
                  <a:schemeClr val="tx2"/>
                </a:solidFill>
              </a:defRPr>
            </a:lvl1pPr>
          </a:lstStyle>
          <a:p>
            <a:pPr lvl="0"/>
            <a:r>
              <a:rPr lang="en-US"/>
              <a:t>Click to edit Master text styles</a:t>
            </a:r>
          </a:p>
        </p:txBody>
      </p:sp>
      <p:sp>
        <p:nvSpPr>
          <p:cNvPr id="8" name="Text Placeholder 9">
            <a:extLst>
              <a:ext uri="{FF2B5EF4-FFF2-40B4-BE49-F238E27FC236}">
                <a16:creationId xmlns:a16="http://schemas.microsoft.com/office/drawing/2014/main" id="{4BA7B84E-0F17-450E-880B-064EE07DC833}"/>
              </a:ext>
            </a:extLst>
          </p:cNvPr>
          <p:cNvSpPr>
            <a:spLocks noGrp="1"/>
          </p:cNvSpPr>
          <p:nvPr>
            <p:ph type="body" sz="quarter" idx="16" hasCustomPrompt="1"/>
          </p:nvPr>
        </p:nvSpPr>
        <p:spPr>
          <a:xfrm>
            <a:off x="1098044" y="1408373"/>
            <a:ext cx="3513137" cy="1459832"/>
          </a:xfrm>
        </p:spPr>
        <p:txBody>
          <a:bodyPr>
            <a:normAutofit/>
          </a:bodyPr>
          <a:lstStyle>
            <a:lvl1pPr marL="0" indent="0" algn="ctr">
              <a:lnSpc>
                <a:spcPts val="6000"/>
              </a:lnSpc>
              <a:buNone/>
              <a:defRPr sz="6000">
                <a:solidFill>
                  <a:schemeClr val="tx2"/>
                </a:solidFill>
              </a:defRPr>
            </a:lvl1pPr>
          </a:lstStyle>
          <a:p>
            <a:pPr lvl="0"/>
            <a:r>
              <a:rPr lang="en-US"/>
              <a:t>000,000m</a:t>
            </a:r>
          </a:p>
        </p:txBody>
      </p:sp>
      <p:sp>
        <p:nvSpPr>
          <p:cNvPr id="9" name="Text Placeholder 9">
            <a:extLst>
              <a:ext uri="{FF2B5EF4-FFF2-40B4-BE49-F238E27FC236}">
                <a16:creationId xmlns:a16="http://schemas.microsoft.com/office/drawing/2014/main" id="{5B144184-170C-42FD-A342-EF179370F721}"/>
              </a:ext>
            </a:extLst>
          </p:cNvPr>
          <p:cNvSpPr>
            <a:spLocks noGrp="1"/>
          </p:cNvSpPr>
          <p:nvPr>
            <p:ph type="body" sz="quarter" idx="17" hasCustomPrompt="1"/>
          </p:nvPr>
        </p:nvSpPr>
        <p:spPr>
          <a:xfrm>
            <a:off x="1098044" y="4840547"/>
            <a:ext cx="3513137" cy="1284944"/>
          </a:xfrm>
        </p:spPr>
        <p:txBody>
          <a:bodyPr>
            <a:normAutofit/>
          </a:bodyPr>
          <a:lstStyle>
            <a:lvl1pPr marL="0" indent="0" algn="ctr">
              <a:lnSpc>
                <a:spcPts val="6000"/>
              </a:lnSpc>
              <a:buNone/>
              <a:defRPr sz="6000">
                <a:solidFill>
                  <a:schemeClr val="accent5"/>
                </a:solidFill>
              </a:defRPr>
            </a:lvl1pPr>
          </a:lstStyle>
          <a:p>
            <a:pPr lvl="0"/>
            <a:r>
              <a:rPr lang="en-US"/>
              <a:t>000,000m</a:t>
            </a:r>
          </a:p>
        </p:txBody>
      </p:sp>
      <p:sp>
        <p:nvSpPr>
          <p:cNvPr id="12" name="Text Placeholder 9">
            <a:extLst>
              <a:ext uri="{FF2B5EF4-FFF2-40B4-BE49-F238E27FC236}">
                <a16:creationId xmlns:a16="http://schemas.microsoft.com/office/drawing/2014/main" id="{50DDDEA8-499F-40D8-A0AB-64592D1186B5}"/>
              </a:ext>
            </a:extLst>
          </p:cNvPr>
          <p:cNvSpPr>
            <a:spLocks noGrp="1"/>
          </p:cNvSpPr>
          <p:nvPr>
            <p:ph type="body" sz="quarter" idx="18"/>
          </p:nvPr>
        </p:nvSpPr>
        <p:spPr>
          <a:xfrm>
            <a:off x="5261809" y="2959769"/>
            <a:ext cx="6390189" cy="1459832"/>
          </a:xfrm>
        </p:spPr>
        <p:txBody>
          <a:bodyPr>
            <a:normAutofit/>
          </a:bodyPr>
          <a:lstStyle>
            <a:lvl1pPr>
              <a:lnSpc>
                <a:spcPts val="2600"/>
              </a:lnSpc>
              <a:spcAft>
                <a:spcPts val="0"/>
              </a:spcAft>
              <a:defRPr sz="2100">
                <a:solidFill>
                  <a:schemeClr val="tx2"/>
                </a:solidFill>
              </a:defRPr>
            </a:lvl1pPr>
          </a:lstStyle>
          <a:p>
            <a:pPr lvl="0"/>
            <a:r>
              <a:rPr lang="en-US"/>
              <a:t>Click to edit Master text styles</a:t>
            </a:r>
          </a:p>
        </p:txBody>
      </p:sp>
      <p:sp>
        <p:nvSpPr>
          <p:cNvPr id="13" name="Text Placeholder 9">
            <a:extLst>
              <a:ext uri="{FF2B5EF4-FFF2-40B4-BE49-F238E27FC236}">
                <a16:creationId xmlns:a16="http://schemas.microsoft.com/office/drawing/2014/main" id="{3BC191A9-0B30-48B5-8A6E-E78BB724D007}"/>
              </a:ext>
            </a:extLst>
          </p:cNvPr>
          <p:cNvSpPr>
            <a:spLocks noGrp="1"/>
          </p:cNvSpPr>
          <p:nvPr>
            <p:ph type="body" sz="quarter" idx="19"/>
          </p:nvPr>
        </p:nvSpPr>
        <p:spPr>
          <a:xfrm>
            <a:off x="5249191" y="4665658"/>
            <a:ext cx="6390189" cy="1459832"/>
          </a:xfrm>
        </p:spPr>
        <p:txBody>
          <a:bodyPr>
            <a:normAutofit/>
          </a:bodyPr>
          <a:lstStyle>
            <a:lvl1pPr>
              <a:lnSpc>
                <a:spcPts val="2600"/>
              </a:lnSpc>
              <a:spcAft>
                <a:spcPts val="0"/>
              </a:spcAft>
              <a:defRPr sz="210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1323023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 green">
    <p:bg>
      <p:bgPr>
        <a:solidFill>
          <a:srgbClr val="CDBEDB"/>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10" name="Text Placeholder 9">
            <a:extLst>
              <a:ext uri="{FF2B5EF4-FFF2-40B4-BE49-F238E27FC236}">
                <a16:creationId xmlns:a16="http://schemas.microsoft.com/office/drawing/2014/main" id="{2D3CE22D-4791-4343-86EB-1829681CCA54}"/>
              </a:ext>
            </a:extLst>
          </p:cNvPr>
          <p:cNvSpPr>
            <a:spLocks noGrp="1"/>
          </p:cNvSpPr>
          <p:nvPr>
            <p:ph type="body" sz="quarter" idx="14" hasCustomPrompt="1"/>
          </p:nvPr>
        </p:nvSpPr>
        <p:spPr>
          <a:xfrm>
            <a:off x="1091116" y="3124459"/>
            <a:ext cx="3513137" cy="1716087"/>
          </a:xfrm>
        </p:spPr>
        <p:txBody>
          <a:bodyPr>
            <a:normAutofit/>
          </a:bodyPr>
          <a:lstStyle>
            <a:lvl1pPr marL="0" indent="0">
              <a:lnSpc>
                <a:spcPts val="6000"/>
              </a:lnSpc>
              <a:buNone/>
              <a:defRPr sz="6000">
                <a:solidFill>
                  <a:schemeClr val="tx2"/>
                </a:solidFill>
              </a:defRPr>
            </a:lvl1pPr>
          </a:lstStyle>
          <a:p>
            <a:pPr lvl="0"/>
            <a:r>
              <a:rPr lang="en-US"/>
              <a:t>000,000m</a:t>
            </a:r>
          </a:p>
        </p:txBody>
      </p:sp>
      <p:sp>
        <p:nvSpPr>
          <p:cNvPr id="11" name="Text Placeholder 9">
            <a:extLst>
              <a:ext uri="{FF2B5EF4-FFF2-40B4-BE49-F238E27FC236}">
                <a16:creationId xmlns:a16="http://schemas.microsoft.com/office/drawing/2014/main" id="{D226FFFB-A581-43B6-BF4F-C963B78C3582}"/>
              </a:ext>
            </a:extLst>
          </p:cNvPr>
          <p:cNvSpPr>
            <a:spLocks noGrp="1"/>
          </p:cNvSpPr>
          <p:nvPr>
            <p:ph type="body" sz="quarter" idx="15"/>
          </p:nvPr>
        </p:nvSpPr>
        <p:spPr>
          <a:xfrm>
            <a:off x="5261810" y="2486526"/>
            <a:ext cx="6390189" cy="3416969"/>
          </a:xfrm>
        </p:spPr>
        <p:txBody>
          <a:bodyPr>
            <a:normAutofit/>
          </a:bodyPr>
          <a:lstStyle>
            <a:lvl1pPr>
              <a:lnSpc>
                <a:spcPts val="3600"/>
              </a:lnSpc>
              <a:spcAft>
                <a:spcPts val="0"/>
              </a:spcAft>
              <a:defRPr sz="300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3398143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225E-F4AA-4846-820C-3B87AADB7704}"/>
              </a:ext>
            </a:extLst>
          </p:cNvPr>
          <p:cNvSpPr>
            <a:spLocks noGrp="1"/>
          </p:cNvSpPr>
          <p:nvPr>
            <p:ph type="title"/>
          </p:nvPr>
        </p:nvSpPr>
        <p:spPr>
          <a:xfrm>
            <a:off x="539999" y="540001"/>
            <a:ext cx="5400000" cy="1034462"/>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94A4153-7463-4EBF-A01B-8583FE7C1691}"/>
              </a:ext>
            </a:extLst>
          </p:cNvPr>
          <p:cNvSpPr>
            <a:spLocks noGrp="1"/>
          </p:cNvSpPr>
          <p:nvPr>
            <p:ph idx="1"/>
          </p:nvPr>
        </p:nvSpPr>
        <p:spPr>
          <a:xfrm>
            <a:off x="540000" y="1753849"/>
            <a:ext cx="5400000" cy="4423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5" name="Picture Placeholder 4">
            <a:extLst>
              <a:ext uri="{FF2B5EF4-FFF2-40B4-BE49-F238E27FC236}">
                <a16:creationId xmlns:a16="http://schemas.microsoft.com/office/drawing/2014/main" id="{5B19A9FC-BDB2-4912-A1E5-E90EBE563BE5}"/>
              </a:ext>
            </a:extLst>
          </p:cNvPr>
          <p:cNvSpPr>
            <a:spLocks noGrp="1"/>
          </p:cNvSpPr>
          <p:nvPr>
            <p:ph type="pic" sz="quarter" idx="14"/>
          </p:nvPr>
        </p:nvSpPr>
        <p:spPr>
          <a:xfrm>
            <a:off x="6276975" y="540002"/>
            <a:ext cx="5374800" cy="5636962"/>
          </a:xfrm>
        </p:spPr>
        <p:txBody>
          <a:bodyPr anchor="ctr"/>
          <a:lstStyle>
            <a:lvl1pPr algn="ctr">
              <a:defRPr/>
            </a:lvl1pPr>
          </a:lstStyle>
          <a:p>
            <a:r>
              <a:rPr lang="en-US"/>
              <a:t>Click icon to add picture</a:t>
            </a:r>
            <a:endParaRPr lang="en-GB"/>
          </a:p>
        </p:txBody>
      </p:sp>
    </p:spTree>
    <p:extLst>
      <p:ext uri="{BB962C8B-B14F-4D97-AF65-F5344CB8AC3E}">
        <p14:creationId xmlns:p14="http://schemas.microsoft.com/office/powerpoint/2010/main" val="29689582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with content">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95F151FC-2455-4466-85C6-B6330C941FFB}"/>
              </a:ext>
            </a:extLst>
          </p:cNvPr>
          <p:cNvSpPr>
            <a:spLocks noGrp="1"/>
          </p:cNvSpPr>
          <p:nvPr>
            <p:ph idx="13"/>
          </p:nvPr>
        </p:nvSpPr>
        <p:spPr>
          <a:xfrm>
            <a:off x="6251999" y="1753200"/>
            <a:ext cx="5400000" cy="4423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00F2225E-F4AA-4846-820C-3B87AADB7704}"/>
              </a:ext>
            </a:extLst>
          </p:cNvPr>
          <p:cNvSpPr>
            <a:spLocks noGrp="1"/>
          </p:cNvSpPr>
          <p:nvPr>
            <p:ph type="title"/>
          </p:nvPr>
        </p:nvSpPr>
        <p:spPr>
          <a:xfrm>
            <a:off x="6251997" y="540001"/>
            <a:ext cx="5400001" cy="1034462"/>
          </a:xfrm>
        </p:spPr>
        <p:txBody>
          <a:body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9" name="Picture Placeholder 4">
            <a:extLst>
              <a:ext uri="{FF2B5EF4-FFF2-40B4-BE49-F238E27FC236}">
                <a16:creationId xmlns:a16="http://schemas.microsoft.com/office/drawing/2014/main" id="{42E6366C-9796-425C-921A-B13B6FA62907}"/>
              </a:ext>
            </a:extLst>
          </p:cNvPr>
          <p:cNvSpPr>
            <a:spLocks noGrp="1"/>
          </p:cNvSpPr>
          <p:nvPr>
            <p:ph type="pic" sz="quarter" idx="14"/>
          </p:nvPr>
        </p:nvSpPr>
        <p:spPr>
          <a:xfrm>
            <a:off x="540000" y="540002"/>
            <a:ext cx="5374800" cy="5637562"/>
          </a:xfrm>
        </p:spPr>
        <p:txBody>
          <a:bodyPr anchor="ctr"/>
          <a:lstStyle>
            <a:lvl1pPr algn="ctr">
              <a:defRPr/>
            </a:lvl1pPr>
          </a:lstStyle>
          <a:p>
            <a:r>
              <a:rPr lang="en-US"/>
              <a:t>Click icon to add picture</a:t>
            </a:r>
            <a:endParaRPr lang="en-GB"/>
          </a:p>
        </p:txBody>
      </p:sp>
    </p:spTree>
    <p:extLst>
      <p:ext uri="{BB962C8B-B14F-4D97-AF65-F5344CB8AC3E}">
        <p14:creationId xmlns:p14="http://schemas.microsoft.com/office/powerpoint/2010/main" val="22833896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B19A9FC-BDB2-4912-A1E5-E90EBE563BE5}"/>
              </a:ext>
            </a:extLst>
          </p:cNvPr>
          <p:cNvSpPr>
            <a:spLocks noGrp="1"/>
          </p:cNvSpPr>
          <p:nvPr>
            <p:ph type="pic" sz="quarter" idx="14"/>
          </p:nvPr>
        </p:nvSpPr>
        <p:spPr>
          <a:xfrm>
            <a:off x="539775" y="540002"/>
            <a:ext cx="11112000" cy="5636962"/>
          </a:xfrm>
        </p:spPr>
        <p:txBody>
          <a:bodyPr anchor="ctr"/>
          <a:lstStyle>
            <a:lvl1pPr algn="ctr">
              <a:defRPr/>
            </a:lvl1pPr>
          </a:lstStyle>
          <a:p>
            <a:r>
              <a:rPr lang="en-US"/>
              <a:t>Click icon to add picture</a:t>
            </a:r>
            <a:endParaRPr lang="en-GB"/>
          </a:p>
        </p:txBody>
      </p:sp>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Tree>
    <p:extLst>
      <p:ext uri="{BB962C8B-B14F-4D97-AF65-F5344CB8AC3E}">
        <p14:creationId xmlns:p14="http://schemas.microsoft.com/office/powerpoint/2010/main" val="1790723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2182730"/>
            <a:ext cx="6032250" cy="2088000"/>
          </a:xfrm>
        </p:spPr>
        <p:txBody>
          <a:bodyPr anchor="t">
            <a:normAutofit/>
          </a:bodyPr>
          <a:lstStyle>
            <a:lvl1pPr algn="l">
              <a:lnSpc>
                <a:spcPts val="4800"/>
              </a:lnSpc>
              <a:defRPr sz="4500">
                <a:solidFill>
                  <a:schemeClr val="tx2"/>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p:nvPr>
        </p:nvSpPr>
        <p:spPr>
          <a:xfrm>
            <a:off x="539999" y="4359652"/>
            <a:ext cx="4955110" cy="1565649"/>
          </a:xfrm>
        </p:spPr>
        <p:txBody>
          <a:bodyPr>
            <a:normAutofit/>
          </a:bodyPr>
          <a:lstStyle>
            <a:lvl1pPr marL="0" indent="0" algn="l">
              <a:lnSpc>
                <a:spcPts val="2160"/>
              </a:lnSpc>
              <a:spcAft>
                <a:spcPts val="0"/>
              </a:spcAft>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0" name="TextBox 9">
            <a:extLst>
              <a:ext uri="{FF2B5EF4-FFF2-40B4-BE49-F238E27FC236}">
                <a16:creationId xmlns:a16="http://schemas.microsoft.com/office/drawing/2014/main" id="{A3EC8675-A20E-4C95-AC1B-D8FCC3F8E1C2}"/>
              </a:ext>
            </a:extLst>
          </p:cNvPr>
          <p:cNvSpPr txBox="1"/>
          <p:nvPr userDrawn="1"/>
        </p:nvSpPr>
        <p:spPr>
          <a:xfrm>
            <a:off x="539999" y="6109967"/>
            <a:ext cx="3252865" cy="264175"/>
          </a:xfrm>
          <a:prstGeom prst="rect">
            <a:avLst/>
          </a:prstGeom>
          <a:noFill/>
        </p:spPr>
        <p:txBody>
          <a:bodyPr wrap="square" lIns="0" tIns="0" rIns="0" bIns="0" rtlCol="0">
            <a:spAutoFit/>
          </a:bodyPr>
          <a:lstStyle/>
          <a:p>
            <a:pPr>
              <a:lnSpc>
                <a:spcPts val="2160"/>
              </a:lnSpc>
            </a:pPr>
            <a:r>
              <a:rPr lang="en-GB" sz="1800" b="1">
                <a:solidFill>
                  <a:schemeClr val="tx2"/>
                </a:solidFill>
              </a:rPr>
              <a:t>ageing-better.org.uk</a:t>
            </a:r>
          </a:p>
        </p:txBody>
      </p:sp>
      <p:pic>
        <p:nvPicPr>
          <p:cNvPr id="5" name="Picture 4" descr="A picture containing food, drawing&#10;&#10;Description automatically generated">
            <a:extLst>
              <a:ext uri="{FF2B5EF4-FFF2-40B4-BE49-F238E27FC236}">
                <a16:creationId xmlns:a16="http://schemas.microsoft.com/office/drawing/2014/main" id="{EF297F36-1F0C-4B94-A560-40EEF49B06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0" y="540000"/>
            <a:ext cx="3063246" cy="726949"/>
          </a:xfrm>
          <a:prstGeom prst="rect">
            <a:avLst/>
          </a:prstGeom>
        </p:spPr>
      </p:pic>
      <p:sp>
        <p:nvSpPr>
          <p:cNvPr id="6" name="Rectangle 5">
            <a:extLst>
              <a:ext uri="{FF2B5EF4-FFF2-40B4-BE49-F238E27FC236}">
                <a16:creationId xmlns:a16="http://schemas.microsoft.com/office/drawing/2014/main" id="{8EA6A719-9FCD-4918-A77C-F2077EFC0956}"/>
              </a:ext>
            </a:extLst>
          </p:cNvPr>
          <p:cNvSpPr/>
          <p:nvPr userDrawn="1"/>
        </p:nvSpPr>
        <p:spPr>
          <a:xfrm>
            <a:off x="7587916" y="-2666"/>
            <a:ext cx="4604084" cy="6860666"/>
          </a:xfrm>
          <a:custGeom>
            <a:avLst/>
            <a:gdLst>
              <a:gd name="connsiteX0" fmla="*/ 0 w 4604084"/>
              <a:gd name="connsiteY0" fmla="*/ 0 h 6858000"/>
              <a:gd name="connsiteX1" fmla="*/ 4604084 w 4604084"/>
              <a:gd name="connsiteY1" fmla="*/ 0 h 6858000"/>
              <a:gd name="connsiteX2" fmla="*/ 4604084 w 4604084"/>
              <a:gd name="connsiteY2" fmla="*/ 6858000 h 6858000"/>
              <a:gd name="connsiteX3" fmla="*/ 0 w 4604084"/>
              <a:gd name="connsiteY3" fmla="*/ 6858000 h 6858000"/>
              <a:gd name="connsiteX4" fmla="*/ 0 w 4604084"/>
              <a:gd name="connsiteY4" fmla="*/ 0 h 6858000"/>
              <a:gd name="connsiteX0" fmla="*/ 0 w 4604084"/>
              <a:gd name="connsiteY0" fmla="*/ 2666 h 6860666"/>
              <a:gd name="connsiteX1" fmla="*/ 3974046 w 4604084"/>
              <a:gd name="connsiteY1" fmla="*/ 0 h 6860666"/>
              <a:gd name="connsiteX2" fmla="*/ 4604084 w 4604084"/>
              <a:gd name="connsiteY2" fmla="*/ 2666 h 6860666"/>
              <a:gd name="connsiteX3" fmla="*/ 4604084 w 4604084"/>
              <a:gd name="connsiteY3" fmla="*/ 6860666 h 6860666"/>
              <a:gd name="connsiteX4" fmla="*/ 0 w 4604084"/>
              <a:gd name="connsiteY4" fmla="*/ 6860666 h 6860666"/>
              <a:gd name="connsiteX5" fmla="*/ 0 w 4604084"/>
              <a:gd name="connsiteY5" fmla="*/ 2666 h 6860666"/>
              <a:gd name="connsiteX0" fmla="*/ 0 w 4604084"/>
              <a:gd name="connsiteY0" fmla="*/ 6860666 h 6860666"/>
              <a:gd name="connsiteX1" fmla="*/ 3974046 w 4604084"/>
              <a:gd name="connsiteY1" fmla="*/ 0 h 6860666"/>
              <a:gd name="connsiteX2" fmla="*/ 4604084 w 4604084"/>
              <a:gd name="connsiteY2" fmla="*/ 2666 h 6860666"/>
              <a:gd name="connsiteX3" fmla="*/ 4604084 w 4604084"/>
              <a:gd name="connsiteY3" fmla="*/ 6860666 h 6860666"/>
              <a:gd name="connsiteX4" fmla="*/ 0 w 4604084"/>
              <a:gd name="connsiteY4" fmla="*/ 6860666 h 6860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4084" h="6860666">
                <a:moveTo>
                  <a:pt x="0" y="6860666"/>
                </a:moveTo>
                <a:lnTo>
                  <a:pt x="3974046" y="0"/>
                </a:lnTo>
                <a:lnTo>
                  <a:pt x="4604084" y="2666"/>
                </a:lnTo>
                <a:lnTo>
                  <a:pt x="4604084" y="6860666"/>
                </a:lnTo>
                <a:lnTo>
                  <a:pt x="0" y="6860666"/>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537278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225E-F4AA-4846-820C-3B87AADB770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94A4153-7463-4EBF-A01B-8583FE7C1691}"/>
              </a:ext>
            </a:extLst>
          </p:cNvPr>
          <p:cNvSpPr>
            <a:spLocks noGrp="1"/>
          </p:cNvSpPr>
          <p:nvPr>
            <p:ph idx="1"/>
          </p:nvPr>
        </p:nvSpPr>
        <p:spPr>
          <a:xfrm>
            <a:off x="1966893" y="1636295"/>
            <a:ext cx="8444433" cy="3721768"/>
          </a:xfrm>
        </p:spPr>
        <p:txBody>
          <a:bodyPr>
            <a:normAutofit/>
          </a:bodyPr>
          <a:lstStyle>
            <a:lvl1pPr>
              <a:lnSpc>
                <a:spcPts val="1400"/>
              </a:lnSpc>
              <a:spcAft>
                <a:spcPts val="0"/>
              </a:spcAft>
              <a:defRPr sz="1200"/>
            </a:lvl1pPr>
            <a:lvl2pPr marL="180000" indent="-180000">
              <a:lnSpc>
                <a:spcPts val="1400"/>
              </a:lnSpc>
              <a:spcAft>
                <a:spcPts val="0"/>
              </a:spcAft>
              <a:defRPr sz="1200"/>
            </a:lvl2pPr>
            <a:lvl3pPr marL="180000" indent="-180000">
              <a:lnSpc>
                <a:spcPts val="1400"/>
              </a:lnSpc>
              <a:spcAft>
                <a:spcPts val="0"/>
              </a:spcAft>
              <a:defRPr sz="1200"/>
            </a:lvl3pPr>
            <a:lvl4pPr marL="180000" indent="-180000">
              <a:lnSpc>
                <a:spcPts val="1400"/>
              </a:lnSpc>
              <a:spcAft>
                <a:spcPts val="0"/>
              </a:spcAft>
              <a:defRPr sz="1200"/>
            </a:lvl4pPr>
            <a:lvl5pPr marL="180000" indent="-180000">
              <a:lnSpc>
                <a:spcPts val="1400"/>
              </a:lnSpc>
              <a:spcAft>
                <a:spcPts val="0"/>
              </a:spcAft>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9" name="Text Placeholder 8">
            <a:extLst>
              <a:ext uri="{FF2B5EF4-FFF2-40B4-BE49-F238E27FC236}">
                <a16:creationId xmlns:a16="http://schemas.microsoft.com/office/drawing/2014/main" id="{D946D198-AFD1-4C75-9986-DDCE14775B91}"/>
              </a:ext>
            </a:extLst>
          </p:cNvPr>
          <p:cNvSpPr>
            <a:spLocks noGrp="1"/>
          </p:cNvSpPr>
          <p:nvPr>
            <p:ph type="body" sz="quarter" idx="13"/>
          </p:nvPr>
        </p:nvSpPr>
        <p:spPr>
          <a:xfrm>
            <a:off x="1966913" y="5523630"/>
            <a:ext cx="8443912" cy="550863"/>
          </a:xfrm>
        </p:spPr>
        <p:txBody>
          <a:bodyPr>
            <a:noAutofit/>
          </a:bodyPr>
          <a:lstStyle>
            <a:lvl1pPr>
              <a:lnSpc>
                <a:spcPts val="1400"/>
              </a:lnSpc>
              <a:spcAft>
                <a:spcPts val="0"/>
              </a:spcAft>
              <a:defRPr sz="1200"/>
            </a:lvl1pPr>
            <a:lvl2pPr>
              <a:lnSpc>
                <a:spcPts val="1400"/>
              </a:lnSpc>
              <a:spcAft>
                <a:spcPts val="0"/>
              </a:spcAft>
              <a:defRPr sz="1200"/>
            </a:lvl2pPr>
            <a:lvl3pPr>
              <a:lnSpc>
                <a:spcPts val="1400"/>
              </a:lnSpc>
              <a:spcAft>
                <a:spcPts val="0"/>
              </a:spcAft>
              <a:defRPr sz="1200"/>
            </a:lvl3pPr>
            <a:lvl4pPr>
              <a:lnSpc>
                <a:spcPts val="1400"/>
              </a:lnSpc>
              <a:spcAft>
                <a:spcPts val="0"/>
              </a:spcAft>
              <a:defRPr sz="1200"/>
            </a:lvl4pPr>
            <a:lvl5pPr>
              <a:lnSpc>
                <a:spcPts val="1400"/>
              </a:lnSpc>
              <a:spcAft>
                <a:spcPts val="0"/>
              </a:spcAft>
              <a:defRPr sz="1200"/>
            </a:lvl5pPr>
          </a:lstStyle>
          <a:p>
            <a:pPr lvl="0"/>
            <a:r>
              <a:rPr lang="en-US"/>
              <a:t>Click to edit Master text styles</a:t>
            </a:r>
          </a:p>
        </p:txBody>
      </p:sp>
    </p:spTree>
    <p:extLst>
      <p:ext uri="{BB962C8B-B14F-4D97-AF65-F5344CB8AC3E}">
        <p14:creationId xmlns:p14="http://schemas.microsoft.com/office/powerpoint/2010/main" val="4069609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EA6BB-1160-CD1D-FDBA-C19DF220A7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7AB1A51-B0B6-4D24-41AE-135482205C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6988109-885A-AC2E-742A-844CBFCBA512}"/>
              </a:ext>
            </a:extLst>
          </p:cNvPr>
          <p:cNvSpPr>
            <a:spLocks noGrp="1"/>
          </p:cNvSpPr>
          <p:nvPr>
            <p:ph type="dt" sz="half" idx="10"/>
          </p:nvPr>
        </p:nvSpPr>
        <p:spPr/>
        <p:txBody>
          <a:bodyPr/>
          <a:lstStyle/>
          <a:p>
            <a:fld id="{F44D97EE-98D2-4013-9616-252E443EF3B5}" type="datetimeFigureOut">
              <a:rPr lang="en-GB" smtClean="0"/>
              <a:t>29/08/2025</a:t>
            </a:fld>
            <a:endParaRPr lang="en-GB"/>
          </a:p>
        </p:txBody>
      </p:sp>
      <p:sp>
        <p:nvSpPr>
          <p:cNvPr id="5" name="Footer Placeholder 4">
            <a:extLst>
              <a:ext uri="{FF2B5EF4-FFF2-40B4-BE49-F238E27FC236}">
                <a16:creationId xmlns:a16="http://schemas.microsoft.com/office/drawing/2014/main" id="{69D0140C-991A-2695-B1C9-7176B25797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AC826B-6684-D25A-FC44-F5D0C2037510}"/>
              </a:ext>
            </a:extLst>
          </p:cNvPr>
          <p:cNvSpPr>
            <a:spLocks noGrp="1"/>
          </p:cNvSpPr>
          <p:nvPr>
            <p:ph type="sldNum" sz="quarter" idx="12"/>
          </p:nvPr>
        </p:nvSpPr>
        <p:spPr/>
        <p:txBody>
          <a:bodyPr/>
          <a:lstStyle/>
          <a:p>
            <a:fld id="{35989660-E9CB-4E5E-9BE1-19440A7349D5}" type="slidenum">
              <a:rPr lang="en-GB" smtClean="0"/>
              <a:t>‹#›</a:t>
            </a:fld>
            <a:endParaRPr lang="en-GB"/>
          </a:p>
        </p:txBody>
      </p:sp>
    </p:spTree>
    <p:extLst>
      <p:ext uri="{BB962C8B-B14F-4D97-AF65-F5344CB8AC3E}">
        <p14:creationId xmlns:p14="http://schemas.microsoft.com/office/powerpoint/2010/main" val="1610925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EC77C-B8E0-AD45-068B-042AE4B8181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CE651F2-9724-C413-B044-77FD131ED4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E07B60-7C9C-C478-F64B-A33D807E70E7}"/>
              </a:ext>
            </a:extLst>
          </p:cNvPr>
          <p:cNvSpPr>
            <a:spLocks noGrp="1"/>
          </p:cNvSpPr>
          <p:nvPr>
            <p:ph type="dt" sz="half" idx="10"/>
          </p:nvPr>
        </p:nvSpPr>
        <p:spPr/>
        <p:txBody>
          <a:bodyPr/>
          <a:lstStyle/>
          <a:p>
            <a:fld id="{F44D97EE-98D2-4013-9616-252E443EF3B5}" type="datetimeFigureOut">
              <a:rPr lang="en-GB" smtClean="0"/>
              <a:t>29/08/2025</a:t>
            </a:fld>
            <a:endParaRPr lang="en-GB"/>
          </a:p>
        </p:txBody>
      </p:sp>
      <p:sp>
        <p:nvSpPr>
          <p:cNvPr id="5" name="Footer Placeholder 4">
            <a:extLst>
              <a:ext uri="{FF2B5EF4-FFF2-40B4-BE49-F238E27FC236}">
                <a16:creationId xmlns:a16="http://schemas.microsoft.com/office/drawing/2014/main" id="{4E5243E3-D8DC-FB34-BF43-D22E445FF6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E3639F-3584-E207-D561-8CB0DD246DCF}"/>
              </a:ext>
            </a:extLst>
          </p:cNvPr>
          <p:cNvSpPr>
            <a:spLocks noGrp="1"/>
          </p:cNvSpPr>
          <p:nvPr>
            <p:ph type="sldNum" sz="quarter" idx="12"/>
          </p:nvPr>
        </p:nvSpPr>
        <p:spPr/>
        <p:txBody>
          <a:bodyPr/>
          <a:lstStyle/>
          <a:p>
            <a:fld id="{35989660-E9CB-4E5E-9BE1-19440A7349D5}" type="slidenum">
              <a:rPr lang="en-GB" smtClean="0"/>
              <a:t>‹#›</a:t>
            </a:fld>
            <a:endParaRPr lang="en-GB"/>
          </a:p>
        </p:txBody>
      </p:sp>
    </p:spTree>
    <p:extLst>
      <p:ext uri="{BB962C8B-B14F-4D97-AF65-F5344CB8AC3E}">
        <p14:creationId xmlns:p14="http://schemas.microsoft.com/office/powerpoint/2010/main" val="37484901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4559A-F96C-FD4A-F932-3A965CC2D3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5369232-C7AD-DD8F-5FA7-78CB0B440BE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0C4DA6-A854-3132-6703-0BB6A29077A6}"/>
              </a:ext>
            </a:extLst>
          </p:cNvPr>
          <p:cNvSpPr>
            <a:spLocks noGrp="1"/>
          </p:cNvSpPr>
          <p:nvPr>
            <p:ph type="dt" sz="half" idx="10"/>
          </p:nvPr>
        </p:nvSpPr>
        <p:spPr/>
        <p:txBody>
          <a:bodyPr/>
          <a:lstStyle/>
          <a:p>
            <a:fld id="{F44D97EE-98D2-4013-9616-252E443EF3B5}" type="datetimeFigureOut">
              <a:rPr lang="en-GB" smtClean="0"/>
              <a:t>29/08/2025</a:t>
            </a:fld>
            <a:endParaRPr lang="en-GB"/>
          </a:p>
        </p:txBody>
      </p:sp>
      <p:sp>
        <p:nvSpPr>
          <p:cNvPr id="5" name="Footer Placeholder 4">
            <a:extLst>
              <a:ext uri="{FF2B5EF4-FFF2-40B4-BE49-F238E27FC236}">
                <a16:creationId xmlns:a16="http://schemas.microsoft.com/office/drawing/2014/main" id="{C1270764-EE37-2C40-6340-9BDA59C775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402C64-7F55-0E83-5D61-4BC33F7921B1}"/>
              </a:ext>
            </a:extLst>
          </p:cNvPr>
          <p:cNvSpPr>
            <a:spLocks noGrp="1"/>
          </p:cNvSpPr>
          <p:nvPr>
            <p:ph type="sldNum" sz="quarter" idx="12"/>
          </p:nvPr>
        </p:nvSpPr>
        <p:spPr/>
        <p:txBody>
          <a:bodyPr/>
          <a:lstStyle/>
          <a:p>
            <a:fld id="{35989660-E9CB-4E5E-9BE1-19440A7349D5}" type="slidenum">
              <a:rPr lang="en-GB" smtClean="0"/>
              <a:t>‹#›</a:t>
            </a:fld>
            <a:endParaRPr lang="en-GB"/>
          </a:p>
        </p:txBody>
      </p:sp>
    </p:spTree>
    <p:extLst>
      <p:ext uri="{BB962C8B-B14F-4D97-AF65-F5344CB8AC3E}">
        <p14:creationId xmlns:p14="http://schemas.microsoft.com/office/powerpoint/2010/main" val="1176836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422CA-3836-276E-3253-A6787DA66D1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236BE1B-0226-9855-D5C2-CDE302B287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C0B3F8F-8E93-9C51-C949-9DE7168184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968064E-6F79-3744-A277-C1ED90BE5FB7}"/>
              </a:ext>
            </a:extLst>
          </p:cNvPr>
          <p:cNvSpPr>
            <a:spLocks noGrp="1"/>
          </p:cNvSpPr>
          <p:nvPr>
            <p:ph type="dt" sz="half" idx="10"/>
          </p:nvPr>
        </p:nvSpPr>
        <p:spPr/>
        <p:txBody>
          <a:bodyPr/>
          <a:lstStyle/>
          <a:p>
            <a:fld id="{F44D97EE-98D2-4013-9616-252E443EF3B5}" type="datetimeFigureOut">
              <a:rPr lang="en-GB" smtClean="0"/>
              <a:t>29/08/2025</a:t>
            </a:fld>
            <a:endParaRPr lang="en-GB"/>
          </a:p>
        </p:txBody>
      </p:sp>
      <p:sp>
        <p:nvSpPr>
          <p:cNvPr id="6" name="Footer Placeholder 5">
            <a:extLst>
              <a:ext uri="{FF2B5EF4-FFF2-40B4-BE49-F238E27FC236}">
                <a16:creationId xmlns:a16="http://schemas.microsoft.com/office/drawing/2014/main" id="{AE9EDA9F-929E-BDD7-C235-8E8750DAD79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A14FE7B-E82F-0105-4205-09FC47353580}"/>
              </a:ext>
            </a:extLst>
          </p:cNvPr>
          <p:cNvSpPr>
            <a:spLocks noGrp="1"/>
          </p:cNvSpPr>
          <p:nvPr>
            <p:ph type="sldNum" sz="quarter" idx="12"/>
          </p:nvPr>
        </p:nvSpPr>
        <p:spPr/>
        <p:txBody>
          <a:bodyPr/>
          <a:lstStyle/>
          <a:p>
            <a:fld id="{35989660-E9CB-4E5E-9BE1-19440A7349D5}" type="slidenum">
              <a:rPr lang="en-GB" smtClean="0"/>
              <a:t>‹#›</a:t>
            </a:fld>
            <a:endParaRPr lang="en-GB"/>
          </a:p>
        </p:txBody>
      </p:sp>
    </p:spTree>
    <p:extLst>
      <p:ext uri="{BB962C8B-B14F-4D97-AF65-F5344CB8AC3E}">
        <p14:creationId xmlns:p14="http://schemas.microsoft.com/office/powerpoint/2010/main" val="2534146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3A523-A5FC-96AF-5A14-B6BDBC29EE8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A67AEC0-67FC-EAA7-3DD7-A0BF43C30A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31861C-4172-19A0-0C3B-3E6BB12188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D6B2B9B-014C-97FA-52F8-B9CFE41879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0522AE-2706-CF86-FD98-51B41DBBB4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F038F3B-7677-7D48-28F3-C84A160B70AB}"/>
              </a:ext>
            </a:extLst>
          </p:cNvPr>
          <p:cNvSpPr>
            <a:spLocks noGrp="1"/>
          </p:cNvSpPr>
          <p:nvPr>
            <p:ph type="dt" sz="half" idx="10"/>
          </p:nvPr>
        </p:nvSpPr>
        <p:spPr/>
        <p:txBody>
          <a:bodyPr/>
          <a:lstStyle/>
          <a:p>
            <a:fld id="{F44D97EE-98D2-4013-9616-252E443EF3B5}" type="datetimeFigureOut">
              <a:rPr lang="en-GB" smtClean="0"/>
              <a:t>29/08/2025</a:t>
            </a:fld>
            <a:endParaRPr lang="en-GB"/>
          </a:p>
        </p:txBody>
      </p:sp>
      <p:sp>
        <p:nvSpPr>
          <p:cNvPr id="8" name="Footer Placeholder 7">
            <a:extLst>
              <a:ext uri="{FF2B5EF4-FFF2-40B4-BE49-F238E27FC236}">
                <a16:creationId xmlns:a16="http://schemas.microsoft.com/office/drawing/2014/main" id="{76CB0C94-630B-6B85-DD3C-29675D16605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461F0E9-5100-7BEC-3BA6-8E207F56E972}"/>
              </a:ext>
            </a:extLst>
          </p:cNvPr>
          <p:cNvSpPr>
            <a:spLocks noGrp="1"/>
          </p:cNvSpPr>
          <p:nvPr>
            <p:ph type="sldNum" sz="quarter" idx="12"/>
          </p:nvPr>
        </p:nvSpPr>
        <p:spPr/>
        <p:txBody>
          <a:bodyPr/>
          <a:lstStyle/>
          <a:p>
            <a:fld id="{35989660-E9CB-4E5E-9BE1-19440A7349D5}" type="slidenum">
              <a:rPr lang="en-GB" smtClean="0"/>
              <a:t>‹#›</a:t>
            </a:fld>
            <a:endParaRPr lang="en-GB"/>
          </a:p>
        </p:txBody>
      </p:sp>
    </p:spTree>
    <p:extLst>
      <p:ext uri="{BB962C8B-B14F-4D97-AF65-F5344CB8AC3E}">
        <p14:creationId xmlns:p14="http://schemas.microsoft.com/office/powerpoint/2010/main" val="28524515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95400-BBE3-4A91-1F30-FE76067C34D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158169A-2A99-2691-2D0D-235B033A7196}"/>
              </a:ext>
            </a:extLst>
          </p:cNvPr>
          <p:cNvSpPr>
            <a:spLocks noGrp="1"/>
          </p:cNvSpPr>
          <p:nvPr>
            <p:ph type="dt" sz="half" idx="10"/>
          </p:nvPr>
        </p:nvSpPr>
        <p:spPr/>
        <p:txBody>
          <a:bodyPr/>
          <a:lstStyle/>
          <a:p>
            <a:fld id="{F44D97EE-98D2-4013-9616-252E443EF3B5}" type="datetimeFigureOut">
              <a:rPr lang="en-GB" smtClean="0"/>
              <a:t>29/08/2025</a:t>
            </a:fld>
            <a:endParaRPr lang="en-GB"/>
          </a:p>
        </p:txBody>
      </p:sp>
      <p:sp>
        <p:nvSpPr>
          <p:cNvPr id="4" name="Footer Placeholder 3">
            <a:extLst>
              <a:ext uri="{FF2B5EF4-FFF2-40B4-BE49-F238E27FC236}">
                <a16:creationId xmlns:a16="http://schemas.microsoft.com/office/drawing/2014/main" id="{DBB07F29-A370-E79B-6A6F-515A30A8334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8A11994-F11A-759C-3BD5-636C5FBEC9E8}"/>
              </a:ext>
            </a:extLst>
          </p:cNvPr>
          <p:cNvSpPr>
            <a:spLocks noGrp="1"/>
          </p:cNvSpPr>
          <p:nvPr>
            <p:ph type="sldNum" sz="quarter" idx="12"/>
          </p:nvPr>
        </p:nvSpPr>
        <p:spPr/>
        <p:txBody>
          <a:bodyPr/>
          <a:lstStyle/>
          <a:p>
            <a:fld id="{35989660-E9CB-4E5E-9BE1-19440A7349D5}" type="slidenum">
              <a:rPr lang="en-GB" smtClean="0"/>
              <a:t>‹#›</a:t>
            </a:fld>
            <a:endParaRPr lang="en-GB"/>
          </a:p>
        </p:txBody>
      </p:sp>
    </p:spTree>
    <p:extLst>
      <p:ext uri="{BB962C8B-B14F-4D97-AF65-F5344CB8AC3E}">
        <p14:creationId xmlns:p14="http://schemas.microsoft.com/office/powerpoint/2010/main" val="31672004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9B02BD-1D80-3C19-30D0-595D00976B30}"/>
              </a:ext>
            </a:extLst>
          </p:cNvPr>
          <p:cNvSpPr>
            <a:spLocks noGrp="1"/>
          </p:cNvSpPr>
          <p:nvPr>
            <p:ph type="dt" sz="half" idx="10"/>
          </p:nvPr>
        </p:nvSpPr>
        <p:spPr/>
        <p:txBody>
          <a:bodyPr/>
          <a:lstStyle/>
          <a:p>
            <a:fld id="{F44D97EE-98D2-4013-9616-252E443EF3B5}" type="datetimeFigureOut">
              <a:rPr lang="en-GB" smtClean="0"/>
              <a:t>29/08/2025</a:t>
            </a:fld>
            <a:endParaRPr lang="en-GB"/>
          </a:p>
        </p:txBody>
      </p:sp>
      <p:sp>
        <p:nvSpPr>
          <p:cNvPr id="3" name="Footer Placeholder 2">
            <a:extLst>
              <a:ext uri="{FF2B5EF4-FFF2-40B4-BE49-F238E27FC236}">
                <a16:creationId xmlns:a16="http://schemas.microsoft.com/office/drawing/2014/main" id="{B1F29D56-1D80-1CE9-DB53-9196501033B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3CD2B2A-9B59-71BE-11F8-5584B23F9DED}"/>
              </a:ext>
            </a:extLst>
          </p:cNvPr>
          <p:cNvSpPr>
            <a:spLocks noGrp="1"/>
          </p:cNvSpPr>
          <p:nvPr>
            <p:ph type="sldNum" sz="quarter" idx="12"/>
          </p:nvPr>
        </p:nvSpPr>
        <p:spPr/>
        <p:txBody>
          <a:bodyPr/>
          <a:lstStyle/>
          <a:p>
            <a:fld id="{35989660-E9CB-4E5E-9BE1-19440A7349D5}" type="slidenum">
              <a:rPr lang="en-GB" smtClean="0"/>
              <a:t>‹#›</a:t>
            </a:fld>
            <a:endParaRPr lang="en-GB"/>
          </a:p>
        </p:txBody>
      </p:sp>
    </p:spTree>
    <p:extLst>
      <p:ext uri="{BB962C8B-B14F-4D97-AF65-F5344CB8AC3E}">
        <p14:creationId xmlns:p14="http://schemas.microsoft.com/office/powerpoint/2010/main" val="15258734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A5365-782D-481F-15EA-6CD9A6EAFB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EF3FCF8-46BF-A871-CA6F-DB873D5C4C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51E6187-5819-60DD-4B70-DCF95B504F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53CD99-9DBB-1A7C-F8CE-C39E584C9760}"/>
              </a:ext>
            </a:extLst>
          </p:cNvPr>
          <p:cNvSpPr>
            <a:spLocks noGrp="1"/>
          </p:cNvSpPr>
          <p:nvPr>
            <p:ph type="dt" sz="half" idx="10"/>
          </p:nvPr>
        </p:nvSpPr>
        <p:spPr/>
        <p:txBody>
          <a:bodyPr/>
          <a:lstStyle/>
          <a:p>
            <a:fld id="{F44D97EE-98D2-4013-9616-252E443EF3B5}" type="datetimeFigureOut">
              <a:rPr lang="en-GB" smtClean="0"/>
              <a:t>29/08/2025</a:t>
            </a:fld>
            <a:endParaRPr lang="en-GB"/>
          </a:p>
        </p:txBody>
      </p:sp>
      <p:sp>
        <p:nvSpPr>
          <p:cNvPr id="6" name="Footer Placeholder 5">
            <a:extLst>
              <a:ext uri="{FF2B5EF4-FFF2-40B4-BE49-F238E27FC236}">
                <a16:creationId xmlns:a16="http://schemas.microsoft.com/office/drawing/2014/main" id="{7A786FC9-457B-F69F-5286-217D7F08109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09569F5-50F3-6518-9FD5-E41CF46E40B8}"/>
              </a:ext>
            </a:extLst>
          </p:cNvPr>
          <p:cNvSpPr>
            <a:spLocks noGrp="1"/>
          </p:cNvSpPr>
          <p:nvPr>
            <p:ph type="sldNum" sz="quarter" idx="12"/>
          </p:nvPr>
        </p:nvSpPr>
        <p:spPr/>
        <p:txBody>
          <a:bodyPr/>
          <a:lstStyle/>
          <a:p>
            <a:fld id="{35989660-E9CB-4E5E-9BE1-19440A7349D5}" type="slidenum">
              <a:rPr lang="en-GB" smtClean="0"/>
              <a:t>‹#›</a:t>
            </a:fld>
            <a:endParaRPr lang="en-GB"/>
          </a:p>
        </p:txBody>
      </p:sp>
    </p:spTree>
    <p:extLst>
      <p:ext uri="{BB962C8B-B14F-4D97-AF65-F5344CB8AC3E}">
        <p14:creationId xmlns:p14="http://schemas.microsoft.com/office/powerpoint/2010/main" val="41319500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21C5C-6B1F-B501-3E5B-11D2A9D33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992DD6C-AA56-B750-9B7B-2DD0BF39E2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5B22E3A-B1A4-422E-FCB2-1FAD091FA7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6DB3AF-E38B-D2A5-0F4D-AB169EBF3BA5}"/>
              </a:ext>
            </a:extLst>
          </p:cNvPr>
          <p:cNvSpPr>
            <a:spLocks noGrp="1"/>
          </p:cNvSpPr>
          <p:nvPr>
            <p:ph type="dt" sz="half" idx="10"/>
          </p:nvPr>
        </p:nvSpPr>
        <p:spPr/>
        <p:txBody>
          <a:bodyPr/>
          <a:lstStyle/>
          <a:p>
            <a:fld id="{F44D97EE-98D2-4013-9616-252E443EF3B5}" type="datetimeFigureOut">
              <a:rPr lang="en-GB" smtClean="0"/>
              <a:t>29/08/2025</a:t>
            </a:fld>
            <a:endParaRPr lang="en-GB"/>
          </a:p>
        </p:txBody>
      </p:sp>
      <p:sp>
        <p:nvSpPr>
          <p:cNvPr id="6" name="Footer Placeholder 5">
            <a:extLst>
              <a:ext uri="{FF2B5EF4-FFF2-40B4-BE49-F238E27FC236}">
                <a16:creationId xmlns:a16="http://schemas.microsoft.com/office/drawing/2014/main" id="{26723911-E23E-4187-164D-7A47FA82D78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78B1F88-2FAB-DE63-420B-2884A398DA1A}"/>
              </a:ext>
            </a:extLst>
          </p:cNvPr>
          <p:cNvSpPr>
            <a:spLocks noGrp="1"/>
          </p:cNvSpPr>
          <p:nvPr>
            <p:ph type="sldNum" sz="quarter" idx="12"/>
          </p:nvPr>
        </p:nvSpPr>
        <p:spPr/>
        <p:txBody>
          <a:bodyPr/>
          <a:lstStyle/>
          <a:p>
            <a:fld id="{35989660-E9CB-4E5E-9BE1-19440A7349D5}" type="slidenum">
              <a:rPr lang="en-GB" smtClean="0"/>
              <a:t>‹#›</a:t>
            </a:fld>
            <a:endParaRPr lang="en-GB"/>
          </a:p>
        </p:txBody>
      </p:sp>
    </p:spTree>
    <p:extLst>
      <p:ext uri="{BB962C8B-B14F-4D97-AF65-F5344CB8AC3E}">
        <p14:creationId xmlns:p14="http://schemas.microsoft.com/office/powerpoint/2010/main" val="2503283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2182730"/>
            <a:ext cx="6032250" cy="2088000"/>
          </a:xfrm>
        </p:spPr>
        <p:txBody>
          <a:bodyPr anchor="t">
            <a:normAutofit/>
          </a:bodyPr>
          <a:lstStyle>
            <a:lvl1pPr algn="l">
              <a:lnSpc>
                <a:spcPts val="4800"/>
              </a:lnSpc>
              <a:defRPr sz="4500">
                <a:solidFill>
                  <a:schemeClr val="tx2"/>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p:nvPr>
        </p:nvSpPr>
        <p:spPr>
          <a:xfrm>
            <a:off x="539999" y="4359652"/>
            <a:ext cx="4955110" cy="1565649"/>
          </a:xfrm>
        </p:spPr>
        <p:txBody>
          <a:bodyPr>
            <a:normAutofit/>
          </a:bodyPr>
          <a:lstStyle>
            <a:lvl1pPr marL="0" indent="0" algn="l">
              <a:lnSpc>
                <a:spcPts val="2160"/>
              </a:lnSpc>
              <a:spcAft>
                <a:spcPts val="0"/>
              </a:spcAft>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0" name="TextBox 9">
            <a:extLst>
              <a:ext uri="{FF2B5EF4-FFF2-40B4-BE49-F238E27FC236}">
                <a16:creationId xmlns:a16="http://schemas.microsoft.com/office/drawing/2014/main" id="{A3EC8675-A20E-4C95-AC1B-D8FCC3F8E1C2}"/>
              </a:ext>
            </a:extLst>
          </p:cNvPr>
          <p:cNvSpPr txBox="1"/>
          <p:nvPr userDrawn="1"/>
        </p:nvSpPr>
        <p:spPr>
          <a:xfrm>
            <a:off x="539999" y="6109967"/>
            <a:ext cx="3252865" cy="264175"/>
          </a:xfrm>
          <a:prstGeom prst="rect">
            <a:avLst/>
          </a:prstGeom>
          <a:noFill/>
        </p:spPr>
        <p:txBody>
          <a:bodyPr wrap="square" lIns="0" tIns="0" rIns="0" bIns="0" rtlCol="0">
            <a:spAutoFit/>
          </a:bodyPr>
          <a:lstStyle/>
          <a:p>
            <a:pPr>
              <a:lnSpc>
                <a:spcPts val="2160"/>
              </a:lnSpc>
            </a:pPr>
            <a:r>
              <a:rPr lang="en-GB" sz="1800" b="1">
                <a:solidFill>
                  <a:schemeClr val="tx2"/>
                </a:solidFill>
              </a:rPr>
              <a:t>ageing-better.org.uk</a:t>
            </a:r>
          </a:p>
        </p:txBody>
      </p:sp>
      <p:pic>
        <p:nvPicPr>
          <p:cNvPr id="5" name="Picture 4" descr="A picture containing food, drawing&#10;&#10;Description automatically generated">
            <a:extLst>
              <a:ext uri="{FF2B5EF4-FFF2-40B4-BE49-F238E27FC236}">
                <a16:creationId xmlns:a16="http://schemas.microsoft.com/office/drawing/2014/main" id="{EF297F36-1F0C-4B94-A560-40EEF49B06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0" y="540000"/>
            <a:ext cx="3063246" cy="726949"/>
          </a:xfrm>
          <a:prstGeom prst="rect">
            <a:avLst/>
          </a:prstGeom>
        </p:spPr>
      </p:pic>
      <p:sp>
        <p:nvSpPr>
          <p:cNvPr id="6" name="Rectangle 5">
            <a:extLst>
              <a:ext uri="{FF2B5EF4-FFF2-40B4-BE49-F238E27FC236}">
                <a16:creationId xmlns:a16="http://schemas.microsoft.com/office/drawing/2014/main" id="{8EA6A719-9FCD-4918-A77C-F2077EFC0956}"/>
              </a:ext>
            </a:extLst>
          </p:cNvPr>
          <p:cNvSpPr/>
          <p:nvPr userDrawn="1"/>
        </p:nvSpPr>
        <p:spPr>
          <a:xfrm>
            <a:off x="7587916" y="-2666"/>
            <a:ext cx="4604084" cy="6860666"/>
          </a:xfrm>
          <a:custGeom>
            <a:avLst/>
            <a:gdLst>
              <a:gd name="connsiteX0" fmla="*/ 0 w 4604084"/>
              <a:gd name="connsiteY0" fmla="*/ 0 h 6858000"/>
              <a:gd name="connsiteX1" fmla="*/ 4604084 w 4604084"/>
              <a:gd name="connsiteY1" fmla="*/ 0 h 6858000"/>
              <a:gd name="connsiteX2" fmla="*/ 4604084 w 4604084"/>
              <a:gd name="connsiteY2" fmla="*/ 6858000 h 6858000"/>
              <a:gd name="connsiteX3" fmla="*/ 0 w 4604084"/>
              <a:gd name="connsiteY3" fmla="*/ 6858000 h 6858000"/>
              <a:gd name="connsiteX4" fmla="*/ 0 w 4604084"/>
              <a:gd name="connsiteY4" fmla="*/ 0 h 6858000"/>
              <a:gd name="connsiteX0" fmla="*/ 0 w 4604084"/>
              <a:gd name="connsiteY0" fmla="*/ 2666 h 6860666"/>
              <a:gd name="connsiteX1" fmla="*/ 3974046 w 4604084"/>
              <a:gd name="connsiteY1" fmla="*/ 0 h 6860666"/>
              <a:gd name="connsiteX2" fmla="*/ 4604084 w 4604084"/>
              <a:gd name="connsiteY2" fmla="*/ 2666 h 6860666"/>
              <a:gd name="connsiteX3" fmla="*/ 4604084 w 4604084"/>
              <a:gd name="connsiteY3" fmla="*/ 6860666 h 6860666"/>
              <a:gd name="connsiteX4" fmla="*/ 0 w 4604084"/>
              <a:gd name="connsiteY4" fmla="*/ 6860666 h 6860666"/>
              <a:gd name="connsiteX5" fmla="*/ 0 w 4604084"/>
              <a:gd name="connsiteY5" fmla="*/ 2666 h 6860666"/>
              <a:gd name="connsiteX0" fmla="*/ 0 w 4604084"/>
              <a:gd name="connsiteY0" fmla="*/ 6860666 h 6860666"/>
              <a:gd name="connsiteX1" fmla="*/ 3974046 w 4604084"/>
              <a:gd name="connsiteY1" fmla="*/ 0 h 6860666"/>
              <a:gd name="connsiteX2" fmla="*/ 4604084 w 4604084"/>
              <a:gd name="connsiteY2" fmla="*/ 2666 h 6860666"/>
              <a:gd name="connsiteX3" fmla="*/ 4604084 w 4604084"/>
              <a:gd name="connsiteY3" fmla="*/ 6860666 h 6860666"/>
              <a:gd name="connsiteX4" fmla="*/ 0 w 4604084"/>
              <a:gd name="connsiteY4" fmla="*/ 6860666 h 6860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4084" h="6860666">
                <a:moveTo>
                  <a:pt x="0" y="6860666"/>
                </a:moveTo>
                <a:lnTo>
                  <a:pt x="3974046" y="0"/>
                </a:lnTo>
                <a:lnTo>
                  <a:pt x="4604084" y="2666"/>
                </a:lnTo>
                <a:lnTo>
                  <a:pt x="4604084" y="6860666"/>
                </a:lnTo>
                <a:lnTo>
                  <a:pt x="0" y="686066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844572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F2190-4186-5817-1C71-1B1F510BACC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D0F1E89-7477-D171-F02D-E52A97B91DA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E41AD62-EC01-D81C-B916-41CBADF9B1A0}"/>
              </a:ext>
            </a:extLst>
          </p:cNvPr>
          <p:cNvSpPr>
            <a:spLocks noGrp="1"/>
          </p:cNvSpPr>
          <p:nvPr>
            <p:ph type="dt" sz="half" idx="10"/>
          </p:nvPr>
        </p:nvSpPr>
        <p:spPr/>
        <p:txBody>
          <a:bodyPr/>
          <a:lstStyle/>
          <a:p>
            <a:fld id="{F44D97EE-98D2-4013-9616-252E443EF3B5}" type="datetimeFigureOut">
              <a:rPr lang="en-GB" smtClean="0"/>
              <a:t>29/08/2025</a:t>
            </a:fld>
            <a:endParaRPr lang="en-GB"/>
          </a:p>
        </p:txBody>
      </p:sp>
      <p:sp>
        <p:nvSpPr>
          <p:cNvPr id="5" name="Footer Placeholder 4">
            <a:extLst>
              <a:ext uri="{FF2B5EF4-FFF2-40B4-BE49-F238E27FC236}">
                <a16:creationId xmlns:a16="http://schemas.microsoft.com/office/drawing/2014/main" id="{E0EEE985-ACF8-4B7F-3075-2AEB41FA5E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24556C-F687-0D69-C6CE-B828C5CB415B}"/>
              </a:ext>
            </a:extLst>
          </p:cNvPr>
          <p:cNvSpPr>
            <a:spLocks noGrp="1"/>
          </p:cNvSpPr>
          <p:nvPr>
            <p:ph type="sldNum" sz="quarter" idx="12"/>
          </p:nvPr>
        </p:nvSpPr>
        <p:spPr/>
        <p:txBody>
          <a:bodyPr/>
          <a:lstStyle/>
          <a:p>
            <a:fld id="{35989660-E9CB-4E5E-9BE1-19440A7349D5}" type="slidenum">
              <a:rPr lang="en-GB" smtClean="0"/>
              <a:t>‹#›</a:t>
            </a:fld>
            <a:endParaRPr lang="en-GB"/>
          </a:p>
        </p:txBody>
      </p:sp>
    </p:spTree>
    <p:extLst>
      <p:ext uri="{BB962C8B-B14F-4D97-AF65-F5344CB8AC3E}">
        <p14:creationId xmlns:p14="http://schemas.microsoft.com/office/powerpoint/2010/main" val="28257656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E648BA-9E5A-E010-0B83-3821B588522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65BFF63-4682-EFD0-13BD-8F128DB1DE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3F98B4-B176-C8A9-B770-B7FE469C9DCD}"/>
              </a:ext>
            </a:extLst>
          </p:cNvPr>
          <p:cNvSpPr>
            <a:spLocks noGrp="1"/>
          </p:cNvSpPr>
          <p:nvPr>
            <p:ph type="dt" sz="half" idx="10"/>
          </p:nvPr>
        </p:nvSpPr>
        <p:spPr/>
        <p:txBody>
          <a:bodyPr/>
          <a:lstStyle/>
          <a:p>
            <a:fld id="{F44D97EE-98D2-4013-9616-252E443EF3B5}" type="datetimeFigureOut">
              <a:rPr lang="en-GB" smtClean="0"/>
              <a:t>29/08/2025</a:t>
            </a:fld>
            <a:endParaRPr lang="en-GB"/>
          </a:p>
        </p:txBody>
      </p:sp>
      <p:sp>
        <p:nvSpPr>
          <p:cNvPr id="5" name="Footer Placeholder 4">
            <a:extLst>
              <a:ext uri="{FF2B5EF4-FFF2-40B4-BE49-F238E27FC236}">
                <a16:creationId xmlns:a16="http://schemas.microsoft.com/office/drawing/2014/main" id="{5E7EFE1D-8FA3-5C42-45A1-DFB448CB40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7F77B2-1DEA-427D-A8C7-D71C126F3191}"/>
              </a:ext>
            </a:extLst>
          </p:cNvPr>
          <p:cNvSpPr>
            <a:spLocks noGrp="1"/>
          </p:cNvSpPr>
          <p:nvPr>
            <p:ph type="sldNum" sz="quarter" idx="12"/>
          </p:nvPr>
        </p:nvSpPr>
        <p:spPr/>
        <p:txBody>
          <a:bodyPr/>
          <a:lstStyle/>
          <a:p>
            <a:fld id="{35989660-E9CB-4E5E-9BE1-19440A7349D5}" type="slidenum">
              <a:rPr lang="en-GB" smtClean="0"/>
              <a:t>‹#›</a:t>
            </a:fld>
            <a:endParaRPr lang="en-GB"/>
          </a:p>
        </p:txBody>
      </p:sp>
    </p:spTree>
    <p:extLst>
      <p:ext uri="{BB962C8B-B14F-4D97-AF65-F5344CB8AC3E}">
        <p14:creationId xmlns:p14="http://schemas.microsoft.com/office/powerpoint/2010/main" val="7102577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ontent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225E-F4AA-4846-820C-3B87AADB7704}"/>
              </a:ext>
            </a:extLst>
          </p:cNvPr>
          <p:cNvSpPr>
            <a:spLocks noGrp="1"/>
          </p:cNvSpPr>
          <p:nvPr>
            <p:ph type="title"/>
          </p:nvPr>
        </p:nvSpPr>
        <p:spPr>
          <a:xfrm>
            <a:off x="539999" y="540001"/>
            <a:ext cx="5400000" cy="1034462"/>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94A4153-7463-4EBF-A01B-8583FE7C1691}"/>
              </a:ext>
            </a:extLst>
          </p:cNvPr>
          <p:cNvSpPr>
            <a:spLocks noGrp="1"/>
          </p:cNvSpPr>
          <p:nvPr>
            <p:ph idx="1"/>
          </p:nvPr>
        </p:nvSpPr>
        <p:spPr>
          <a:xfrm>
            <a:off x="540000" y="1753849"/>
            <a:ext cx="5400000" cy="4423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5" name="Picture Placeholder 4">
            <a:extLst>
              <a:ext uri="{FF2B5EF4-FFF2-40B4-BE49-F238E27FC236}">
                <a16:creationId xmlns:a16="http://schemas.microsoft.com/office/drawing/2014/main" id="{5B19A9FC-BDB2-4912-A1E5-E90EBE563BE5}"/>
              </a:ext>
            </a:extLst>
          </p:cNvPr>
          <p:cNvSpPr>
            <a:spLocks noGrp="1"/>
          </p:cNvSpPr>
          <p:nvPr>
            <p:ph type="pic" sz="quarter" idx="14"/>
          </p:nvPr>
        </p:nvSpPr>
        <p:spPr>
          <a:xfrm>
            <a:off x="6276975" y="540002"/>
            <a:ext cx="5374800" cy="5636962"/>
          </a:xfrm>
        </p:spPr>
        <p:txBody>
          <a:bodyPr anchor="ctr"/>
          <a:lstStyle>
            <a:lvl1pPr algn="ctr">
              <a:defRPr/>
            </a:lvl1pPr>
          </a:lstStyle>
          <a:p>
            <a:r>
              <a:rPr lang="en-US"/>
              <a:t>Click icon to add picture</a:t>
            </a:r>
            <a:endParaRPr lang="en-GB"/>
          </a:p>
        </p:txBody>
      </p:sp>
    </p:spTree>
    <p:extLst>
      <p:ext uri="{BB962C8B-B14F-4D97-AF65-F5344CB8AC3E}">
        <p14:creationId xmlns:p14="http://schemas.microsoft.com/office/powerpoint/2010/main" val="40100272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Divider Slide - 01">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1592210"/>
            <a:ext cx="6154098" cy="1680379"/>
          </a:xfrm>
        </p:spPr>
        <p:txBody>
          <a:bodyPr anchor="t"/>
          <a:lstStyle>
            <a:lvl1pPr algn="l">
              <a:lnSpc>
                <a:spcPts val="62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hasCustomPrompt="1"/>
          </p:nvPr>
        </p:nvSpPr>
        <p:spPr>
          <a:xfrm>
            <a:off x="539999" y="3457428"/>
            <a:ext cx="5148000" cy="1828800"/>
          </a:xfrm>
        </p:spPr>
        <p:txBody>
          <a:bodyPr/>
          <a:lstStyle>
            <a:lvl1pPr marL="0" indent="0" algn="l">
              <a:buNone/>
              <a:defRPr sz="2400" b="1">
                <a:solidFill>
                  <a:srgbClr val="F7EFD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a:t>
            </a:r>
            <a:br>
              <a:rPr lang="en-US"/>
            </a:br>
            <a:r>
              <a:rPr lang="en-US"/>
              <a:t>Master subtitle style</a:t>
            </a:r>
            <a:endParaRPr lang="en-GB"/>
          </a:p>
        </p:txBody>
      </p:sp>
      <p:sp>
        <p:nvSpPr>
          <p:cNvPr id="6" name="Picture Placeholder 13">
            <a:extLst>
              <a:ext uri="{FF2B5EF4-FFF2-40B4-BE49-F238E27FC236}">
                <a16:creationId xmlns:a16="http://schemas.microsoft.com/office/drawing/2014/main" id="{6B977142-4933-49D3-8F0F-A8FC8722BC2B}"/>
              </a:ext>
            </a:extLst>
          </p:cNvPr>
          <p:cNvSpPr>
            <a:spLocks noGrp="1"/>
          </p:cNvSpPr>
          <p:nvPr>
            <p:ph type="pic" sz="quarter" idx="10"/>
          </p:nvPr>
        </p:nvSpPr>
        <p:spPr>
          <a:xfrm>
            <a:off x="5561573" y="-5716"/>
            <a:ext cx="6630427" cy="6863715"/>
          </a:xfrm>
          <a:custGeom>
            <a:avLst/>
            <a:gdLst>
              <a:gd name="connsiteX0" fmla="*/ 0 w 6697662"/>
              <a:gd name="connsiteY0" fmla="*/ 0 h 6858000"/>
              <a:gd name="connsiteX1" fmla="*/ 6697662 w 6697662"/>
              <a:gd name="connsiteY1" fmla="*/ 0 h 6858000"/>
              <a:gd name="connsiteX2" fmla="*/ 6697662 w 6697662"/>
              <a:gd name="connsiteY2" fmla="*/ 6858000 h 6858000"/>
              <a:gd name="connsiteX3" fmla="*/ 0 w 6697662"/>
              <a:gd name="connsiteY3" fmla="*/ 6858000 h 6858000"/>
              <a:gd name="connsiteX4" fmla="*/ 0 w 6697662"/>
              <a:gd name="connsiteY4" fmla="*/ 0 h 6858000"/>
              <a:gd name="connsiteX0" fmla="*/ 0 w 6697662"/>
              <a:gd name="connsiteY0" fmla="*/ 5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5" fmla="*/ 0 w 6697662"/>
              <a:gd name="connsiteY5" fmla="*/ 5715 h 6863715"/>
              <a:gd name="connsiteX0" fmla="*/ 0 w 6697662"/>
              <a:gd name="connsiteY0" fmla="*/ 6863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0" fmla="*/ 0 w 6630427"/>
              <a:gd name="connsiteY0" fmla="*/ 6863715 h 6863715"/>
              <a:gd name="connsiteX1" fmla="*/ 3982477 w 6630427"/>
              <a:gd name="connsiteY1" fmla="*/ 0 h 6863715"/>
              <a:gd name="connsiteX2" fmla="*/ 6630427 w 6630427"/>
              <a:gd name="connsiteY2" fmla="*/ 5715 h 6863715"/>
              <a:gd name="connsiteX3" fmla="*/ 6630427 w 6630427"/>
              <a:gd name="connsiteY3" fmla="*/ 6863715 h 6863715"/>
              <a:gd name="connsiteX4" fmla="*/ 0 w 6630427"/>
              <a:gd name="connsiteY4" fmla="*/ 6863715 h 6863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3715">
                <a:moveTo>
                  <a:pt x="0" y="6863715"/>
                </a:moveTo>
                <a:lnTo>
                  <a:pt x="3982477" y="0"/>
                </a:lnTo>
                <a:lnTo>
                  <a:pt x="6630427" y="5715"/>
                </a:lnTo>
                <a:lnTo>
                  <a:pt x="6630427" y="6863715"/>
                </a:lnTo>
                <a:lnTo>
                  <a:pt x="0" y="6863715"/>
                </a:lnTo>
                <a:close/>
              </a:path>
            </a:pathLst>
          </a:custGeom>
        </p:spPr>
        <p:txBody>
          <a:bodyPr anchor="ctr"/>
          <a:lstStyle>
            <a:lvl1pPr algn="ctr">
              <a:defRPr/>
            </a:lvl1pPr>
          </a:lstStyle>
          <a:p>
            <a:r>
              <a:rPr lang="en-US"/>
              <a:t>Click icon to add picture</a:t>
            </a:r>
            <a:endParaRPr lang="en-GB"/>
          </a:p>
        </p:txBody>
      </p:sp>
      <p:cxnSp>
        <p:nvCxnSpPr>
          <p:cNvPr id="11" name="Straight Connector 10">
            <a:extLst>
              <a:ext uri="{FF2B5EF4-FFF2-40B4-BE49-F238E27FC236}">
                <a16:creationId xmlns:a16="http://schemas.microsoft.com/office/drawing/2014/main" id="{B68768C0-A7E8-E897-72CB-90BA69C5CB83}"/>
              </a:ext>
            </a:extLst>
          </p:cNvPr>
          <p:cNvCxnSpPr>
            <a:cxnSpLocks/>
          </p:cNvCxnSpPr>
          <p:nvPr/>
        </p:nvCxnSpPr>
        <p:spPr>
          <a:xfrm flipH="1">
            <a:off x="539999" y="5286228"/>
            <a:ext cx="1779868" cy="0"/>
          </a:xfrm>
          <a:prstGeom prst="line">
            <a:avLst/>
          </a:prstGeom>
          <a:ln w="50800">
            <a:solidFill>
              <a:srgbClr val="F7EFDA"/>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drawing, plate&#10;&#10;Description automatically generated">
            <a:extLst>
              <a:ext uri="{FF2B5EF4-FFF2-40B4-BE49-F238E27FC236}">
                <a16:creationId xmlns:a16="http://schemas.microsoft.com/office/drawing/2014/main" id="{589B0034-0541-C0AF-FA9B-D67450BB57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000" y="507161"/>
            <a:ext cx="3063246" cy="726949"/>
          </a:xfrm>
          <a:prstGeom prst="rect">
            <a:avLst/>
          </a:prstGeom>
        </p:spPr>
      </p:pic>
      <p:sp>
        <p:nvSpPr>
          <p:cNvPr id="4" name="Graphic 7">
            <a:extLst>
              <a:ext uri="{FF2B5EF4-FFF2-40B4-BE49-F238E27FC236}">
                <a16:creationId xmlns:a16="http://schemas.microsoft.com/office/drawing/2014/main" id="{E51E05D6-AC23-1BB0-76E9-61D6250FACD2}"/>
              </a:ext>
            </a:extLst>
          </p:cNvPr>
          <p:cNvSpPr/>
          <p:nvPr/>
        </p:nvSpPr>
        <p:spPr>
          <a:xfrm>
            <a:off x="5308015"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rgbClr val="F7EFDA"/>
          </a:solidFill>
          <a:ln w="44181" cap="flat">
            <a:noFill/>
            <a:prstDash val="solid"/>
            <a:miter/>
          </a:ln>
        </p:spPr>
        <p:txBody>
          <a:bodyPr rtlCol="0" anchor="ctr"/>
          <a:lstStyle/>
          <a:p>
            <a:endParaRPr lang="en-US">
              <a:solidFill>
                <a:schemeClr val="accent6"/>
              </a:solidFill>
            </a:endParaRPr>
          </a:p>
        </p:txBody>
      </p:sp>
      <p:sp>
        <p:nvSpPr>
          <p:cNvPr id="7" name="Picture Placeholder 13">
            <a:extLst>
              <a:ext uri="{FF2B5EF4-FFF2-40B4-BE49-F238E27FC236}">
                <a16:creationId xmlns:a16="http://schemas.microsoft.com/office/drawing/2014/main" id="{CE47FF30-FE1F-E017-4BFE-C383A5398FD4}"/>
              </a:ext>
            </a:extLst>
          </p:cNvPr>
          <p:cNvSpPr>
            <a:spLocks noGrp="1"/>
          </p:cNvSpPr>
          <p:nvPr>
            <p:ph type="pic" sz="quarter" idx="11"/>
          </p:nvPr>
        </p:nvSpPr>
        <p:spPr>
          <a:xfrm>
            <a:off x="5608067" y="-5716"/>
            <a:ext cx="6630427" cy="6863715"/>
          </a:xfrm>
          <a:custGeom>
            <a:avLst/>
            <a:gdLst>
              <a:gd name="connsiteX0" fmla="*/ 0 w 6697662"/>
              <a:gd name="connsiteY0" fmla="*/ 0 h 6858000"/>
              <a:gd name="connsiteX1" fmla="*/ 6697662 w 6697662"/>
              <a:gd name="connsiteY1" fmla="*/ 0 h 6858000"/>
              <a:gd name="connsiteX2" fmla="*/ 6697662 w 6697662"/>
              <a:gd name="connsiteY2" fmla="*/ 6858000 h 6858000"/>
              <a:gd name="connsiteX3" fmla="*/ 0 w 6697662"/>
              <a:gd name="connsiteY3" fmla="*/ 6858000 h 6858000"/>
              <a:gd name="connsiteX4" fmla="*/ 0 w 6697662"/>
              <a:gd name="connsiteY4" fmla="*/ 0 h 6858000"/>
              <a:gd name="connsiteX0" fmla="*/ 0 w 6697662"/>
              <a:gd name="connsiteY0" fmla="*/ 5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5" fmla="*/ 0 w 6697662"/>
              <a:gd name="connsiteY5" fmla="*/ 5715 h 6863715"/>
              <a:gd name="connsiteX0" fmla="*/ 0 w 6697662"/>
              <a:gd name="connsiteY0" fmla="*/ 6863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0" fmla="*/ 0 w 6630427"/>
              <a:gd name="connsiteY0" fmla="*/ 6863715 h 6863715"/>
              <a:gd name="connsiteX1" fmla="*/ 3982477 w 6630427"/>
              <a:gd name="connsiteY1" fmla="*/ 0 h 6863715"/>
              <a:gd name="connsiteX2" fmla="*/ 6630427 w 6630427"/>
              <a:gd name="connsiteY2" fmla="*/ 5715 h 6863715"/>
              <a:gd name="connsiteX3" fmla="*/ 6630427 w 6630427"/>
              <a:gd name="connsiteY3" fmla="*/ 6863715 h 6863715"/>
              <a:gd name="connsiteX4" fmla="*/ 0 w 6630427"/>
              <a:gd name="connsiteY4" fmla="*/ 6863715 h 6863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3715">
                <a:moveTo>
                  <a:pt x="0" y="6863715"/>
                </a:moveTo>
                <a:lnTo>
                  <a:pt x="3982477" y="0"/>
                </a:lnTo>
                <a:lnTo>
                  <a:pt x="6630427" y="5715"/>
                </a:lnTo>
                <a:lnTo>
                  <a:pt x="6630427" y="6863715"/>
                </a:lnTo>
                <a:lnTo>
                  <a:pt x="0" y="6863715"/>
                </a:lnTo>
                <a:close/>
              </a:path>
            </a:pathLst>
          </a:custGeom>
        </p:spPr>
        <p:txBody>
          <a:bodyPr anchor="ctr"/>
          <a:lstStyle>
            <a:lvl1pPr algn="ctr">
              <a:defRPr/>
            </a:lvl1pPr>
          </a:lstStyle>
          <a:p>
            <a:r>
              <a:rPr lang="en-US"/>
              <a:t>Click icon to add picture</a:t>
            </a:r>
            <a:endParaRPr lang="en-GB"/>
          </a:p>
        </p:txBody>
      </p:sp>
      <p:cxnSp>
        <p:nvCxnSpPr>
          <p:cNvPr id="8" name="Straight Connector 7">
            <a:extLst>
              <a:ext uri="{FF2B5EF4-FFF2-40B4-BE49-F238E27FC236}">
                <a16:creationId xmlns:a16="http://schemas.microsoft.com/office/drawing/2014/main" id="{41D74FE7-A70E-4858-96B4-F2DFEE08A74D}"/>
              </a:ext>
            </a:extLst>
          </p:cNvPr>
          <p:cNvCxnSpPr>
            <a:cxnSpLocks/>
          </p:cNvCxnSpPr>
          <p:nvPr userDrawn="1"/>
        </p:nvCxnSpPr>
        <p:spPr>
          <a:xfrm flipH="1">
            <a:off x="539999" y="5286228"/>
            <a:ext cx="1779868" cy="0"/>
          </a:xfrm>
          <a:prstGeom prst="line">
            <a:avLst/>
          </a:prstGeom>
          <a:ln w="50800">
            <a:solidFill>
              <a:srgbClr val="F7EFDA"/>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drawing, plate&#10;&#10;Description automatically generated">
            <a:extLst>
              <a:ext uri="{FF2B5EF4-FFF2-40B4-BE49-F238E27FC236}">
                <a16:creationId xmlns:a16="http://schemas.microsoft.com/office/drawing/2014/main" id="{0E3A377B-2C60-797D-A94C-A096982A63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0" y="507161"/>
            <a:ext cx="3063246" cy="726949"/>
          </a:xfrm>
          <a:prstGeom prst="rect">
            <a:avLst/>
          </a:prstGeom>
        </p:spPr>
      </p:pic>
      <p:sp>
        <p:nvSpPr>
          <p:cNvPr id="10" name="Graphic 7">
            <a:extLst>
              <a:ext uri="{FF2B5EF4-FFF2-40B4-BE49-F238E27FC236}">
                <a16:creationId xmlns:a16="http://schemas.microsoft.com/office/drawing/2014/main" id="{2C2FA264-C626-201A-A08F-4FABD53FFFBC}"/>
              </a:ext>
            </a:extLst>
          </p:cNvPr>
          <p:cNvSpPr/>
          <p:nvPr userDrawn="1"/>
        </p:nvSpPr>
        <p:spPr>
          <a:xfrm>
            <a:off x="5308015"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rgbClr val="F7EFDA"/>
          </a:solidFill>
          <a:ln w="44181" cap="flat">
            <a:noFill/>
            <a:prstDash val="solid"/>
            <a:miter/>
          </a:ln>
        </p:spPr>
        <p:txBody>
          <a:bodyPr rtlCol="0" anchor="ctr"/>
          <a:lstStyle/>
          <a:p>
            <a:endParaRPr lang="en-US">
              <a:solidFill>
                <a:schemeClr val="accent6"/>
              </a:solidFill>
            </a:endParaRPr>
          </a:p>
        </p:txBody>
      </p:sp>
    </p:spTree>
    <p:extLst>
      <p:ext uri="{BB962C8B-B14F-4D97-AF65-F5344CB8AC3E}">
        <p14:creationId xmlns:p14="http://schemas.microsoft.com/office/powerpoint/2010/main" val="3077453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_Divider Slide - 01">
    <p:bg>
      <p:bgPr>
        <a:solidFill>
          <a:schemeClr val="accent2"/>
        </a:solidFill>
        <a:effectLst/>
      </p:bgPr>
    </p:bg>
    <p:spTree>
      <p:nvGrpSpPr>
        <p:cNvPr id="1" name=""/>
        <p:cNvGrpSpPr/>
        <p:nvPr/>
      </p:nvGrpSpPr>
      <p:grpSpPr>
        <a:xfrm>
          <a:off x="0" y="0"/>
          <a:ext cx="0" cy="0"/>
          <a:chOff x="0" y="0"/>
          <a:chExt cx="0" cy="0"/>
        </a:xfrm>
      </p:grpSpPr>
      <p:sp>
        <p:nvSpPr>
          <p:cNvPr id="3" name="Graphic 7">
            <a:extLst>
              <a:ext uri="{FF2B5EF4-FFF2-40B4-BE49-F238E27FC236}">
                <a16:creationId xmlns:a16="http://schemas.microsoft.com/office/drawing/2014/main" id="{7DAFEA10-1034-D84E-944E-7303D7C1D589}"/>
              </a:ext>
            </a:extLst>
          </p:cNvPr>
          <p:cNvSpPr/>
          <p:nvPr/>
        </p:nvSpPr>
        <p:spPr>
          <a:xfrm>
            <a:off x="5308015"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chemeClr val="accent1"/>
          </a:solidFill>
          <a:ln w="44181" cap="flat">
            <a:noFill/>
            <a:prstDash val="solid"/>
            <a:miter/>
          </a:ln>
        </p:spPr>
        <p:txBody>
          <a:bodyPr rtlCol="0" anchor="ctr"/>
          <a:lstStyle/>
          <a:p>
            <a:endParaRPr lang="en-US">
              <a:solidFill>
                <a:schemeClr val="accent6"/>
              </a:solidFill>
            </a:endParaRPr>
          </a:p>
        </p:txBody>
      </p:sp>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2459715"/>
            <a:ext cx="5290957" cy="1680379"/>
          </a:xfrm>
        </p:spPr>
        <p:txBody>
          <a:bodyPr anchor="t"/>
          <a:lstStyle>
            <a:lvl1pPr algn="l">
              <a:lnSpc>
                <a:spcPts val="6200"/>
              </a:lnSpc>
              <a:defRPr sz="6000">
                <a:solidFill>
                  <a:schemeClr val="bg1"/>
                </a:solidFill>
              </a:defRPr>
            </a:lvl1pPr>
          </a:lstStyle>
          <a:p>
            <a:r>
              <a:rPr lang="en-US"/>
              <a:t>Click to edit Master title style</a:t>
            </a:r>
            <a:endParaRPr lang="en-GB"/>
          </a:p>
        </p:txBody>
      </p:sp>
      <p:sp>
        <p:nvSpPr>
          <p:cNvPr id="6" name="Picture Placeholder 13">
            <a:extLst>
              <a:ext uri="{FF2B5EF4-FFF2-40B4-BE49-F238E27FC236}">
                <a16:creationId xmlns:a16="http://schemas.microsoft.com/office/drawing/2014/main" id="{6B977142-4933-49D3-8F0F-A8FC8722BC2B}"/>
              </a:ext>
            </a:extLst>
          </p:cNvPr>
          <p:cNvSpPr>
            <a:spLocks noGrp="1"/>
          </p:cNvSpPr>
          <p:nvPr>
            <p:ph type="pic" sz="quarter" idx="10"/>
          </p:nvPr>
        </p:nvSpPr>
        <p:spPr>
          <a:xfrm>
            <a:off x="5608067" y="-5716"/>
            <a:ext cx="6630427" cy="6863715"/>
          </a:xfrm>
          <a:custGeom>
            <a:avLst/>
            <a:gdLst>
              <a:gd name="connsiteX0" fmla="*/ 0 w 6697662"/>
              <a:gd name="connsiteY0" fmla="*/ 0 h 6858000"/>
              <a:gd name="connsiteX1" fmla="*/ 6697662 w 6697662"/>
              <a:gd name="connsiteY1" fmla="*/ 0 h 6858000"/>
              <a:gd name="connsiteX2" fmla="*/ 6697662 w 6697662"/>
              <a:gd name="connsiteY2" fmla="*/ 6858000 h 6858000"/>
              <a:gd name="connsiteX3" fmla="*/ 0 w 6697662"/>
              <a:gd name="connsiteY3" fmla="*/ 6858000 h 6858000"/>
              <a:gd name="connsiteX4" fmla="*/ 0 w 6697662"/>
              <a:gd name="connsiteY4" fmla="*/ 0 h 6858000"/>
              <a:gd name="connsiteX0" fmla="*/ 0 w 6697662"/>
              <a:gd name="connsiteY0" fmla="*/ 5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5" fmla="*/ 0 w 6697662"/>
              <a:gd name="connsiteY5" fmla="*/ 5715 h 6863715"/>
              <a:gd name="connsiteX0" fmla="*/ 0 w 6697662"/>
              <a:gd name="connsiteY0" fmla="*/ 6863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0" fmla="*/ 0 w 6630427"/>
              <a:gd name="connsiteY0" fmla="*/ 6863715 h 6863715"/>
              <a:gd name="connsiteX1" fmla="*/ 3982477 w 6630427"/>
              <a:gd name="connsiteY1" fmla="*/ 0 h 6863715"/>
              <a:gd name="connsiteX2" fmla="*/ 6630427 w 6630427"/>
              <a:gd name="connsiteY2" fmla="*/ 5715 h 6863715"/>
              <a:gd name="connsiteX3" fmla="*/ 6630427 w 6630427"/>
              <a:gd name="connsiteY3" fmla="*/ 6863715 h 6863715"/>
              <a:gd name="connsiteX4" fmla="*/ 0 w 6630427"/>
              <a:gd name="connsiteY4" fmla="*/ 6863715 h 6863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3715">
                <a:moveTo>
                  <a:pt x="0" y="6863715"/>
                </a:moveTo>
                <a:lnTo>
                  <a:pt x="3982477" y="0"/>
                </a:lnTo>
                <a:lnTo>
                  <a:pt x="6630427" y="5715"/>
                </a:lnTo>
                <a:lnTo>
                  <a:pt x="6630427" y="6863715"/>
                </a:lnTo>
                <a:lnTo>
                  <a:pt x="0" y="6863715"/>
                </a:lnTo>
                <a:close/>
              </a:path>
            </a:pathLst>
          </a:custGeom>
        </p:spPr>
        <p:txBody>
          <a:bodyPr anchor="ctr"/>
          <a:lstStyle>
            <a:lvl1pPr algn="ctr">
              <a:defRPr/>
            </a:lvl1pPr>
          </a:lstStyle>
          <a:p>
            <a:r>
              <a:rPr lang="en-US"/>
              <a:t>Click icon to add picture</a:t>
            </a:r>
            <a:endParaRPr lang="en-GB"/>
          </a:p>
        </p:txBody>
      </p:sp>
      <p:cxnSp>
        <p:nvCxnSpPr>
          <p:cNvPr id="11" name="Straight Connector 10">
            <a:extLst>
              <a:ext uri="{FF2B5EF4-FFF2-40B4-BE49-F238E27FC236}">
                <a16:creationId xmlns:a16="http://schemas.microsoft.com/office/drawing/2014/main" id="{B68768C0-A7E8-E897-72CB-90BA69C5CB83}"/>
              </a:ext>
            </a:extLst>
          </p:cNvPr>
          <p:cNvCxnSpPr>
            <a:cxnSpLocks/>
          </p:cNvCxnSpPr>
          <p:nvPr/>
        </p:nvCxnSpPr>
        <p:spPr>
          <a:xfrm flipH="1">
            <a:off x="539999" y="5286228"/>
            <a:ext cx="1779868"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Graphic 8">
            <a:extLst>
              <a:ext uri="{FF2B5EF4-FFF2-40B4-BE49-F238E27FC236}">
                <a16:creationId xmlns:a16="http://schemas.microsoft.com/office/drawing/2014/main" id="{7BAB6283-975E-BD4A-93E3-6A7DF315826C}"/>
              </a:ext>
            </a:extLst>
          </p:cNvPr>
          <p:cNvSpPr/>
          <p:nvPr/>
        </p:nvSpPr>
        <p:spPr>
          <a:xfrm>
            <a:off x="540000" y="0"/>
            <a:ext cx="2073857" cy="2303763"/>
          </a:xfrm>
          <a:custGeom>
            <a:avLst/>
            <a:gdLst>
              <a:gd name="connsiteX0" fmla="*/ 0 w 2073672"/>
              <a:gd name="connsiteY0" fmla="*/ 9503 h 2522202"/>
              <a:gd name="connsiteX1" fmla="*/ 2073673 w 2073672"/>
              <a:gd name="connsiteY1" fmla="*/ 0 h 2522202"/>
              <a:gd name="connsiteX2" fmla="*/ 2073673 w 2073672"/>
              <a:gd name="connsiteY2" fmla="*/ 1282959 h 2522202"/>
              <a:gd name="connsiteX3" fmla="*/ 20898 w 2073672"/>
              <a:gd name="connsiteY3" fmla="*/ 2522203 h 2522202"/>
              <a:gd name="connsiteX4" fmla="*/ 0 w 2073672"/>
              <a:gd name="connsiteY4" fmla="*/ 9503 h 2522202"/>
              <a:gd name="connsiteX0" fmla="*/ 6534 w 2080207"/>
              <a:gd name="connsiteY0" fmla="*/ 9503 h 2545063"/>
              <a:gd name="connsiteX1" fmla="*/ 2080207 w 2080207"/>
              <a:gd name="connsiteY1" fmla="*/ 0 h 2545063"/>
              <a:gd name="connsiteX2" fmla="*/ 2080207 w 2080207"/>
              <a:gd name="connsiteY2" fmla="*/ 1282959 h 2545063"/>
              <a:gd name="connsiteX3" fmla="*/ 0 w 2080207"/>
              <a:gd name="connsiteY3" fmla="*/ 2545063 h 2545063"/>
              <a:gd name="connsiteX4" fmla="*/ 6534 w 2080207"/>
              <a:gd name="connsiteY4" fmla="*/ 9503 h 2545063"/>
              <a:gd name="connsiteX0" fmla="*/ 184 w 2073857"/>
              <a:gd name="connsiteY0" fmla="*/ 9503 h 2538713"/>
              <a:gd name="connsiteX1" fmla="*/ 2073857 w 2073857"/>
              <a:gd name="connsiteY1" fmla="*/ 0 h 2538713"/>
              <a:gd name="connsiteX2" fmla="*/ 2073857 w 2073857"/>
              <a:gd name="connsiteY2" fmla="*/ 1282959 h 2538713"/>
              <a:gd name="connsiteX3" fmla="*/ 0 w 2073857"/>
              <a:gd name="connsiteY3" fmla="*/ 2538713 h 2538713"/>
              <a:gd name="connsiteX4" fmla="*/ 184 w 2073857"/>
              <a:gd name="connsiteY4" fmla="*/ 9503 h 2538713"/>
              <a:gd name="connsiteX0" fmla="*/ 184 w 2073857"/>
              <a:gd name="connsiteY0" fmla="*/ 241278 h 2538713"/>
              <a:gd name="connsiteX1" fmla="*/ 2073857 w 2073857"/>
              <a:gd name="connsiteY1" fmla="*/ 0 h 2538713"/>
              <a:gd name="connsiteX2" fmla="*/ 2073857 w 2073857"/>
              <a:gd name="connsiteY2" fmla="*/ 1282959 h 2538713"/>
              <a:gd name="connsiteX3" fmla="*/ 0 w 2073857"/>
              <a:gd name="connsiteY3" fmla="*/ 2538713 h 2538713"/>
              <a:gd name="connsiteX4" fmla="*/ 184 w 2073857"/>
              <a:gd name="connsiteY4" fmla="*/ 241278 h 2538713"/>
              <a:gd name="connsiteX0" fmla="*/ 184 w 2073857"/>
              <a:gd name="connsiteY0" fmla="*/ 6328 h 2303763"/>
              <a:gd name="connsiteX1" fmla="*/ 2073857 w 2073857"/>
              <a:gd name="connsiteY1" fmla="*/ 0 h 2303763"/>
              <a:gd name="connsiteX2" fmla="*/ 2073857 w 2073857"/>
              <a:gd name="connsiteY2" fmla="*/ 1048009 h 2303763"/>
              <a:gd name="connsiteX3" fmla="*/ 0 w 2073857"/>
              <a:gd name="connsiteY3" fmla="*/ 2303763 h 2303763"/>
              <a:gd name="connsiteX4" fmla="*/ 184 w 2073857"/>
              <a:gd name="connsiteY4" fmla="*/ 6328 h 2303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857" h="2303763">
                <a:moveTo>
                  <a:pt x="184" y="6328"/>
                </a:moveTo>
                <a:lnTo>
                  <a:pt x="2073857" y="0"/>
                </a:lnTo>
                <a:lnTo>
                  <a:pt x="2073857" y="1048009"/>
                </a:lnTo>
                <a:lnTo>
                  <a:pt x="0" y="2303763"/>
                </a:lnTo>
                <a:cubicBezTo>
                  <a:pt x="61" y="1460693"/>
                  <a:pt x="123" y="849398"/>
                  <a:pt x="184" y="6328"/>
                </a:cubicBezTo>
                <a:close/>
              </a:path>
            </a:pathLst>
          </a:custGeom>
          <a:solidFill>
            <a:schemeClr val="bg1"/>
          </a:solidFill>
          <a:ln w="9486" cap="flat">
            <a:noFill/>
            <a:prstDash val="solid"/>
            <a:miter/>
          </a:ln>
        </p:spPr>
        <p:txBody>
          <a:bodyPr rtlCol="0" anchor="ctr"/>
          <a:lstStyle/>
          <a:p>
            <a:endParaRPr lang="en-US"/>
          </a:p>
        </p:txBody>
      </p:sp>
      <p:sp>
        <p:nvSpPr>
          <p:cNvPr id="5" name="Text Placeholder 14">
            <a:extLst>
              <a:ext uri="{FF2B5EF4-FFF2-40B4-BE49-F238E27FC236}">
                <a16:creationId xmlns:a16="http://schemas.microsoft.com/office/drawing/2014/main" id="{1682BEB6-52F7-1CB9-0C93-2901597C160D}"/>
              </a:ext>
            </a:extLst>
          </p:cNvPr>
          <p:cNvSpPr>
            <a:spLocks noGrp="1"/>
          </p:cNvSpPr>
          <p:nvPr>
            <p:ph type="body" sz="quarter" idx="11"/>
          </p:nvPr>
        </p:nvSpPr>
        <p:spPr>
          <a:xfrm>
            <a:off x="821579" y="920484"/>
            <a:ext cx="1341809" cy="748748"/>
          </a:xfrm>
          <a:noFill/>
          <a:ln>
            <a:noFill/>
          </a:ln>
        </p:spPr>
        <p:style>
          <a:lnRef idx="0">
            <a:scrgbClr r="0" g="0" b="0"/>
          </a:lnRef>
          <a:fillRef idx="0">
            <a:scrgbClr r="0" g="0" b="0"/>
          </a:fillRef>
          <a:effectRef idx="0">
            <a:scrgbClr r="0" g="0" b="0"/>
          </a:effectRef>
          <a:fontRef idx="minor">
            <a:schemeClr val="lt1"/>
          </a:fontRef>
        </p:style>
        <p:txBody>
          <a:bodyPr/>
          <a:lstStyle>
            <a:lvl1pPr marL="0" indent="0">
              <a:buFontTx/>
              <a:buNone/>
              <a:defRPr sz="4400">
                <a:solidFill>
                  <a:schemeClr val="accent2"/>
                </a:solidFill>
              </a:defRPr>
            </a:lvl1pPr>
            <a:lvl2pPr marL="0" indent="0">
              <a:buFontTx/>
              <a:buNone/>
              <a:defRPr sz="4400">
                <a:solidFill>
                  <a:schemeClr val="bg1"/>
                </a:solidFill>
              </a:defRPr>
            </a:lvl2pPr>
            <a:lvl3pPr marL="360000" indent="0">
              <a:buFontTx/>
              <a:buNone/>
              <a:defRPr sz="4400">
                <a:solidFill>
                  <a:schemeClr val="bg1"/>
                </a:solidFill>
              </a:defRPr>
            </a:lvl3pPr>
            <a:lvl4pPr marL="360000" indent="0">
              <a:buFontTx/>
              <a:buNone/>
              <a:defRPr sz="4400">
                <a:solidFill>
                  <a:schemeClr val="bg1"/>
                </a:solidFill>
              </a:defRPr>
            </a:lvl4pPr>
            <a:lvl5pPr marL="360000" indent="0">
              <a:buFontTx/>
              <a:buNone/>
              <a:defRPr sz="4400">
                <a:solidFill>
                  <a:schemeClr val="bg1"/>
                </a:solidFill>
              </a:defRPr>
            </a:lvl5pPr>
          </a:lstStyle>
          <a:p>
            <a:pPr lvl="0"/>
            <a:r>
              <a:rPr lang="en-US"/>
              <a:t>Click to edit Master text styles</a:t>
            </a:r>
          </a:p>
        </p:txBody>
      </p:sp>
      <p:sp>
        <p:nvSpPr>
          <p:cNvPr id="7" name="TextBox 6">
            <a:extLst>
              <a:ext uri="{FF2B5EF4-FFF2-40B4-BE49-F238E27FC236}">
                <a16:creationId xmlns:a16="http://schemas.microsoft.com/office/drawing/2014/main" id="{27F5F50C-CFAD-5697-A38E-7E34BFC3D2B3}"/>
              </a:ext>
            </a:extLst>
          </p:cNvPr>
          <p:cNvSpPr txBox="1"/>
          <p:nvPr/>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8" name="Graphic 7">
            <a:extLst>
              <a:ext uri="{FF2B5EF4-FFF2-40B4-BE49-F238E27FC236}">
                <a16:creationId xmlns:a16="http://schemas.microsoft.com/office/drawing/2014/main" id="{A80648AD-167D-A69A-8338-D19D2997C6F0}"/>
              </a:ext>
            </a:extLst>
          </p:cNvPr>
          <p:cNvSpPr/>
          <p:nvPr userDrawn="1"/>
        </p:nvSpPr>
        <p:spPr>
          <a:xfrm>
            <a:off x="5308015"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chemeClr val="accent1"/>
          </a:solidFill>
          <a:ln w="44181" cap="flat">
            <a:noFill/>
            <a:prstDash val="solid"/>
            <a:miter/>
          </a:ln>
        </p:spPr>
        <p:txBody>
          <a:bodyPr rtlCol="0" anchor="ctr"/>
          <a:lstStyle/>
          <a:p>
            <a:endParaRPr lang="en-US">
              <a:solidFill>
                <a:schemeClr val="accent6"/>
              </a:solidFill>
            </a:endParaRPr>
          </a:p>
        </p:txBody>
      </p:sp>
      <p:cxnSp>
        <p:nvCxnSpPr>
          <p:cNvPr id="9" name="Straight Connector 8">
            <a:extLst>
              <a:ext uri="{FF2B5EF4-FFF2-40B4-BE49-F238E27FC236}">
                <a16:creationId xmlns:a16="http://schemas.microsoft.com/office/drawing/2014/main" id="{84DC21CA-598F-1CF9-3635-D19F3A168AC5}"/>
              </a:ext>
            </a:extLst>
          </p:cNvPr>
          <p:cNvCxnSpPr>
            <a:cxnSpLocks/>
          </p:cNvCxnSpPr>
          <p:nvPr userDrawn="1"/>
        </p:nvCxnSpPr>
        <p:spPr>
          <a:xfrm flipH="1">
            <a:off x="539999" y="5286228"/>
            <a:ext cx="1779868"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Graphic 8">
            <a:extLst>
              <a:ext uri="{FF2B5EF4-FFF2-40B4-BE49-F238E27FC236}">
                <a16:creationId xmlns:a16="http://schemas.microsoft.com/office/drawing/2014/main" id="{1874EC6D-2FF7-CD2B-76B2-7190A3061CFD}"/>
              </a:ext>
            </a:extLst>
          </p:cNvPr>
          <p:cNvSpPr/>
          <p:nvPr userDrawn="1"/>
        </p:nvSpPr>
        <p:spPr>
          <a:xfrm>
            <a:off x="540000" y="0"/>
            <a:ext cx="2073857" cy="2303763"/>
          </a:xfrm>
          <a:custGeom>
            <a:avLst/>
            <a:gdLst>
              <a:gd name="connsiteX0" fmla="*/ 0 w 2073672"/>
              <a:gd name="connsiteY0" fmla="*/ 9503 h 2522202"/>
              <a:gd name="connsiteX1" fmla="*/ 2073673 w 2073672"/>
              <a:gd name="connsiteY1" fmla="*/ 0 h 2522202"/>
              <a:gd name="connsiteX2" fmla="*/ 2073673 w 2073672"/>
              <a:gd name="connsiteY2" fmla="*/ 1282959 h 2522202"/>
              <a:gd name="connsiteX3" fmla="*/ 20898 w 2073672"/>
              <a:gd name="connsiteY3" fmla="*/ 2522203 h 2522202"/>
              <a:gd name="connsiteX4" fmla="*/ 0 w 2073672"/>
              <a:gd name="connsiteY4" fmla="*/ 9503 h 2522202"/>
              <a:gd name="connsiteX0" fmla="*/ 6534 w 2080207"/>
              <a:gd name="connsiteY0" fmla="*/ 9503 h 2545063"/>
              <a:gd name="connsiteX1" fmla="*/ 2080207 w 2080207"/>
              <a:gd name="connsiteY1" fmla="*/ 0 h 2545063"/>
              <a:gd name="connsiteX2" fmla="*/ 2080207 w 2080207"/>
              <a:gd name="connsiteY2" fmla="*/ 1282959 h 2545063"/>
              <a:gd name="connsiteX3" fmla="*/ 0 w 2080207"/>
              <a:gd name="connsiteY3" fmla="*/ 2545063 h 2545063"/>
              <a:gd name="connsiteX4" fmla="*/ 6534 w 2080207"/>
              <a:gd name="connsiteY4" fmla="*/ 9503 h 2545063"/>
              <a:gd name="connsiteX0" fmla="*/ 184 w 2073857"/>
              <a:gd name="connsiteY0" fmla="*/ 9503 h 2538713"/>
              <a:gd name="connsiteX1" fmla="*/ 2073857 w 2073857"/>
              <a:gd name="connsiteY1" fmla="*/ 0 h 2538713"/>
              <a:gd name="connsiteX2" fmla="*/ 2073857 w 2073857"/>
              <a:gd name="connsiteY2" fmla="*/ 1282959 h 2538713"/>
              <a:gd name="connsiteX3" fmla="*/ 0 w 2073857"/>
              <a:gd name="connsiteY3" fmla="*/ 2538713 h 2538713"/>
              <a:gd name="connsiteX4" fmla="*/ 184 w 2073857"/>
              <a:gd name="connsiteY4" fmla="*/ 9503 h 2538713"/>
              <a:gd name="connsiteX0" fmla="*/ 184 w 2073857"/>
              <a:gd name="connsiteY0" fmla="*/ 241278 h 2538713"/>
              <a:gd name="connsiteX1" fmla="*/ 2073857 w 2073857"/>
              <a:gd name="connsiteY1" fmla="*/ 0 h 2538713"/>
              <a:gd name="connsiteX2" fmla="*/ 2073857 w 2073857"/>
              <a:gd name="connsiteY2" fmla="*/ 1282959 h 2538713"/>
              <a:gd name="connsiteX3" fmla="*/ 0 w 2073857"/>
              <a:gd name="connsiteY3" fmla="*/ 2538713 h 2538713"/>
              <a:gd name="connsiteX4" fmla="*/ 184 w 2073857"/>
              <a:gd name="connsiteY4" fmla="*/ 241278 h 2538713"/>
              <a:gd name="connsiteX0" fmla="*/ 184 w 2073857"/>
              <a:gd name="connsiteY0" fmla="*/ 6328 h 2303763"/>
              <a:gd name="connsiteX1" fmla="*/ 2073857 w 2073857"/>
              <a:gd name="connsiteY1" fmla="*/ 0 h 2303763"/>
              <a:gd name="connsiteX2" fmla="*/ 2073857 w 2073857"/>
              <a:gd name="connsiteY2" fmla="*/ 1048009 h 2303763"/>
              <a:gd name="connsiteX3" fmla="*/ 0 w 2073857"/>
              <a:gd name="connsiteY3" fmla="*/ 2303763 h 2303763"/>
              <a:gd name="connsiteX4" fmla="*/ 184 w 2073857"/>
              <a:gd name="connsiteY4" fmla="*/ 6328 h 2303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857" h="2303763">
                <a:moveTo>
                  <a:pt x="184" y="6328"/>
                </a:moveTo>
                <a:lnTo>
                  <a:pt x="2073857" y="0"/>
                </a:lnTo>
                <a:lnTo>
                  <a:pt x="2073857" y="1048009"/>
                </a:lnTo>
                <a:lnTo>
                  <a:pt x="0" y="2303763"/>
                </a:lnTo>
                <a:cubicBezTo>
                  <a:pt x="61" y="1460693"/>
                  <a:pt x="123" y="849398"/>
                  <a:pt x="184" y="6328"/>
                </a:cubicBezTo>
                <a:close/>
              </a:path>
            </a:pathLst>
          </a:custGeom>
          <a:solidFill>
            <a:schemeClr val="bg1"/>
          </a:solidFill>
          <a:ln w="9486" cap="flat">
            <a:noFill/>
            <a:prstDash val="solid"/>
            <a:miter/>
          </a:ln>
        </p:spPr>
        <p:txBody>
          <a:bodyPr rtlCol="0" anchor="ctr"/>
          <a:lstStyle/>
          <a:p>
            <a:endParaRPr lang="en-US"/>
          </a:p>
        </p:txBody>
      </p:sp>
      <p:sp>
        <p:nvSpPr>
          <p:cNvPr id="12" name="TextBox 11">
            <a:extLst>
              <a:ext uri="{FF2B5EF4-FFF2-40B4-BE49-F238E27FC236}">
                <a16:creationId xmlns:a16="http://schemas.microsoft.com/office/drawing/2014/main" id="{44C8264E-73AE-98CF-BC2E-BF462EFFE08B}"/>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Tree>
    <p:extLst>
      <p:ext uri="{BB962C8B-B14F-4D97-AF65-F5344CB8AC3E}">
        <p14:creationId xmlns:p14="http://schemas.microsoft.com/office/powerpoint/2010/main" val="906286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0_Divider Slide - 01">
    <p:bg>
      <p:bgPr>
        <a:solidFill>
          <a:schemeClr val="bg1"/>
        </a:solidFill>
        <a:effectLst/>
      </p:bgPr>
    </p:bg>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B9CAE8A1-C853-C3F5-ADE9-DF1D89D85564}"/>
              </a:ext>
            </a:extLst>
          </p:cNvPr>
          <p:cNvSpPr>
            <a:spLocks noGrp="1"/>
          </p:cNvSpPr>
          <p:nvPr>
            <p:ph type="pic" sz="quarter" idx="12"/>
          </p:nvPr>
        </p:nvSpPr>
        <p:spPr>
          <a:xfrm>
            <a:off x="0" y="0"/>
            <a:ext cx="12192000" cy="6858000"/>
          </a:xfrm>
          <a:custGeom>
            <a:avLst/>
            <a:gdLst>
              <a:gd name="connsiteX0" fmla="*/ 0 w 12192000"/>
              <a:gd name="connsiteY0" fmla="*/ 0 h 6858000"/>
              <a:gd name="connsiteX1" fmla="*/ 260531 w 12192000"/>
              <a:gd name="connsiteY1" fmla="*/ 0 h 6858000"/>
              <a:gd name="connsiteX2" fmla="*/ 279503 w 12192000"/>
              <a:gd name="connsiteY2" fmla="*/ 2281169 h 6858000"/>
              <a:gd name="connsiteX3" fmla="*/ 2332278 w 12192000"/>
              <a:gd name="connsiteY3" fmla="*/ 1041925 h 6858000"/>
              <a:gd name="connsiteX4" fmla="*/ 2332278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0" fmla="*/ 0 w 12192000"/>
              <a:gd name="connsiteY0" fmla="*/ 0 h 6858000"/>
              <a:gd name="connsiteX1" fmla="*/ 260531 w 12192000"/>
              <a:gd name="connsiteY1" fmla="*/ 0 h 6858000"/>
              <a:gd name="connsiteX2" fmla="*/ 260453 w 12192000"/>
              <a:gd name="connsiteY2" fmla="*/ 2297044 h 6858000"/>
              <a:gd name="connsiteX3" fmla="*/ 2332278 w 12192000"/>
              <a:gd name="connsiteY3" fmla="*/ 1041925 h 6858000"/>
              <a:gd name="connsiteX4" fmla="*/ 2332278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260531 w 12192000"/>
              <a:gd name="connsiteY1" fmla="*/ 0 h 6858000"/>
              <a:gd name="connsiteX2" fmla="*/ 260453 w 12192000"/>
              <a:gd name="connsiteY2" fmla="*/ 2297044 h 6858000"/>
              <a:gd name="connsiteX3" fmla="*/ 2606598 w 12192000"/>
              <a:gd name="connsiteY3" fmla="*/ 1048456 h 6858000"/>
              <a:gd name="connsiteX4" fmla="*/ 2332278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260531 w 12192000"/>
              <a:gd name="connsiteY1" fmla="*/ 0 h 6858000"/>
              <a:gd name="connsiteX2" fmla="*/ 260453 w 12192000"/>
              <a:gd name="connsiteY2" fmla="*/ 2297044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260531 w 12192000"/>
              <a:gd name="connsiteY1" fmla="*/ 0 h 6858000"/>
              <a:gd name="connsiteX2" fmla="*/ 534773 w 12192000"/>
              <a:gd name="connsiteY2" fmla="*/ 2303575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34851 w 12192000"/>
              <a:gd name="connsiteY1" fmla="*/ 6531 h 6858000"/>
              <a:gd name="connsiteX2" fmla="*/ 534773 w 12192000"/>
              <a:gd name="connsiteY2" fmla="*/ 2303575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41383 w 12192000"/>
              <a:gd name="connsiteY1" fmla="*/ 13062 h 6858000"/>
              <a:gd name="connsiteX2" fmla="*/ 534773 w 12192000"/>
              <a:gd name="connsiteY2" fmla="*/ 2303575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41383 w 12192000"/>
              <a:gd name="connsiteY1" fmla="*/ 13062 h 6858000"/>
              <a:gd name="connsiteX2" fmla="*/ 534773 w 12192000"/>
              <a:gd name="connsiteY2" fmla="*/ 2310107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41383 w 12192000"/>
              <a:gd name="connsiteY1" fmla="*/ 6531 h 6858000"/>
              <a:gd name="connsiteX2" fmla="*/ 534773 w 12192000"/>
              <a:gd name="connsiteY2" fmla="*/ 2310107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41383 w 12192000"/>
              <a:gd name="connsiteY1" fmla="*/ 6531 h 6858000"/>
              <a:gd name="connsiteX2" fmla="*/ 539391 w 12192000"/>
              <a:gd name="connsiteY2" fmla="*/ 2310107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41383 w 12192000"/>
              <a:gd name="connsiteY1" fmla="*/ 6531 h 6858000"/>
              <a:gd name="connsiteX2" fmla="*/ 544009 w 12192000"/>
              <a:gd name="connsiteY2" fmla="*/ 2305489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41383 w 12192000"/>
              <a:gd name="connsiteY1" fmla="*/ 6531 h 6858000"/>
              <a:gd name="connsiteX2" fmla="*/ 544009 w 12192000"/>
              <a:gd name="connsiteY2" fmla="*/ 2300870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41383" y="6531"/>
                </a:lnTo>
                <a:cubicBezTo>
                  <a:pt x="541357" y="772212"/>
                  <a:pt x="544035" y="1535189"/>
                  <a:pt x="544009" y="2300870"/>
                </a:cubicBezTo>
                <a:lnTo>
                  <a:pt x="2606598" y="1048456"/>
                </a:lnTo>
                <a:lnTo>
                  <a:pt x="2613129" y="0"/>
                </a:lnTo>
                <a:lnTo>
                  <a:pt x="12192000" y="0"/>
                </a:lnTo>
                <a:lnTo>
                  <a:pt x="12192000" y="6858000"/>
                </a:lnTo>
                <a:lnTo>
                  <a:pt x="0" y="6858000"/>
                </a:lnTo>
                <a:lnTo>
                  <a:pt x="0" y="0"/>
                </a:lnTo>
                <a:close/>
              </a:path>
            </a:pathLst>
          </a:custGeom>
        </p:spPr>
        <p:txBody>
          <a:bodyPr wrap="square">
            <a:noAutofit/>
          </a:bodyPr>
          <a:lstStyle/>
          <a:p>
            <a:r>
              <a:rPr lang="en-US"/>
              <a:t>Click icon to add picture</a:t>
            </a:r>
          </a:p>
        </p:txBody>
      </p:sp>
      <p:sp>
        <p:nvSpPr>
          <p:cNvPr id="21" name="Graphic 8">
            <a:extLst>
              <a:ext uri="{FF2B5EF4-FFF2-40B4-BE49-F238E27FC236}">
                <a16:creationId xmlns:a16="http://schemas.microsoft.com/office/drawing/2014/main" id="{71A56240-8CAF-0C69-C6E3-0FFE1110BED2}"/>
              </a:ext>
            </a:extLst>
          </p:cNvPr>
          <p:cNvSpPr/>
          <p:nvPr/>
        </p:nvSpPr>
        <p:spPr>
          <a:xfrm>
            <a:off x="540000" y="0"/>
            <a:ext cx="2073857" cy="2303763"/>
          </a:xfrm>
          <a:custGeom>
            <a:avLst/>
            <a:gdLst>
              <a:gd name="connsiteX0" fmla="*/ 0 w 2073672"/>
              <a:gd name="connsiteY0" fmla="*/ 9503 h 2522202"/>
              <a:gd name="connsiteX1" fmla="*/ 2073673 w 2073672"/>
              <a:gd name="connsiteY1" fmla="*/ 0 h 2522202"/>
              <a:gd name="connsiteX2" fmla="*/ 2073673 w 2073672"/>
              <a:gd name="connsiteY2" fmla="*/ 1282959 h 2522202"/>
              <a:gd name="connsiteX3" fmla="*/ 20898 w 2073672"/>
              <a:gd name="connsiteY3" fmla="*/ 2522203 h 2522202"/>
              <a:gd name="connsiteX4" fmla="*/ 0 w 2073672"/>
              <a:gd name="connsiteY4" fmla="*/ 9503 h 2522202"/>
              <a:gd name="connsiteX0" fmla="*/ 6534 w 2080207"/>
              <a:gd name="connsiteY0" fmla="*/ 9503 h 2545063"/>
              <a:gd name="connsiteX1" fmla="*/ 2080207 w 2080207"/>
              <a:gd name="connsiteY1" fmla="*/ 0 h 2545063"/>
              <a:gd name="connsiteX2" fmla="*/ 2080207 w 2080207"/>
              <a:gd name="connsiteY2" fmla="*/ 1282959 h 2545063"/>
              <a:gd name="connsiteX3" fmla="*/ 0 w 2080207"/>
              <a:gd name="connsiteY3" fmla="*/ 2545063 h 2545063"/>
              <a:gd name="connsiteX4" fmla="*/ 6534 w 2080207"/>
              <a:gd name="connsiteY4" fmla="*/ 9503 h 2545063"/>
              <a:gd name="connsiteX0" fmla="*/ 184 w 2073857"/>
              <a:gd name="connsiteY0" fmla="*/ 9503 h 2538713"/>
              <a:gd name="connsiteX1" fmla="*/ 2073857 w 2073857"/>
              <a:gd name="connsiteY1" fmla="*/ 0 h 2538713"/>
              <a:gd name="connsiteX2" fmla="*/ 2073857 w 2073857"/>
              <a:gd name="connsiteY2" fmla="*/ 1282959 h 2538713"/>
              <a:gd name="connsiteX3" fmla="*/ 0 w 2073857"/>
              <a:gd name="connsiteY3" fmla="*/ 2538713 h 2538713"/>
              <a:gd name="connsiteX4" fmla="*/ 184 w 2073857"/>
              <a:gd name="connsiteY4" fmla="*/ 9503 h 2538713"/>
              <a:gd name="connsiteX0" fmla="*/ 184 w 2073857"/>
              <a:gd name="connsiteY0" fmla="*/ 241278 h 2538713"/>
              <a:gd name="connsiteX1" fmla="*/ 2073857 w 2073857"/>
              <a:gd name="connsiteY1" fmla="*/ 0 h 2538713"/>
              <a:gd name="connsiteX2" fmla="*/ 2073857 w 2073857"/>
              <a:gd name="connsiteY2" fmla="*/ 1282959 h 2538713"/>
              <a:gd name="connsiteX3" fmla="*/ 0 w 2073857"/>
              <a:gd name="connsiteY3" fmla="*/ 2538713 h 2538713"/>
              <a:gd name="connsiteX4" fmla="*/ 184 w 2073857"/>
              <a:gd name="connsiteY4" fmla="*/ 241278 h 2538713"/>
              <a:gd name="connsiteX0" fmla="*/ 184 w 2073857"/>
              <a:gd name="connsiteY0" fmla="*/ 6328 h 2303763"/>
              <a:gd name="connsiteX1" fmla="*/ 2073857 w 2073857"/>
              <a:gd name="connsiteY1" fmla="*/ 0 h 2303763"/>
              <a:gd name="connsiteX2" fmla="*/ 2073857 w 2073857"/>
              <a:gd name="connsiteY2" fmla="*/ 1048009 h 2303763"/>
              <a:gd name="connsiteX3" fmla="*/ 0 w 2073857"/>
              <a:gd name="connsiteY3" fmla="*/ 2303763 h 2303763"/>
              <a:gd name="connsiteX4" fmla="*/ 184 w 2073857"/>
              <a:gd name="connsiteY4" fmla="*/ 6328 h 2303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857" h="2303763">
                <a:moveTo>
                  <a:pt x="184" y="6328"/>
                </a:moveTo>
                <a:lnTo>
                  <a:pt x="2073857" y="0"/>
                </a:lnTo>
                <a:lnTo>
                  <a:pt x="2073857" y="1048009"/>
                </a:lnTo>
                <a:lnTo>
                  <a:pt x="0" y="2303763"/>
                </a:lnTo>
                <a:cubicBezTo>
                  <a:pt x="61" y="1460693"/>
                  <a:pt x="123" y="849398"/>
                  <a:pt x="184" y="6328"/>
                </a:cubicBezTo>
                <a:close/>
              </a:path>
            </a:pathLst>
          </a:custGeom>
          <a:solidFill>
            <a:schemeClr val="accent2"/>
          </a:solidFill>
          <a:ln w="9486"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0" y="2499225"/>
            <a:ext cx="5450775" cy="2966893"/>
          </a:xfrm>
          <a:solidFill>
            <a:schemeClr val="accent2"/>
          </a:solidFill>
        </p:spPr>
        <p:txBody>
          <a:bodyPr wrap="square" lIns="540000" tIns="288000" rIns="288000" bIns="288000" anchor="t">
            <a:spAutoFit/>
          </a:bodyPr>
          <a:lstStyle>
            <a:lvl1pPr algn="l">
              <a:lnSpc>
                <a:spcPts val="6200"/>
              </a:lnSpc>
              <a:defRPr sz="6000">
                <a:solidFill>
                  <a:schemeClr val="bg1"/>
                </a:solidFill>
              </a:defRPr>
            </a:lvl1pPr>
          </a:lstStyle>
          <a:p>
            <a:r>
              <a:rPr lang="en-US"/>
              <a:t>Click to edit Master title style</a:t>
            </a:r>
            <a:endParaRPr lang="en-GB"/>
          </a:p>
        </p:txBody>
      </p:sp>
      <p:sp>
        <p:nvSpPr>
          <p:cNvPr id="4" name="TextBox 3">
            <a:extLst>
              <a:ext uri="{FF2B5EF4-FFF2-40B4-BE49-F238E27FC236}">
                <a16:creationId xmlns:a16="http://schemas.microsoft.com/office/drawing/2014/main" id="{491E219B-CFEE-DB84-23E2-D9E5BD423279}"/>
              </a:ext>
            </a:extLst>
          </p:cNvPr>
          <p:cNvSpPr txBox="1"/>
          <p:nvPr/>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13" name="Text Placeholder 14">
            <a:extLst>
              <a:ext uri="{FF2B5EF4-FFF2-40B4-BE49-F238E27FC236}">
                <a16:creationId xmlns:a16="http://schemas.microsoft.com/office/drawing/2014/main" id="{702AA486-9D26-A568-2672-98A8023A6688}"/>
              </a:ext>
            </a:extLst>
          </p:cNvPr>
          <p:cNvSpPr>
            <a:spLocks noGrp="1"/>
          </p:cNvSpPr>
          <p:nvPr>
            <p:ph type="body" sz="quarter" idx="11"/>
          </p:nvPr>
        </p:nvSpPr>
        <p:spPr>
          <a:xfrm>
            <a:off x="821579" y="920484"/>
            <a:ext cx="1341809" cy="748748"/>
          </a:xfrm>
          <a:noFill/>
          <a:ln>
            <a:noFill/>
          </a:ln>
        </p:spPr>
        <p:style>
          <a:lnRef idx="0">
            <a:scrgbClr r="0" g="0" b="0"/>
          </a:lnRef>
          <a:fillRef idx="0">
            <a:scrgbClr r="0" g="0" b="0"/>
          </a:fillRef>
          <a:effectRef idx="0">
            <a:scrgbClr r="0" g="0" b="0"/>
          </a:effectRef>
          <a:fontRef idx="minor">
            <a:schemeClr val="lt1"/>
          </a:fontRef>
        </p:style>
        <p:txBody>
          <a:bodyPr/>
          <a:lstStyle>
            <a:lvl1pPr marL="0" indent="0">
              <a:buFontTx/>
              <a:buNone/>
              <a:defRPr sz="4400">
                <a:solidFill>
                  <a:schemeClr val="bg1"/>
                </a:solidFill>
              </a:defRPr>
            </a:lvl1pPr>
            <a:lvl2pPr marL="0" indent="0">
              <a:buFontTx/>
              <a:buNone/>
              <a:defRPr sz="4400">
                <a:solidFill>
                  <a:schemeClr val="bg1"/>
                </a:solidFill>
              </a:defRPr>
            </a:lvl2pPr>
            <a:lvl3pPr marL="360000" indent="0">
              <a:buFontTx/>
              <a:buNone/>
              <a:defRPr sz="4400">
                <a:solidFill>
                  <a:schemeClr val="bg1"/>
                </a:solidFill>
              </a:defRPr>
            </a:lvl3pPr>
            <a:lvl4pPr marL="360000" indent="0">
              <a:buFontTx/>
              <a:buNone/>
              <a:defRPr sz="4400">
                <a:solidFill>
                  <a:schemeClr val="bg1"/>
                </a:solidFill>
              </a:defRPr>
            </a:lvl4pPr>
            <a:lvl5pPr marL="360000" indent="0">
              <a:buFontTx/>
              <a:buNone/>
              <a:defRPr sz="4400">
                <a:solidFill>
                  <a:schemeClr val="bg1"/>
                </a:solidFill>
              </a:defRPr>
            </a:lvl5pPr>
          </a:lstStyle>
          <a:p>
            <a:pPr lvl="0"/>
            <a:r>
              <a:rPr lang="en-US"/>
              <a:t>Click to edit Master text styles</a:t>
            </a:r>
          </a:p>
        </p:txBody>
      </p:sp>
      <p:sp>
        <p:nvSpPr>
          <p:cNvPr id="3" name="TextBox 2">
            <a:extLst>
              <a:ext uri="{FF2B5EF4-FFF2-40B4-BE49-F238E27FC236}">
                <a16:creationId xmlns:a16="http://schemas.microsoft.com/office/drawing/2014/main" id="{FC51762A-24EA-3837-B6B2-805DC7EAD795}"/>
              </a:ext>
            </a:extLst>
          </p:cNvPr>
          <p:cNvSpPr txBox="1"/>
          <p:nvPr/>
        </p:nvSpPr>
        <p:spPr>
          <a:xfrm>
            <a:off x="8399137" y="6374142"/>
            <a:ext cx="3252865" cy="184666"/>
          </a:xfrm>
          <a:prstGeom prst="rect">
            <a:avLst/>
          </a:prstGeom>
          <a:noFill/>
        </p:spPr>
        <p:txBody>
          <a:bodyPr wrap="square" lIns="0" tIns="0" rIns="0" bIns="0" rtlCol="0">
            <a:spAutoFit/>
          </a:bodyPr>
          <a:lstStyle/>
          <a:p>
            <a:pPr algn="r"/>
            <a:fld id="{869EC3B2-414F-DA4B-B853-A47E5377F7EE}" type="slidenum">
              <a:rPr lang="en-GB" sz="1200" b="1" smtClean="0">
                <a:solidFill>
                  <a:schemeClr val="bg1"/>
                </a:solidFill>
              </a:rPr>
              <a:t>‹#›</a:t>
            </a:fld>
            <a:endParaRPr lang="en-GB" sz="1200" b="1">
              <a:solidFill>
                <a:schemeClr val="bg1"/>
              </a:solidFill>
            </a:endParaRPr>
          </a:p>
        </p:txBody>
      </p:sp>
      <p:sp>
        <p:nvSpPr>
          <p:cNvPr id="5" name="Graphic 8">
            <a:extLst>
              <a:ext uri="{FF2B5EF4-FFF2-40B4-BE49-F238E27FC236}">
                <a16:creationId xmlns:a16="http://schemas.microsoft.com/office/drawing/2014/main" id="{E1AECCF9-231E-A201-A31D-EEEA003CB072}"/>
              </a:ext>
            </a:extLst>
          </p:cNvPr>
          <p:cNvSpPr/>
          <p:nvPr userDrawn="1"/>
        </p:nvSpPr>
        <p:spPr>
          <a:xfrm>
            <a:off x="540000" y="0"/>
            <a:ext cx="2073857" cy="2303763"/>
          </a:xfrm>
          <a:custGeom>
            <a:avLst/>
            <a:gdLst>
              <a:gd name="connsiteX0" fmla="*/ 0 w 2073672"/>
              <a:gd name="connsiteY0" fmla="*/ 9503 h 2522202"/>
              <a:gd name="connsiteX1" fmla="*/ 2073673 w 2073672"/>
              <a:gd name="connsiteY1" fmla="*/ 0 h 2522202"/>
              <a:gd name="connsiteX2" fmla="*/ 2073673 w 2073672"/>
              <a:gd name="connsiteY2" fmla="*/ 1282959 h 2522202"/>
              <a:gd name="connsiteX3" fmla="*/ 20898 w 2073672"/>
              <a:gd name="connsiteY3" fmla="*/ 2522203 h 2522202"/>
              <a:gd name="connsiteX4" fmla="*/ 0 w 2073672"/>
              <a:gd name="connsiteY4" fmla="*/ 9503 h 2522202"/>
              <a:gd name="connsiteX0" fmla="*/ 6534 w 2080207"/>
              <a:gd name="connsiteY0" fmla="*/ 9503 h 2545063"/>
              <a:gd name="connsiteX1" fmla="*/ 2080207 w 2080207"/>
              <a:gd name="connsiteY1" fmla="*/ 0 h 2545063"/>
              <a:gd name="connsiteX2" fmla="*/ 2080207 w 2080207"/>
              <a:gd name="connsiteY2" fmla="*/ 1282959 h 2545063"/>
              <a:gd name="connsiteX3" fmla="*/ 0 w 2080207"/>
              <a:gd name="connsiteY3" fmla="*/ 2545063 h 2545063"/>
              <a:gd name="connsiteX4" fmla="*/ 6534 w 2080207"/>
              <a:gd name="connsiteY4" fmla="*/ 9503 h 2545063"/>
              <a:gd name="connsiteX0" fmla="*/ 184 w 2073857"/>
              <a:gd name="connsiteY0" fmla="*/ 9503 h 2538713"/>
              <a:gd name="connsiteX1" fmla="*/ 2073857 w 2073857"/>
              <a:gd name="connsiteY1" fmla="*/ 0 h 2538713"/>
              <a:gd name="connsiteX2" fmla="*/ 2073857 w 2073857"/>
              <a:gd name="connsiteY2" fmla="*/ 1282959 h 2538713"/>
              <a:gd name="connsiteX3" fmla="*/ 0 w 2073857"/>
              <a:gd name="connsiteY3" fmla="*/ 2538713 h 2538713"/>
              <a:gd name="connsiteX4" fmla="*/ 184 w 2073857"/>
              <a:gd name="connsiteY4" fmla="*/ 9503 h 2538713"/>
              <a:gd name="connsiteX0" fmla="*/ 184 w 2073857"/>
              <a:gd name="connsiteY0" fmla="*/ 241278 h 2538713"/>
              <a:gd name="connsiteX1" fmla="*/ 2073857 w 2073857"/>
              <a:gd name="connsiteY1" fmla="*/ 0 h 2538713"/>
              <a:gd name="connsiteX2" fmla="*/ 2073857 w 2073857"/>
              <a:gd name="connsiteY2" fmla="*/ 1282959 h 2538713"/>
              <a:gd name="connsiteX3" fmla="*/ 0 w 2073857"/>
              <a:gd name="connsiteY3" fmla="*/ 2538713 h 2538713"/>
              <a:gd name="connsiteX4" fmla="*/ 184 w 2073857"/>
              <a:gd name="connsiteY4" fmla="*/ 241278 h 2538713"/>
              <a:gd name="connsiteX0" fmla="*/ 184 w 2073857"/>
              <a:gd name="connsiteY0" fmla="*/ 6328 h 2303763"/>
              <a:gd name="connsiteX1" fmla="*/ 2073857 w 2073857"/>
              <a:gd name="connsiteY1" fmla="*/ 0 h 2303763"/>
              <a:gd name="connsiteX2" fmla="*/ 2073857 w 2073857"/>
              <a:gd name="connsiteY2" fmla="*/ 1048009 h 2303763"/>
              <a:gd name="connsiteX3" fmla="*/ 0 w 2073857"/>
              <a:gd name="connsiteY3" fmla="*/ 2303763 h 2303763"/>
              <a:gd name="connsiteX4" fmla="*/ 184 w 2073857"/>
              <a:gd name="connsiteY4" fmla="*/ 6328 h 2303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857" h="2303763">
                <a:moveTo>
                  <a:pt x="184" y="6328"/>
                </a:moveTo>
                <a:lnTo>
                  <a:pt x="2073857" y="0"/>
                </a:lnTo>
                <a:lnTo>
                  <a:pt x="2073857" y="1048009"/>
                </a:lnTo>
                <a:lnTo>
                  <a:pt x="0" y="2303763"/>
                </a:lnTo>
                <a:cubicBezTo>
                  <a:pt x="61" y="1460693"/>
                  <a:pt x="123" y="849398"/>
                  <a:pt x="184" y="6328"/>
                </a:cubicBezTo>
                <a:close/>
              </a:path>
            </a:pathLst>
          </a:custGeom>
          <a:solidFill>
            <a:schemeClr val="accent2"/>
          </a:solidFill>
          <a:ln w="9486" cap="flat">
            <a:noFill/>
            <a:prstDash val="solid"/>
            <a:miter/>
          </a:ln>
        </p:spPr>
        <p:txBody>
          <a:bodyPr rtlCol="0" anchor="ctr"/>
          <a:lstStyle/>
          <a:p>
            <a:endParaRPr lang="en-US"/>
          </a:p>
        </p:txBody>
      </p:sp>
      <p:sp>
        <p:nvSpPr>
          <p:cNvPr id="6" name="TextBox 5">
            <a:extLst>
              <a:ext uri="{FF2B5EF4-FFF2-40B4-BE49-F238E27FC236}">
                <a16:creationId xmlns:a16="http://schemas.microsoft.com/office/drawing/2014/main" id="{84449114-7A45-C081-8B59-D08FB0DA05D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7" name="TextBox 6">
            <a:extLst>
              <a:ext uri="{FF2B5EF4-FFF2-40B4-BE49-F238E27FC236}">
                <a16:creationId xmlns:a16="http://schemas.microsoft.com/office/drawing/2014/main" id="{6A0EAF86-A696-7E06-EFD2-720EF66C9ACA}"/>
              </a:ext>
            </a:extLst>
          </p:cNvPr>
          <p:cNvSpPr txBox="1"/>
          <p:nvPr userDrawn="1"/>
        </p:nvSpPr>
        <p:spPr>
          <a:xfrm>
            <a:off x="8399137" y="6374142"/>
            <a:ext cx="3252865" cy="184666"/>
          </a:xfrm>
          <a:prstGeom prst="rect">
            <a:avLst/>
          </a:prstGeom>
          <a:noFill/>
        </p:spPr>
        <p:txBody>
          <a:bodyPr wrap="square" lIns="0" tIns="0" rIns="0" bIns="0" rtlCol="0">
            <a:spAutoFit/>
          </a:bodyPr>
          <a:lstStyle/>
          <a:p>
            <a:pPr algn="r"/>
            <a:fld id="{869EC3B2-414F-DA4B-B853-A47E5377F7EE}" type="slidenum">
              <a:rPr lang="en-GB" sz="1200" b="1" smtClean="0">
                <a:solidFill>
                  <a:schemeClr val="bg1"/>
                </a:solidFill>
              </a:rPr>
              <a:t>‹#›</a:t>
            </a:fld>
            <a:endParaRPr lang="en-GB" sz="1200" b="1">
              <a:solidFill>
                <a:schemeClr val="bg1"/>
              </a:solidFill>
            </a:endParaRPr>
          </a:p>
        </p:txBody>
      </p:sp>
    </p:spTree>
    <p:extLst>
      <p:ext uri="{BB962C8B-B14F-4D97-AF65-F5344CB8AC3E}">
        <p14:creationId xmlns:p14="http://schemas.microsoft.com/office/powerpoint/2010/main" val="8848921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1_Divider Slide - 01">
    <p:bg>
      <p:bgPr>
        <a:solidFill>
          <a:schemeClr val="bg1"/>
        </a:solidFill>
        <a:effectLst/>
      </p:bgPr>
    </p:bg>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B9CAE8A1-C853-C3F5-ADE9-DF1D89D85564}"/>
              </a:ext>
            </a:extLst>
          </p:cNvPr>
          <p:cNvSpPr>
            <a:spLocks noGrp="1"/>
          </p:cNvSpPr>
          <p:nvPr>
            <p:ph type="pic" sz="quarter" idx="12"/>
          </p:nvPr>
        </p:nvSpPr>
        <p:spPr>
          <a:xfrm>
            <a:off x="0" y="0"/>
            <a:ext cx="12192000" cy="6858000"/>
          </a:xfrm>
          <a:custGeom>
            <a:avLst/>
            <a:gdLst>
              <a:gd name="connsiteX0" fmla="*/ 0 w 12192000"/>
              <a:gd name="connsiteY0" fmla="*/ 0 h 6858000"/>
              <a:gd name="connsiteX1" fmla="*/ 260531 w 12192000"/>
              <a:gd name="connsiteY1" fmla="*/ 0 h 6858000"/>
              <a:gd name="connsiteX2" fmla="*/ 279503 w 12192000"/>
              <a:gd name="connsiteY2" fmla="*/ 2281169 h 6858000"/>
              <a:gd name="connsiteX3" fmla="*/ 2332278 w 12192000"/>
              <a:gd name="connsiteY3" fmla="*/ 1041925 h 6858000"/>
              <a:gd name="connsiteX4" fmla="*/ 2332278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0" fmla="*/ 0 w 12192000"/>
              <a:gd name="connsiteY0" fmla="*/ 0 h 6858000"/>
              <a:gd name="connsiteX1" fmla="*/ 260531 w 12192000"/>
              <a:gd name="connsiteY1" fmla="*/ 0 h 6858000"/>
              <a:gd name="connsiteX2" fmla="*/ 260453 w 12192000"/>
              <a:gd name="connsiteY2" fmla="*/ 2297044 h 6858000"/>
              <a:gd name="connsiteX3" fmla="*/ 2332278 w 12192000"/>
              <a:gd name="connsiteY3" fmla="*/ 1041925 h 6858000"/>
              <a:gd name="connsiteX4" fmla="*/ 2332278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260531 w 12192000"/>
              <a:gd name="connsiteY1" fmla="*/ 0 h 6858000"/>
              <a:gd name="connsiteX2" fmla="*/ 260453 w 12192000"/>
              <a:gd name="connsiteY2" fmla="*/ 2297044 h 6858000"/>
              <a:gd name="connsiteX3" fmla="*/ 2606598 w 12192000"/>
              <a:gd name="connsiteY3" fmla="*/ 1048456 h 6858000"/>
              <a:gd name="connsiteX4" fmla="*/ 2332278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260531 w 12192000"/>
              <a:gd name="connsiteY1" fmla="*/ 0 h 6858000"/>
              <a:gd name="connsiteX2" fmla="*/ 260453 w 12192000"/>
              <a:gd name="connsiteY2" fmla="*/ 2297044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260531 w 12192000"/>
              <a:gd name="connsiteY1" fmla="*/ 0 h 6858000"/>
              <a:gd name="connsiteX2" fmla="*/ 534773 w 12192000"/>
              <a:gd name="connsiteY2" fmla="*/ 2303575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34851 w 12192000"/>
              <a:gd name="connsiteY1" fmla="*/ 6531 h 6858000"/>
              <a:gd name="connsiteX2" fmla="*/ 534773 w 12192000"/>
              <a:gd name="connsiteY2" fmla="*/ 2303575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41383 w 12192000"/>
              <a:gd name="connsiteY1" fmla="*/ 13062 h 6858000"/>
              <a:gd name="connsiteX2" fmla="*/ 534773 w 12192000"/>
              <a:gd name="connsiteY2" fmla="*/ 2303575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41383 w 12192000"/>
              <a:gd name="connsiteY1" fmla="*/ 13062 h 6858000"/>
              <a:gd name="connsiteX2" fmla="*/ 534773 w 12192000"/>
              <a:gd name="connsiteY2" fmla="*/ 2310107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41383 w 12192000"/>
              <a:gd name="connsiteY1" fmla="*/ 6531 h 6858000"/>
              <a:gd name="connsiteX2" fmla="*/ 534773 w 12192000"/>
              <a:gd name="connsiteY2" fmla="*/ 2310107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41383 w 12192000"/>
              <a:gd name="connsiteY1" fmla="*/ 6531 h 6858000"/>
              <a:gd name="connsiteX2" fmla="*/ 539391 w 12192000"/>
              <a:gd name="connsiteY2" fmla="*/ 2310107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41383 w 12192000"/>
              <a:gd name="connsiteY1" fmla="*/ 6531 h 6858000"/>
              <a:gd name="connsiteX2" fmla="*/ 544009 w 12192000"/>
              <a:gd name="connsiteY2" fmla="*/ 2305489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41383 w 12192000"/>
              <a:gd name="connsiteY1" fmla="*/ 6531 h 6858000"/>
              <a:gd name="connsiteX2" fmla="*/ 544009 w 12192000"/>
              <a:gd name="connsiteY2" fmla="*/ 2300870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41383" y="6531"/>
                </a:lnTo>
                <a:cubicBezTo>
                  <a:pt x="541357" y="772212"/>
                  <a:pt x="544035" y="1535189"/>
                  <a:pt x="544009" y="2300870"/>
                </a:cubicBezTo>
                <a:lnTo>
                  <a:pt x="2606598" y="1048456"/>
                </a:lnTo>
                <a:lnTo>
                  <a:pt x="2613129" y="0"/>
                </a:lnTo>
                <a:lnTo>
                  <a:pt x="12192000" y="0"/>
                </a:lnTo>
                <a:lnTo>
                  <a:pt x="12192000" y="6858000"/>
                </a:lnTo>
                <a:lnTo>
                  <a:pt x="0" y="6858000"/>
                </a:lnTo>
                <a:lnTo>
                  <a:pt x="0" y="0"/>
                </a:lnTo>
                <a:close/>
              </a:path>
            </a:pathLst>
          </a:custGeom>
        </p:spPr>
        <p:txBody>
          <a:bodyPr wrap="square">
            <a:noAutofit/>
          </a:bodyPr>
          <a:lstStyle/>
          <a:p>
            <a:r>
              <a:rPr lang="en-US"/>
              <a:t>Click icon to add picture</a:t>
            </a:r>
          </a:p>
        </p:txBody>
      </p:sp>
      <p:sp>
        <p:nvSpPr>
          <p:cNvPr id="21" name="Graphic 8">
            <a:extLst>
              <a:ext uri="{FF2B5EF4-FFF2-40B4-BE49-F238E27FC236}">
                <a16:creationId xmlns:a16="http://schemas.microsoft.com/office/drawing/2014/main" id="{71A56240-8CAF-0C69-C6E3-0FFE1110BED2}"/>
              </a:ext>
            </a:extLst>
          </p:cNvPr>
          <p:cNvSpPr/>
          <p:nvPr/>
        </p:nvSpPr>
        <p:spPr>
          <a:xfrm>
            <a:off x="540000" y="0"/>
            <a:ext cx="2073857" cy="2303763"/>
          </a:xfrm>
          <a:custGeom>
            <a:avLst/>
            <a:gdLst>
              <a:gd name="connsiteX0" fmla="*/ 0 w 2073672"/>
              <a:gd name="connsiteY0" fmla="*/ 9503 h 2522202"/>
              <a:gd name="connsiteX1" fmla="*/ 2073673 w 2073672"/>
              <a:gd name="connsiteY1" fmla="*/ 0 h 2522202"/>
              <a:gd name="connsiteX2" fmla="*/ 2073673 w 2073672"/>
              <a:gd name="connsiteY2" fmla="*/ 1282959 h 2522202"/>
              <a:gd name="connsiteX3" fmla="*/ 20898 w 2073672"/>
              <a:gd name="connsiteY3" fmla="*/ 2522203 h 2522202"/>
              <a:gd name="connsiteX4" fmla="*/ 0 w 2073672"/>
              <a:gd name="connsiteY4" fmla="*/ 9503 h 2522202"/>
              <a:gd name="connsiteX0" fmla="*/ 6534 w 2080207"/>
              <a:gd name="connsiteY0" fmla="*/ 9503 h 2545063"/>
              <a:gd name="connsiteX1" fmla="*/ 2080207 w 2080207"/>
              <a:gd name="connsiteY1" fmla="*/ 0 h 2545063"/>
              <a:gd name="connsiteX2" fmla="*/ 2080207 w 2080207"/>
              <a:gd name="connsiteY2" fmla="*/ 1282959 h 2545063"/>
              <a:gd name="connsiteX3" fmla="*/ 0 w 2080207"/>
              <a:gd name="connsiteY3" fmla="*/ 2545063 h 2545063"/>
              <a:gd name="connsiteX4" fmla="*/ 6534 w 2080207"/>
              <a:gd name="connsiteY4" fmla="*/ 9503 h 2545063"/>
              <a:gd name="connsiteX0" fmla="*/ 184 w 2073857"/>
              <a:gd name="connsiteY0" fmla="*/ 9503 h 2538713"/>
              <a:gd name="connsiteX1" fmla="*/ 2073857 w 2073857"/>
              <a:gd name="connsiteY1" fmla="*/ 0 h 2538713"/>
              <a:gd name="connsiteX2" fmla="*/ 2073857 w 2073857"/>
              <a:gd name="connsiteY2" fmla="*/ 1282959 h 2538713"/>
              <a:gd name="connsiteX3" fmla="*/ 0 w 2073857"/>
              <a:gd name="connsiteY3" fmla="*/ 2538713 h 2538713"/>
              <a:gd name="connsiteX4" fmla="*/ 184 w 2073857"/>
              <a:gd name="connsiteY4" fmla="*/ 9503 h 2538713"/>
              <a:gd name="connsiteX0" fmla="*/ 184 w 2073857"/>
              <a:gd name="connsiteY0" fmla="*/ 241278 h 2538713"/>
              <a:gd name="connsiteX1" fmla="*/ 2073857 w 2073857"/>
              <a:gd name="connsiteY1" fmla="*/ 0 h 2538713"/>
              <a:gd name="connsiteX2" fmla="*/ 2073857 w 2073857"/>
              <a:gd name="connsiteY2" fmla="*/ 1282959 h 2538713"/>
              <a:gd name="connsiteX3" fmla="*/ 0 w 2073857"/>
              <a:gd name="connsiteY3" fmla="*/ 2538713 h 2538713"/>
              <a:gd name="connsiteX4" fmla="*/ 184 w 2073857"/>
              <a:gd name="connsiteY4" fmla="*/ 241278 h 2538713"/>
              <a:gd name="connsiteX0" fmla="*/ 184 w 2073857"/>
              <a:gd name="connsiteY0" fmla="*/ 6328 h 2303763"/>
              <a:gd name="connsiteX1" fmla="*/ 2073857 w 2073857"/>
              <a:gd name="connsiteY1" fmla="*/ 0 h 2303763"/>
              <a:gd name="connsiteX2" fmla="*/ 2073857 w 2073857"/>
              <a:gd name="connsiteY2" fmla="*/ 1048009 h 2303763"/>
              <a:gd name="connsiteX3" fmla="*/ 0 w 2073857"/>
              <a:gd name="connsiteY3" fmla="*/ 2303763 h 2303763"/>
              <a:gd name="connsiteX4" fmla="*/ 184 w 2073857"/>
              <a:gd name="connsiteY4" fmla="*/ 6328 h 2303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857" h="2303763">
                <a:moveTo>
                  <a:pt x="184" y="6328"/>
                </a:moveTo>
                <a:lnTo>
                  <a:pt x="2073857" y="0"/>
                </a:lnTo>
                <a:lnTo>
                  <a:pt x="2073857" y="1048009"/>
                </a:lnTo>
                <a:lnTo>
                  <a:pt x="0" y="2303763"/>
                </a:lnTo>
                <a:cubicBezTo>
                  <a:pt x="61" y="1460693"/>
                  <a:pt x="123" y="849398"/>
                  <a:pt x="184" y="6328"/>
                </a:cubicBezTo>
                <a:close/>
              </a:path>
            </a:pathLst>
          </a:custGeom>
          <a:solidFill>
            <a:schemeClr val="accent6"/>
          </a:solidFill>
          <a:ln w="9486" cap="flat">
            <a:noFill/>
            <a:prstDash val="solid"/>
            <a:miter/>
          </a:ln>
        </p:spPr>
        <p:txBody>
          <a:bodyPr rtlCol="0" anchor="ctr"/>
          <a:lstStyle/>
          <a:p>
            <a:endParaRPr lang="en-US"/>
          </a:p>
        </p:txBody>
      </p:sp>
      <p:sp>
        <p:nvSpPr>
          <p:cNvPr id="4" name="TextBox 3">
            <a:extLst>
              <a:ext uri="{FF2B5EF4-FFF2-40B4-BE49-F238E27FC236}">
                <a16:creationId xmlns:a16="http://schemas.microsoft.com/office/drawing/2014/main" id="{491E219B-CFEE-DB84-23E2-D9E5BD423279}"/>
              </a:ext>
            </a:extLst>
          </p:cNvPr>
          <p:cNvSpPr txBox="1"/>
          <p:nvPr/>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13" name="Text Placeholder 14">
            <a:extLst>
              <a:ext uri="{FF2B5EF4-FFF2-40B4-BE49-F238E27FC236}">
                <a16:creationId xmlns:a16="http://schemas.microsoft.com/office/drawing/2014/main" id="{702AA486-9D26-A568-2672-98A8023A6688}"/>
              </a:ext>
            </a:extLst>
          </p:cNvPr>
          <p:cNvSpPr>
            <a:spLocks noGrp="1"/>
          </p:cNvSpPr>
          <p:nvPr>
            <p:ph type="body" sz="quarter" idx="11"/>
          </p:nvPr>
        </p:nvSpPr>
        <p:spPr>
          <a:xfrm>
            <a:off x="821579" y="920484"/>
            <a:ext cx="1341809" cy="748748"/>
          </a:xfrm>
          <a:noFill/>
          <a:ln>
            <a:noFill/>
          </a:ln>
        </p:spPr>
        <p:style>
          <a:lnRef idx="0">
            <a:scrgbClr r="0" g="0" b="0"/>
          </a:lnRef>
          <a:fillRef idx="0">
            <a:scrgbClr r="0" g="0" b="0"/>
          </a:fillRef>
          <a:effectRef idx="0">
            <a:scrgbClr r="0" g="0" b="0"/>
          </a:effectRef>
          <a:fontRef idx="minor">
            <a:schemeClr val="lt1"/>
          </a:fontRef>
        </p:style>
        <p:txBody>
          <a:bodyPr/>
          <a:lstStyle>
            <a:lvl1pPr marL="0" indent="0">
              <a:buFontTx/>
              <a:buNone/>
              <a:defRPr sz="4400">
                <a:solidFill>
                  <a:srgbClr val="412468"/>
                </a:solidFill>
              </a:defRPr>
            </a:lvl1pPr>
            <a:lvl2pPr marL="0" indent="0">
              <a:buFontTx/>
              <a:buNone/>
              <a:defRPr sz="4400">
                <a:solidFill>
                  <a:schemeClr val="bg1"/>
                </a:solidFill>
              </a:defRPr>
            </a:lvl2pPr>
            <a:lvl3pPr marL="360000" indent="0">
              <a:buFontTx/>
              <a:buNone/>
              <a:defRPr sz="4400">
                <a:solidFill>
                  <a:schemeClr val="bg1"/>
                </a:solidFill>
              </a:defRPr>
            </a:lvl3pPr>
            <a:lvl4pPr marL="360000" indent="0">
              <a:buFontTx/>
              <a:buNone/>
              <a:defRPr sz="4400">
                <a:solidFill>
                  <a:schemeClr val="bg1"/>
                </a:solidFill>
              </a:defRPr>
            </a:lvl4pPr>
            <a:lvl5pPr marL="360000" indent="0">
              <a:buFontTx/>
              <a:buNone/>
              <a:defRPr sz="4400">
                <a:solidFill>
                  <a:schemeClr val="bg1"/>
                </a:solidFill>
              </a:defRPr>
            </a:lvl5pPr>
          </a:lstStyle>
          <a:p>
            <a:pPr lvl="0"/>
            <a:r>
              <a:rPr lang="en-US"/>
              <a:t>Click to edit Master text styles</a:t>
            </a:r>
          </a:p>
        </p:txBody>
      </p:sp>
      <p:sp>
        <p:nvSpPr>
          <p:cNvPr id="3" name="Title 1">
            <a:extLst>
              <a:ext uri="{FF2B5EF4-FFF2-40B4-BE49-F238E27FC236}">
                <a16:creationId xmlns:a16="http://schemas.microsoft.com/office/drawing/2014/main" id="{E064AD0C-E4B5-D74E-EBDD-27150F35772E}"/>
              </a:ext>
            </a:extLst>
          </p:cNvPr>
          <p:cNvSpPr>
            <a:spLocks noGrp="1"/>
          </p:cNvSpPr>
          <p:nvPr>
            <p:ph type="ctrTitle"/>
          </p:nvPr>
        </p:nvSpPr>
        <p:spPr>
          <a:xfrm>
            <a:off x="0" y="2499225"/>
            <a:ext cx="5450775" cy="2966893"/>
          </a:xfrm>
          <a:solidFill>
            <a:schemeClr val="accent6"/>
          </a:solidFill>
        </p:spPr>
        <p:txBody>
          <a:bodyPr wrap="square" lIns="540000" tIns="288000" rIns="288000" bIns="288000" anchor="t">
            <a:spAutoFit/>
          </a:bodyPr>
          <a:lstStyle>
            <a:lvl1pPr algn="l">
              <a:lnSpc>
                <a:spcPts val="6200"/>
              </a:lnSpc>
              <a:defRPr sz="6000">
                <a:solidFill>
                  <a:srgbClr val="412468"/>
                </a:solidFill>
              </a:defRPr>
            </a:lvl1pPr>
          </a:lstStyle>
          <a:p>
            <a:r>
              <a:rPr lang="en-US"/>
              <a:t>Click to edit Master title style</a:t>
            </a:r>
            <a:endParaRPr lang="en-GB"/>
          </a:p>
        </p:txBody>
      </p:sp>
      <p:sp>
        <p:nvSpPr>
          <p:cNvPr id="5" name="TextBox 4">
            <a:extLst>
              <a:ext uri="{FF2B5EF4-FFF2-40B4-BE49-F238E27FC236}">
                <a16:creationId xmlns:a16="http://schemas.microsoft.com/office/drawing/2014/main" id="{789E6AC9-85AA-EAC7-6247-1300581270AB}"/>
              </a:ext>
            </a:extLst>
          </p:cNvPr>
          <p:cNvSpPr txBox="1"/>
          <p:nvPr/>
        </p:nvSpPr>
        <p:spPr>
          <a:xfrm>
            <a:off x="8399137" y="6374142"/>
            <a:ext cx="3252865" cy="184666"/>
          </a:xfrm>
          <a:prstGeom prst="rect">
            <a:avLst/>
          </a:prstGeom>
          <a:noFill/>
        </p:spPr>
        <p:txBody>
          <a:bodyPr wrap="square" lIns="0" tIns="0" rIns="0" bIns="0" rtlCol="0">
            <a:spAutoFit/>
          </a:bodyPr>
          <a:lstStyle/>
          <a:p>
            <a:pPr algn="r"/>
            <a:fld id="{869EC3B2-414F-DA4B-B853-A47E5377F7EE}" type="slidenum">
              <a:rPr lang="en-GB" sz="1200" b="1" smtClean="0">
                <a:solidFill>
                  <a:schemeClr val="bg1"/>
                </a:solidFill>
              </a:rPr>
              <a:t>‹#›</a:t>
            </a:fld>
            <a:endParaRPr lang="en-GB" sz="1200" b="1">
              <a:solidFill>
                <a:schemeClr val="bg1"/>
              </a:solidFill>
            </a:endParaRPr>
          </a:p>
        </p:txBody>
      </p:sp>
      <p:sp>
        <p:nvSpPr>
          <p:cNvPr id="2" name="Graphic 8">
            <a:extLst>
              <a:ext uri="{FF2B5EF4-FFF2-40B4-BE49-F238E27FC236}">
                <a16:creationId xmlns:a16="http://schemas.microsoft.com/office/drawing/2014/main" id="{CCBD7702-F931-EE5B-F9E9-782362583BED}"/>
              </a:ext>
            </a:extLst>
          </p:cNvPr>
          <p:cNvSpPr/>
          <p:nvPr userDrawn="1"/>
        </p:nvSpPr>
        <p:spPr>
          <a:xfrm>
            <a:off x="540000" y="0"/>
            <a:ext cx="2073857" cy="2303763"/>
          </a:xfrm>
          <a:custGeom>
            <a:avLst/>
            <a:gdLst>
              <a:gd name="connsiteX0" fmla="*/ 0 w 2073672"/>
              <a:gd name="connsiteY0" fmla="*/ 9503 h 2522202"/>
              <a:gd name="connsiteX1" fmla="*/ 2073673 w 2073672"/>
              <a:gd name="connsiteY1" fmla="*/ 0 h 2522202"/>
              <a:gd name="connsiteX2" fmla="*/ 2073673 w 2073672"/>
              <a:gd name="connsiteY2" fmla="*/ 1282959 h 2522202"/>
              <a:gd name="connsiteX3" fmla="*/ 20898 w 2073672"/>
              <a:gd name="connsiteY3" fmla="*/ 2522203 h 2522202"/>
              <a:gd name="connsiteX4" fmla="*/ 0 w 2073672"/>
              <a:gd name="connsiteY4" fmla="*/ 9503 h 2522202"/>
              <a:gd name="connsiteX0" fmla="*/ 6534 w 2080207"/>
              <a:gd name="connsiteY0" fmla="*/ 9503 h 2545063"/>
              <a:gd name="connsiteX1" fmla="*/ 2080207 w 2080207"/>
              <a:gd name="connsiteY1" fmla="*/ 0 h 2545063"/>
              <a:gd name="connsiteX2" fmla="*/ 2080207 w 2080207"/>
              <a:gd name="connsiteY2" fmla="*/ 1282959 h 2545063"/>
              <a:gd name="connsiteX3" fmla="*/ 0 w 2080207"/>
              <a:gd name="connsiteY3" fmla="*/ 2545063 h 2545063"/>
              <a:gd name="connsiteX4" fmla="*/ 6534 w 2080207"/>
              <a:gd name="connsiteY4" fmla="*/ 9503 h 2545063"/>
              <a:gd name="connsiteX0" fmla="*/ 184 w 2073857"/>
              <a:gd name="connsiteY0" fmla="*/ 9503 h 2538713"/>
              <a:gd name="connsiteX1" fmla="*/ 2073857 w 2073857"/>
              <a:gd name="connsiteY1" fmla="*/ 0 h 2538713"/>
              <a:gd name="connsiteX2" fmla="*/ 2073857 w 2073857"/>
              <a:gd name="connsiteY2" fmla="*/ 1282959 h 2538713"/>
              <a:gd name="connsiteX3" fmla="*/ 0 w 2073857"/>
              <a:gd name="connsiteY3" fmla="*/ 2538713 h 2538713"/>
              <a:gd name="connsiteX4" fmla="*/ 184 w 2073857"/>
              <a:gd name="connsiteY4" fmla="*/ 9503 h 2538713"/>
              <a:gd name="connsiteX0" fmla="*/ 184 w 2073857"/>
              <a:gd name="connsiteY0" fmla="*/ 241278 h 2538713"/>
              <a:gd name="connsiteX1" fmla="*/ 2073857 w 2073857"/>
              <a:gd name="connsiteY1" fmla="*/ 0 h 2538713"/>
              <a:gd name="connsiteX2" fmla="*/ 2073857 w 2073857"/>
              <a:gd name="connsiteY2" fmla="*/ 1282959 h 2538713"/>
              <a:gd name="connsiteX3" fmla="*/ 0 w 2073857"/>
              <a:gd name="connsiteY3" fmla="*/ 2538713 h 2538713"/>
              <a:gd name="connsiteX4" fmla="*/ 184 w 2073857"/>
              <a:gd name="connsiteY4" fmla="*/ 241278 h 2538713"/>
              <a:gd name="connsiteX0" fmla="*/ 184 w 2073857"/>
              <a:gd name="connsiteY0" fmla="*/ 6328 h 2303763"/>
              <a:gd name="connsiteX1" fmla="*/ 2073857 w 2073857"/>
              <a:gd name="connsiteY1" fmla="*/ 0 h 2303763"/>
              <a:gd name="connsiteX2" fmla="*/ 2073857 w 2073857"/>
              <a:gd name="connsiteY2" fmla="*/ 1048009 h 2303763"/>
              <a:gd name="connsiteX3" fmla="*/ 0 w 2073857"/>
              <a:gd name="connsiteY3" fmla="*/ 2303763 h 2303763"/>
              <a:gd name="connsiteX4" fmla="*/ 184 w 2073857"/>
              <a:gd name="connsiteY4" fmla="*/ 6328 h 2303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857" h="2303763">
                <a:moveTo>
                  <a:pt x="184" y="6328"/>
                </a:moveTo>
                <a:lnTo>
                  <a:pt x="2073857" y="0"/>
                </a:lnTo>
                <a:lnTo>
                  <a:pt x="2073857" y="1048009"/>
                </a:lnTo>
                <a:lnTo>
                  <a:pt x="0" y="2303763"/>
                </a:lnTo>
                <a:cubicBezTo>
                  <a:pt x="61" y="1460693"/>
                  <a:pt x="123" y="849398"/>
                  <a:pt x="184" y="6328"/>
                </a:cubicBezTo>
                <a:close/>
              </a:path>
            </a:pathLst>
          </a:custGeom>
          <a:solidFill>
            <a:schemeClr val="accent6"/>
          </a:solidFill>
          <a:ln w="9486" cap="flat">
            <a:noFill/>
            <a:prstDash val="solid"/>
            <a:miter/>
          </a:ln>
        </p:spPr>
        <p:txBody>
          <a:bodyPr rtlCol="0" anchor="ctr"/>
          <a:lstStyle/>
          <a:p>
            <a:endParaRPr lang="en-US"/>
          </a:p>
        </p:txBody>
      </p:sp>
      <p:sp>
        <p:nvSpPr>
          <p:cNvPr id="6" name="TextBox 5">
            <a:extLst>
              <a:ext uri="{FF2B5EF4-FFF2-40B4-BE49-F238E27FC236}">
                <a16:creationId xmlns:a16="http://schemas.microsoft.com/office/drawing/2014/main" id="{1D9C1EFB-AFF9-6415-35A0-9659DBF8CD59}"/>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7" name="TextBox 6">
            <a:extLst>
              <a:ext uri="{FF2B5EF4-FFF2-40B4-BE49-F238E27FC236}">
                <a16:creationId xmlns:a16="http://schemas.microsoft.com/office/drawing/2014/main" id="{65A1CF6D-6ADB-B95E-7262-DC257E431B11}"/>
              </a:ext>
            </a:extLst>
          </p:cNvPr>
          <p:cNvSpPr txBox="1"/>
          <p:nvPr userDrawn="1"/>
        </p:nvSpPr>
        <p:spPr>
          <a:xfrm>
            <a:off x="8399137" y="6374142"/>
            <a:ext cx="3252865" cy="184666"/>
          </a:xfrm>
          <a:prstGeom prst="rect">
            <a:avLst/>
          </a:prstGeom>
          <a:noFill/>
        </p:spPr>
        <p:txBody>
          <a:bodyPr wrap="square" lIns="0" tIns="0" rIns="0" bIns="0" rtlCol="0">
            <a:spAutoFit/>
          </a:bodyPr>
          <a:lstStyle/>
          <a:p>
            <a:pPr algn="r"/>
            <a:fld id="{869EC3B2-414F-DA4B-B853-A47E5377F7EE}" type="slidenum">
              <a:rPr lang="en-GB" sz="1200" b="1" smtClean="0">
                <a:solidFill>
                  <a:schemeClr val="bg1"/>
                </a:solidFill>
              </a:rPr>
              <a:t>‹#›</a:t>
            </a:fld>
            <a:endParaRPr lang="en-GB" sz="1200" b="1">
              <a:solidFill>
                <a:schemeClr val="bg1"/>
              </a:solidFill>
            </a:endParaRPr>
          </a:p>
        </p:txBody>
      </p:sp>
    </p:spTree>
    <p:extLst>
      <p:ext uri="{BB962C8B-B14F-4D97-AF65-F5344CB8AC3E}">
        <p14:creationId xmlns:p14="http://schemas.microsoft.com/office/powerpoint/2010/main" val="7690374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8_Divider Slide - 01">
    <p:bg>
      <p:bgPr>
        <a:solidFill>
          <a:schemeClr val="bg1"/>
        </a:solidFill>
        <a:effectLst/>
      </p:bgPr>
    </p:bg>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B9CAE8A1-C853-C3F5-ADE9-DF1D89D85564}"/>
              </a:ext>
            </a:extLst>
          </p:cNvPr>
          <p:cNvSpPr>
            <a:spLocks noGrp="1"/>
          </p:cNvSpPr>
          <p:nvPr>
            <p:ph type="pic" sz="quarter" idx="12"/>
          </p:nvPr>
        </p:nvSpPr>
        <p:spPr>
          <a:xfrm>
            <a:off x="0" y="0"/>
            <a:ext cx="12192000" cy="6858000"/>
          </a:xfrm>
          <a:custGeom>
            <a:avLst/>
            <a:gdLst>
              <a:gd name="connsiteX0" fmla="*/ 0 w 12192000"/>
              <a:gd name="connsiteY0" fmla="*/ 0 h 6858000"/>
              <a:gd name="connsiteX1" fmla="*/ 260531 w 12192000"/>
              <a:gd name="connsiteY1" fmla="*/ 0 h 6858000"/>
              <a:gd name="connsiteX2" fmla="*/ 279503 w 12192000"/>
              <a:gd name="connsiteY2" fmla="*/ 2281169 h 6858000"/>
              <a:gd name="connsiteX3" fmla="*/ 2332278 w 12192000"/>
              <a:gd name="connsiteY3" fmla="*/ 1041925 h 6858000"/>
              <a:gd name="connsiteX4" fmla="*/ 2332278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0" fmla="*/ 0 w 12192000"/>
              <a:gd name="connsiteY0" fmla="*/ 0 h 6858000"/>
              <a:gd name="connsiteX1" fmla="*/ 260531 w 12192000"/>
              <a:gd name="connsiteY1" fmla="*/ 0 h 6858000"/>
              <a:gd name="connsiteX2" fmla="*/ 260453 w 12192000"/>
              <a:gd name="connsiteY2" fmla="*/ 2297044 h 6858000"/>
              <a:gd name="connsiteX3" fmla="*/ 2332278 w 12192000"/>
              <a:gd name="connsiteY3" fmla="*/ 1041925 h 6858000"/>
              <a:gd name="connsiteX4" fmla="*/ 2332278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260531 w 12192000"/>
              <a:gd name="connsiteY1" fmla="*/ 0 h 6858000"/>
              <a:gd name="connsiteX2" fmla="*/ 260453 w 12192000"/>
              <a:gd name="connsiteY2" fmla="*/ 2297044 h 6858000"/>
              <a:gd name="connsiteX3" fmla="*/ 2606598 w 12192000"/>
              <a:gd name="connsiteY3" fmla="*/ 1048456 h 6858000"/>
              <a:gd name="connsiteX4" fmla="*/ 2332278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260531 w 12192000"/>
              <a:gd name="connsiteY1" fmla="*/ 0 h 6858000"/>
              <a:gd name="connsiteX2" fmla="*/ 260453 w 12192000"/>
              <a:gd name="connsiteY2" fmla="*/ 2297044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260531 w 12192000"/>
              <a:gd name="connsiteY1" fmla="*/ 0 h 6858000"/>
              <a:gd name="connsiteX2" fmla="*/ 534773 w 12192000"/>
              <a:gd name="connsiteY2" fmla="*/ 2303575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34851 w 12192000"/>
              <a:gd name="connsiteY1" fmla="*/ 6531 h 6858000"/>
              <a:gd name="connsiteX2" fmla="*/ 534773 w 12192000"/>
              <a:gd name="connsiteY2" fmla="*/ 2303575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41383 w 12192000"/>
              <a:gd name="connsiteY1" fmla="*/ 13062 h 6858000"/>
              <a:gd name="connsiteX2" fmla="*/ 534773 w 12192000"/>
              <a:gd name="connsiteY2" fmla="*/ 2303575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41383 w 12192000"/>
              <a:gd name="connsiteY1" fmla="*/ 13062 h 6858000"/>
              <a:gd name="connsiteX2" fmla="*/ 534773 w 12192000"/>
              <a:gd name="connsiteY2" fmla="*/ 2310107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41383 w 12192000"/>
              <a:gd name="connsiteY1" fmla="*/ 6531 h 6858000"/>
              <a:gd name="connsiteX2" fmla="*/ 534773 w 12192000"/>
              <a:gd name="connsiteY2" fmla="*/ 2310107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41383 w 12192000"/>
              <a:gd name="connsiteY1" fmla="*/ 6531 h 6858000"/>
              <a:gd name="connsiteX2" fmla="*/ 539391 w 12192000"/>
              <a:gd name="connsiteY2" fmla="*/ 2310107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41383 w 12192000"/>
              <a:gd name="connsiteY1" fmla="*/ 6531 h 6858000"/>
              <a:gd name="connsiteX2" fmla="*/ 544009 w 12192000"/>
              <a:gd name="connsiteY2" fmla="*/ 2305489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41383 w 12192000"/>
              <a:gd name="connsiteY1" fmla="*/ 6531 h 6858000"/>
              <a:gd name="connsiteX2" fmla="*/ 544009 w 12192000"/>
              <a:gd name="connsiteY2" fmla="*/ 2300870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41383" y="6531"/>
                </a:lnTo>
                <a:cubicBezTo>
                  <a:pt x="541357" y="772212"/>
                  <a:pt x="544035" y="1535189"/>
                  <a:pt x="544009" y="2300870"/>
                </a:cubicBezTo>
                <a:lnTo>
                  <a:pt x="2606598" y="1048456"/>
                </a:lnTo>
                <a:lnTo>
                  <a:pt x="2613129" y="0"/>
                </a:lnTo>
                <a:lnTo>
                  <a:pt x="12192000" y="0"/>
                </a:lnTo>
                <a:lnTo>
                  <a:pt x="12192000" y="6858000"/>
                </a:lnTo>
                <a:lnTo>
                  <a:pt x="0" y="6858000"/>
                </a:lnTo>
                <a:lnTo>
                  <a:pt x="0" y="0"/>
                </a:lnTo>
                <a:close/>
              </a:path>
            </a:pathLst>
          </a:custGeom>
        </p:spPr>
        <p:txBody>
          <a:bodyPr wrap="square">
            <a:noAutofit/>
          </a:bodyPr>
          <a:lstStyle/>
          <a:p>
            <a:r>
              <a:rPr lang="en-US"/>
              <a:t>Click icon to add picture</a:t>
            </a:r>
          </a:p>
        </p:txBody>
      </p:sp>
      <p:sp>
        <p:nvSpPr>
          <p:cNvPr id="21" name="Graphic 8">
            <a:extLst>
              <a:ext uri="{FF2B5EF4-FFF2-40B4-BE49-F238E27FC236}">
                <a16:creationId xmlns:a16="http://schemas.microsoft.com/office/drawing/2014/main" id="{71A56240-8CAF-0C69-C6E3-0FFE1110BED2}"/>
              </a:ext>
            </a:extLst>
          </p:cNvPr>
          <p:cNvSpPr/>
          <p:nvPr/>
        </p:nvSpPr>
        <p:spPr>
          <a:xfrm>
            <a:off x="540000" y="0"/>
            <a:ext cx="2073857" cy="2303763"/>
          </a:xfrm>
          <a:custGeom>
            <a:avLst/>
            <a:gdLst>
              <a:gd name="connsiteX0" fmla="*/ 0 w 2073672"/>
              <a:gd name="connsiteY0" fmla="*/ 9503 h 2522202"/>
              <a:gd name="connsiteX1" fmla="*/ 2073673 w 2073672"/>
              <a:gd name="connsiteY1" fmla="*/ 0 h 2522202"/>
              <a:gd name="connsiteX2" fmla="*/ 2073673 w 2073672"/>
              <a:gd name="connsiteY2" fmla="*/ 1282959 h 2522202"/>
              <a:gd name="connsiteX3" fmla="*/ 20898 w 2073672"/>
              <a:gd name="connsiteY3" fmla="*/ 2522203 h 2522202"/>
              <a:gd name="connsiteX4" fmla="*/ 0 w 2073672"/>
              <a:gd name="connsiteY4" fmla="*/ 9503 h 2522202"/>
              <a:gd name="connsiteX0" fmla="*/ 6534 w 2080207"/>
              <a:gd name="connsiteY0" fmla="*/ 9503 h 2545063"/>
              <a:gd name="connsiteX1" fmla="*/ 2080207 w 2080207"/>
              <a:gd name="connsiteY1" fmla="*/ 0 h 2545063"/>
              <a:gd name="connsiteX2" fmla="*/ 2080207 w 2080207"/>
              <a:gd name="connsiteY2" fmla="*/ 1282959 h 2545063"/>
              <a:gd name="connsiteX3" fmla="*/ 0 w 2080207"/>
              <a:gd name="connsiteY3" fmla="*/ 2545063 h 2545063"/>
              <a:gd name="connsiteX4" fmla="*/ 6534 w 2080207"/>
              <a:gd name="connsiteY4" fmla="*/ 9503 h 2545063"/>
              <a:gd name="connsiteX0" fmla="*/ 184 w 2073857"/>
              <a:gd name="connsiteY0" fmla="*/ 9503 h 2538713"/>
              <a:gd name="connsiteX1" fmla="*/ 2073857 w 2073857"/>
              <a:gd name="connsiteY1" fmla="*/ 0 h 2538713"/>
              <a:gd name="connsiteX2" fmla="*/ 2073857 w 2073857"/>
              <a:gd name="connsiteY2" fmla="*/ 1282959 h 2538713"/>
              <a:gd name="connsiteX3" fmla="*/ 0 w 2073857"/>
              <a:gd name="connsiteY3" fmla="*/ 2538713 h 2538713"/>
              <a:gd name="connsiteX4" fmla="*/ 184 w 2073857"/>
              <a:gd name="connsiteY4" fmla="*/ 9503 h 2538713"/>
              <a:gd name="connsiteX0" fmla="*/ 184 w 2073857"/>
              <a:gd name="connsiteY0" fmla="*/ 241278 h 2538713"/>
              <a:gd name="connsiteX1" fmla="*/ 2073857 w 2073857"/>
              <a:gd name="connsiteY1" fmla="*/ 0 h 2538713"/>
              <a:gd name="connsiteX2" fmla="*/ 2073857 w 2073857"/>
              <a:gd name="connsiteY2" fmla="*/ 1282959 h 2538713"/>
              <a:gd name="connsiteX3" fmla="*/ 0 w 2073857"/>
              <a:gd name="connsiteY3" fmla="*/ 2538713 h 2538713"/>
              <a:gd name="connsiteX4" fmla="*/ 184 w 2073857"/>
              <a:gd name="connsiteY4" fmla="*/ 241278 h 2538713"/>
              <a:gd name="connsiteX0" fmla="*/ 184 w 2073857"/>
              <a:gd name="connsiteY0" fmla="*/ 6328 h 2303763"/>
              <a:gd name="connsiteX1" fmla="*/ 2073857 w 2073857"/>
              <a:gd name="connsiteY1" fmla="*/ 0 h 2303763"/>
              <a:gd name="connsiteX2" fmla="*/ 2073857 w 2073857"/>
              <a:gd name="connsiteY2" fmla="*/ 1048009 h 2303763"/>
              <a:gd name="connsiteX3" fmla="*/ 0 w 2073857"/>
              <a:gd name="connsiteY3" fmla="*/ 2303763 h 2303763"/>
              <a:gd name="connsiteX4" fmla="*/ 184 w 2073857"/>
              <a:gd name="connsiteY4" fmla="*/ 6328 h 2303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857" h="2303763">
                <a:moveTo>
                  <a:pt x="184" y="6328"/>
                </a:moveTo>
                <a:lnTo>
                  <a:pt x="2073857" y="0"/>
                </a:lnTo>
                <a:lnTo>
                  <a:pt x="2073857" y="1048009"/>
                </a:lnTo>
                <a:lnTo>
                  <a:pt x="0" y="2303763"/>
                </a:lnTo>
                <a:cubicBezTo>
                  <a:pt x="61" y="1460693"/>
                  <a:pt x="123" y="849398"/>
                  <a:pt x="184" y="6328"/>
                </a:cubicBezTo>
                <a:close/>
              </a:path>
            </a:pathLst>
          </a:custGeom>
          <a:solidFill>
            <a:schemeClr val="accent4"/>
          </a:solidFill>
          <a:ln w="9486" cap="flat">
            <a:noFill/>
            <a:prstDash val="solid"/>
            <a:miter/>
          </a:ln>
        </p:spPr>
        <p:txBody>
          <a:bodyPr rtlCol="0" anchor="ctr"/>
          <a:lstStyle/>
          <a:p>
            <a:endParaRPr lang="en-US"/>
          </a:p>
        </p:txBody>
      </p:sp>
      <p:sp>
        <p:nvSpPr>
          <p:cNvPr id="4" name="TextBox 3">
            <a:extLst>
              <a:ext uri="{FF2B5EF4-FFF2-40B4-BE49-F238E27FC236}">
                <a16:creationId xmlns:a16="http://schemas.microsoft.com/office/drawing/2014/main" id="{491E219B-CFEE-DB84-23E2-D9E5BD423279}"/>
              </a:ext>
            </a:extLst>
          </p:cNvPr>
          <p:cNvSpPr txBox="1"/>
          <p:nvPr/>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13" name="Text Placeholder 14">
            <a:extLst>
              <a:ext uri="{FF2B5EF4-FFF2-40B4-BE49-F238E27FC236}">
                <a16:creationId xmlns:a16="http://schemas.microsoft.com/office/drawing/2014/main" id="{702AA486-9D26-A568-2672-98A8023A6688}"/>
              </a:ext>
            </a:extLst>
          </p:cNvPr>
          <p:cNvSpPr>
            <a:spLocks noGrp="1"/>
          </p:cNvSpPr>
          <p:nvPr>
            <p:ph type="body" sz="quarter" idx="11"/>
          </p:nvPr>
        </p:nvSpPr>
        <p:spPr>
          <a:xfrm>
            <a:off x="821579" y="920484"/>
            <a:ext cx="1341809" cy="748748"/>
          </a:xfrm>
          <a:noFill/>
          <a:ln>
            <a:noFill/>
          </a:ln>
        </p:spPr>
        <p:style>
          <a:lnRef idx="0">
            <a:scrgbClr r="0" g="0" b="0"/>
          </a:lnRef>
          <a:fillRef idx="0">
            <a:scrgbClr r="0" g="0" b="0"/>
          </a:fillRef>
          <a:effectRef idx="0">
            <a:scrgbClr r="0" g="0" b="0"/>
          </a:effectRef>
          <a:fontRef idx="minor">
            <a:schemeClr val="lt1"/>
          </a:fontRef>
        </p:style>
        <p:txBody>
          <a:bodyPr/>
          <a:lstStyle>
            <a:lvl1pPr marL="0" indent="0">
              <a:buFontTx/>
              <a:buNone/>
              <a:defRPr sz="4400">
                <a:solidFill>
                  <a:srgbClr val="412468"/>
                </a:solidFill>
              </a:defRPr>
            </a:lvl1pPr>
            <a:lvl2pPr marL="0" indent="0">
              <a:buFontTx/>
              <a:buNone/>
              <a:defRPr sz="4400">
                <a:solidFill>
                  <a:schemeClr val="bg1"/>
                </a:solidFill>
              </a:defRPr>
            </a:lvl2pPr>
            <a:lvl3pPr marL="360000" indent="0">
              <a:buFontTx/>
              <a:buNone/>
              <a:defRPr sz="4400">
                <a:solidFill>
                  <a:schemeClr val="bg1"/>
                </a:solidFill>
              </a:defRPr>
            </a:lvl3pPr>
            <a:lvl4pPr marL="360000" indent="0">
              <a:buFontTx/>
              <a:buNone/>
              <a:defRPr sz="4400">
                <a:solidFill>
                  <a:schemeClr val="bg1"/>
                </a:solidFill>
              </a:defRPr>
            </a:lvl4pPr>
            <a:lvl5pPr marL="360000" indent="0">
              <a:buFontTx/>
              <a:buNone/>
              <a:defRPr sz="4400">
                <a:solidFill>
                  <a:schemeClr val="bg1"/>
                </a:solidFill>
              </a:defRPr>
            </a:lvl5pPr>
          </a:lstStyle>
          <a:p>
            <a:pPr lvl="0"/>
            <a:r>
              <a:rPr lang="en-US"/>
              <a:t>Click to edit Master text styles</a:t>
            </a:r>
          </a:p>
        </p:txBody>
      </p:sp>
      <p:sp>
        <p:nvSpPr>
          <p:cNvPr id="3" name="Title 1">
            <a:extLst>
              <a:ext uri="{FF2B5EF4-FFF2-40B4-BE49-F238E27FC236}">
                <a16:creationId xmlns:a16="http://schemas.microsoft.com/office/drawing/2014/main" id="{292C8FD3-D25C-2D9E-2B9A-C234E813776A}"/>
              </a:ext>
            </a:extLst>
          </p:cNvPr>
          <p:cNvSpPr>
            <a:spLocks noGrp="1"/>
          </p:cNvSpPr>
          <p:nvPr>
            <p:ph type="ctrTitle"/>
          </p:nvPr>
        </p:nvSpPr>
        <p:spPr>
          <a:xfrm>
            <a:off x="0" y="2499225"/>
            <a:ext cx="5450775" cy="2966893"/>
          </a:xfrm>
          <a:solidFill>
            <a:schemeClr val="accent4"/>
          </a:solidFill>
        </p:spPr>
        <p:txBody>
          <a:bodyPr wrap="square" lIns="540000" tIns="288000" rIns="288000" bIns="288000" anchor="t">
            <a:spAutoFit/>
          </a:bodyPr>
          <a:lstStyle>
            <a:lvl1pPr algn="l">
              <a:lnSpc>
                <a:spcPts val="6200"/>
              </a:lnSpc>
              <a:defRPr sz="6000">
                <a:solidFill>
                  <a:srgbClr val="412468"/>
                </a:solidFill>
              </a:defRPr>
            </a:lvl1pPr>
          </a:lstStyle>
          <a:p>
            <a:r>
              <a:rPr lang="en-US"/>
              <a:t>Click to edit Master title style</a:t>
            </a:r>
            <a:endParaRPr lang="en-GB"/>
          </a:p>
        </p:txBody>
      </p:sp>
      <p:sp>
        <p:nvSpPr>
          <p:cNvPr id="5" name="TextBox 4">
            <a:extLst>
              <a:ext uri="{FF2B5EF4-FFF2-40B4-BE49-F238E27FC236}">
                <a16:creationId xmlns:a16="http://schemas.microsoft.com/office/drawing/2014/main" id="{4079CB36-C621-469E-DE46-939DEB8D4274}"/>
              </a:ext>
            </a:extLst>
          </p:cNvPr>
          <p:cNvSpPr txBox="1"/>
          <p:nvPr/>
        </p:nvSpPr>
        <p:spPr>
          <a:xfrm>
            <a:off x="8399137" y="6374142"/>
            <a:ext cx="3252865" cy="184666"/>
          </a:xfrm>
          <a:prstGeom prst="rect">
            <a:avLst/>
          </a:prstGeom>
          <a:noFill/>
        </p:spPr>
        <p:txBody>
          <a:bodyPr wrap="square" lIns="0" tIns="0" rIns="0" bIns="0" rtlCol="0">
            <a:spAutoFit/>
          </a:bodyPr>
          <a:lstStyle/>
          <a:p>
            <a:pPr algn="r"/>
            <a:fld id="{869EC3B2-414F-DA4B-B853-A47E5377F7EE}" type="slidenum">
              <a:rPr lang="en-GB" sz="1200" b="1" smtClean="0">
                <a:solidFill>
                  <a:schemeClr val="bg1"/>
                </a:solidFill>
              </a:rPr>
              <a:t>‹#›</a:t>
            </a:fld>
            <a:endParaRPr lang="en-GB" sz="1200" b="1">
              <a:solidFill>
                <a:schemeClr val="bg1"/>
              </a:solidFill>
            </a:endParaRPr>
          </a:p>
        </p:txBody>
      </p:sp>
      <p:sp>
        <p:nvSpPr>
          <p:cNvPr id="2" name="Graphic 8">
            <a:extLst>
              <a:ext uri="{FF2B5EF4-FFF2-40B4-BE49-F238E27FC236}">
                <a16:creationId xmlns:a16="http://schemas.microsoft.com/office/drawing/2014/main" id="{94C932B6-05E5-D25E-7839-060C1B8967F0}"/>
              </a:ext>
            </a:extLst>
          </p:cNvPr>
          <p:cNvSpPr/>
          <p:nvPr userDrawn="1"/>
        </p:nvSpPr>
        <p:spPr>
          <a:xfrm>
            <a:off x="540000" y="0"/>
            <a:ext cx="2073857" cy="2303763"/>
          </a:xfrm>
          <a:custGeom>
            <a:avLst/>
            <a:gdLst>
              <a:gd name="connsiteX0" fmla="*/ 0 w 2073672"/>
              <a:gd name="connsiteY0" fmla="*/ 9503 h 2522202"/>
              <a:gd name="connsiteX1" fmla="*/ 2073673 w 2073672"/>
              <a:gd name="connsiteY1" fmla="*/ 0 h 2522202"/>
              <a:gd name="connsiteX2" fmla="*/ 2073673 w 2073672"/>
              <a:gd name="connsiteY2" fmla="*/ 1282959 h 2522202"/>
              <a:gd name="connsiteX3" fmla="*/ 20898 w 2073672"/>
              <a:gd name="connsiteY3" fmla="*/ 2522203 h 2522202"/>
              <a:gd name="connsiteX4" fmla="*/ 0 w 2073672"/>
              <a:gd name="connsiteY4" fmla="*/ 9503 h 2522202"/>
              <a:gd name="connsiteX0" fmla="*/ 6534 w 2080207"/>
              <a:gd name="connsiteY0" fmla="*/ 9503 h 2545063"/>
              <a:gd name="connsiteX1" fmla="*/ 2080207 w 2080207"/>
              <a:gd name="connsiteY1" fmla="*/ 0 h 2545063"/>
              <a:gd name="connsiteX2" fmla="*/ 2080207 w 2080207"/>
              <a:gd name="connsiteY2" fmla="*/ 1282959 h 2545063"/>
              <a:gd name="connsiteX3" fmla="*/ 0 w 2080207"/>
              <a:gd name="connsiteY3" fmla="*/ 2545063 h 2545063"/>
              <a:gd name="connsiteX4" fmla="*/ 6534 w 2080207"/>
              <a:gd name="connsiteY4" fmla="*/ 9503 h 2545063"/>
              <a:gd name="connsiteX0" fmla="*/ 184 w 2073857"/>
              <a:gd name="connsiteY0" fmla="*/ 9503 h 2538713"/>
              <a:gd name="connsiteX1" fmla="*/ 2073857 w 2073857"/>
              <a:gd name="connsiteY1" fmla="*/ 0 h 2538713"/>
              <a:gd name="connsiteX2" fmla="*/ 2073857 w 2073857"/>
              <a:gd name="connsiteY2" fmla="*/ 1282959 h 2538713"/>
              <a:gd name="connsiteX3" fmla="*/ 0 w 2073857"/>
              <a:gd name="connsiteY3" fmla="*/ 2538713 h 2538713"/>
              <a:gd name="connsiteX4" fmla="*/ 184 w 2073857"/>
              <a:gd name="connsiteY4" fmla="*/ 9503 h 2538713"/>
              <a:gd name="connsiteX0" fmla="*/ 184 w 2073857"/>
              <a:gd name="connsiteY0" fmla="*/ 241278 h 2538713"/>
              <a:gd name="connsiteX1" fmla="*/ 2073857 w 2073857"/>
              <a:gd name="connsiteY1" fmla="*/ 0 h 2538713"/>
              <a:gd name="connsiteX2" fmla="*/ 2073857 w 2073857"/>
              <a:gd name="connsiteY2" fmla="*/ 1282959 h 2538713"/>
              <a:gd name="connsiteX3" fmla="*/ 0 w 2073857"/>
              <a:gd name="connsiteY3" fmla="*/ 2538713 h 2538713"/>
              <a:gd name="connsiteX4" fmla="*/ 184 w 2073857"/>
              <a:gd name="connsiteY4" fmla="*/ 241278 h 2538713"/>
              <a:gd name="connsiteX0" fmla="*/ 184 w 2073857"/>
              <a:gd name="connsiteY0" fmla="*/ 6328 h 2303763"/>
              <a:gd name="connsiteX1" fmla="*/ 2073857 w 2073857"/>
              <a:gd name="connsiteY1" fmla="*/ 0 h 2303763"/>
              <a:gd name="connsiteX2" fmla="*/ 2073857 w 2073857"/>
              <a:gd name="connsiteY2" fmla="*/ 1048009 h 2303763"/>
              <a:gd name="connsiteX3" fmla="*/ 0 w 2073857"/>
              <a:gd name="connsiteY3" fmla="*/ 2303763 h 2303763"/>
              <a:gd name="connsiteX4" fmla="*/ 184 w 2073857"/>
              <a:gd name="connsiteY4" fmla="*/ 6328 h 2303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857" h="2303763">
                <a:moveTo>
                  <a:pt x="184" y="6328"/>
                </a:moveTo>
                <a:lnTo>
                  <a:pt x="2073857" y="0"/>
                </a:lnTo>
                <a:lnTo>
                  <a:pt x="2073857" y="1048009"/>
                </a:lnTo>
                <a:lnTo>
                  <a:pt x="0" y="2303763"/>
                </a:lnTo>
                <a:cubicBezTo>
                  <a:pt x="61" y="1460693"/>
                  <a:pt x="123" y="849398"/>
                  <a:pt x="184" y="6328"/>
                </a:cubicBezTo>
                <a:close/>
              </a:path>
            </a:pathLst>
          </a:custGeom>
          <a:solidFill>
            <a:schemeClr val="accent4"/>
          </a:solidFill>
          <a:ln w="9486" cap="flat">
            <a:noFill/>
            <a:prstDash val="solid"/>
            <a:miter/>
          </a:ln>
        </p:spPr>
        <p:txBody>
          <a:bodyPr rtlCol="0" anchor="ctr"/>
          <a:lstStyle/>
          <a:p>
            <a:endParaRPr lang="en-US"/>
          </a:p>
        </p:txBody>
      </p:sp>
      <p:sp>
        <p:nvSpPr>
          <p:cNvPr id="6" name="TextBox 5">
            <a:extLst>
              <a:ext uri="{FF2B5EF4-FFF2-40B4-BE49-F238E27FC236}">
                <a16:creationId xmlns:a16="http://schemas.microsoft.com/office/drawing/2014/main" id="{B1B05D2D-7FD3-D0CB-FD97-F6B805F77A46}"/>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7" name="TextBox 6">
            <a:extLst>
              <a:ext uri="{FF2B5EF4-FFF2-40B4-BE49-F238E27FC236}">
                <a16:creationId xmlns:a16="http://schemas.microsoft.com/office/drawing/2014/main" id="{5BB48DC9-0624-3833-367D-DF4B051DD2CF}"/>
              </a:ext>
            </a:extLst>
          </p:cNvPr>
          <p:cNvSpPr txBox="1"/>
          <p:nvPr userDrawn="1"/>
        </p:nvSpPr>
        <p:spPr>
          <a:xfrm>
            <a:off x="8399137" y="6374142"/>
            <a:ext cx="3252865" cy="184666"/>
          </a:xfrm>
          <a:prstGeom prst="rect">
            <a:avLst/>
          </a:prstGeom>
          <a:noFill/>
        </p:spPr>
        <p:txBody>
          <a:bodyPr wrap="square" lIns="0" tIns="0" rIns="0" bIns="0" rtlCol="0">
            <a:spAutoFit/>
          </a:bodyPr>
          <a:lstStyle/>
          <a:p>
            <a:pPr algn="r"/>
            <a:fld id="{869EC3B2-414F-DA4B-B853-A47E5377F7EE}" type="slidenum">
              <a:rPr lang="en-GB" sz="1200" b="1" smtClean="0">
                <a:solidFill>
                  <a:schemeClr val="bg1"/>
                </a:solidFill>
              </a:rPr>
              <a:t>‹#›</a:t>
            </a:fld>
            <a:endParaRPr lang="en-GB" sz="1200" b="1">
              <a:solidFill>
                <a:schemeClr val="bg1"/>
              </a:solidFill>
            </a:endParaRPr>
          </a:p>
        </p:txBody>
      </p:sp>
    </p:spTree>
    <p:extLst>
      <p:ext uri="{BB962C8B-B14F-4D97-AF65-F5344CB8AC3E}">
        <p14:creationId xmlns:p14="http://schemas.microsoft.com/office/powerpoint/2010/main" val="17879838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_Divider Slide - 01">
    <p:bg>
      <p:bgPr>
        <a:solidFill>
          <a:schemeClr val="tx2"/>
        </a:solidFill>
        <a:effectLst/>
      </p:bgPr>
    </p:bg>
    <p:spTree>
      <p:nvGrpSpPr>
        <p:cNvPr id="1" name=""/>
        <p:cNvGrpSpPr/>
        <p:nvPr/>
      </p:nvGrpSpPr>
      <p:grpSpPr>
        <a:xfrm>
          <a:off x="0" y="0"/>
          <a:ext cx="0" cy="0"/>
          <a:chOff x="0" y="0"/>
          <a:chExt cx="0" cy="0"/>
        </a:xfrm>
      </p:grpSpPr>
      <p:sp>
        <p:nvSpPr>
          <p:cNvPr id="10" name="Graphic 7">
            <a:extLst>
              <a:ext uri="{FF2B5EF4-FFF2-40B4-BE49-F238E27FC236}">
                <a16:creationId xmlns:a16="http://schemas.microsoft.com/office/drawing/2014/main" id="{8DA11AEA-0238-53EB-B12C-2B8EA386ACAE}"/>
              </a:ext>
            </a:extLst>
          </p:cNvPr>
          <p:cNvSpPr/>
          <p:nvPr/>
        </p:nvSpPr>
        <p:spPr>
          <a:xfrm>
            <a:off x="5299497"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chemeClr val="accent2"/>
          </a:solidFill>
          <a:ln w="44181" cap="flat">
            <a:noFill/>
            <a:prstDash val="solid"/>
            <a:miter/>
          </a:ln>
        </p:spPr>
        <p:txBody>
          <a:bodyPr rtlCol="0" anchor="ctr"/>
          <a:lstStyle/>
          <a:p>
            <a:endParaRPr lang="en-US">
              <a:solidFill>
                <a:schemeClr val="accent6"/>
              </a:solidFill>
            </a:endParaRPr>
          </a:p>
        </p:txBody>
      </p:sp>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2456835"/>
            <a:ext cx="5290957" cy="1680379"/>
          </a:xfrm>
        </p:spPr>
        <p:txBody>
          <a:bodyPr anchor="t"/>
          <a:lstStyle>
            <a:lvl1pPr algn="l">
              <a:lnSpc>
                <a:spcPts val="6200"/>
              </a:lnSpc>
              <a:defRPr sz="6000">
                <a:solidFill>
                  <a:schemeClr val="bg1"/>
                </a:solidFill>
              </a:defRPr>
            </a:lvl1pPr>
          </a:lstStyle>
          <a:p>
            <a:r>
              <a:rPr lang="en-US"/>
              <a:t>Click to edit Master title style</a:t>
            </a:r>
            <a:endParaRPr lang="en-GB"/>
          </a:p>
        </p:txBody>
      </p:sp>
      <p:sp>
        <p:nvSpPr>
          <p:cNvPr id="6" name="Picture Placeholder 13">
            <a:extLst>
              <a:ext uri="{FF2B5EF4-FFF2-40B4-BE49-F238E27FC236}">
                <a16:creationId xmlns:a16="http://schemas.microsoft.com/office/drawing/2014/main" id="{6B977142-4933-49D3-8F0F-A8FC8722BC2B}"/>
              </a:ext>
            </a:extLst>
          </p:cNvPr>
          <p:cNvSpPr>
            <a:spLocks noGrp="1"/>
          </p:cNvSpPr>
          <p:nvPr>
            <p:ph type="pic" sz="quarter" idx="10"/>
          </p:nvPr>
        </p:nvSpPr>
        <p:spPr>
          <a:xfrm>
            <a:off x="5561573" y="-5716"/>
            <a:ext cx="6630427" cy="6863715"/>
          </a:xfrm>
          <a:custGeom>
            <a:avLst/>
            <a:gdLst>
              <a:gd name="connsiteX0" fmla="*/ 0 w 6697662"/>
              <a:gd name="connsiteY0" fmla="*/ 0 h 6858000"/>
              <a:gd name="connsiteX1" fmla="*/ 6697662 w 6697662"/>
              <a:gd name="connsiteY1" fmla="*/ 0 h 6858000"/>
              <a:gd name="connsiteX2" fmla="*/ 6697662 w 6697662"/>
              <a:gd name="connsiteY2" fmla="*/ 6858000 h 6858000"/>
              <a:gd name="connsiteX3" fmla="*/ 0 w 6697662"/>
              <a:gd name="connsiteY3" fmla="*/ 6858000 h 6858000"/>
              <a:gd name="connsiteX4" fmla="*/ 0 w 6697662"/>
              <a:gd name="connsiteY4" fmla="*/ 0 h 6858000"/>
              <a:gd name="connsiteX0" fmla="*/ 0 w 6697662"/>
              <a:gd name="connsiteY0" fmla="*/ 5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5" fmla="*/ 0 w 6697662"/>
              <a:gd name="connsiteY5" fmla="*/ 5715 h 6863715"/>
              <a:gd name="connsiteX0" fmla="*/ 0 w 6697662"/>
              <a:gd name="connsiteY0" fmla="*/ 6863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0" fmla="*/ 0 w 6630427"/>
              <a:gd name="connsiteY0" fmla="*/ 6863715 h 6863715"/>
              <a:gd name="connsiteX1" fmla="*/ 3982477 w 6630427"/>
              <a:gd name="connsiteY1" fmla="*/ 0 h 6863715"/>
              <a:gd name="connsiteX2" fmla="*/ 6630427 w 6630427"/>
              <a:gd name="connsiteY2" fmla="*/ 5715 h 6863715"/>
              <a:gd name="connsiteX3" fmla="*/ 6630427 w 6630427"/>
              <a:gd name="connsiteY3" fmla="*/ 6863715 h 6863715"/>
              <a:gd name="connsiteX4" fmla="*/ 0 w 6630427"/>
              <a:gd name="connsiteY4" fmla="*/ 6863715 h 6863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3715">
                <a:moveTo>
                  <a:pt x="0" y="6863715"/>
                </a:moveTo>
                <a:lnTo>
                  <a:pt x="3982477" y="0"/>
                </a:lnTo>
                <a:lnTo>
                  <a:pt x="6630427" y="5715"/>
                </a:lnTo>
                <a:lnTo>
                  <a:pt x="6630427" y="6863715"/>
                </a:lnTo>
                <a:lnTo>
                  <a:pt x="0" y="6863715"/>
                </a:lnTo>
                <a:close/>
              </a:path>
            </a:pathLst>
          </a:custGeom>
        </p:spPr>
        <p:txBody>
          <a:bodyPr anchor="ctr"/>
          <a:lstStyle>
            <a:lvl1pPr algn="ctr">
              <a:defRPr/>
            </a:lvl1pPr>
          </a:lstStyle>
          <a:p>
            <a:r>
              <a:rPr lang="en-US"/>
              <a:t>Click icon to add picture</a:t>
            </a:r>
            <a:endParaRPr lang="en-GB"/>
          </a:p>
        </p:txBody>
      </p:sp>
      <p:cxnSp>
        <p:nvCxnSpPr>
          <p:cNvPr id="11" name="Straight Connector 10">
            <a:extLst>
              <a:ext uri="{FF2B5EF4-FFF2-40B4-BE49-F238E27FC236}">
                <a16:creationId xmlns:a16="http://schemas.microsoft.com/office/drawing/2014/main" id="{B68768C0-A7E8-E897-72CB-90BA69C5CB83}"/>
              </a:ext>
            </a:extLst>
          </p:cNvPr>
          <p:cNvCxnSpPr>
            <a:cxnSpLocks/>
          </p:cNvCxnSpPr>
          <p:nvPr/>
        </p:nvCxnSpPr>
        <p:spPr>
          <a:xfrm flipH="1">
            <a:off x="539999" y="5286228"/>
            <a:ext cx="1779868"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0A28C96-72E0-FB34-AAE2-96D382E20ECD}"/>
              </a:ext>
            </a:extLst>
          </p:cNvPr>
          <p:cNvSpPr txBox="1"/>
          <p:nvPr/>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sp>
        <p:nvSpPr>
          <p:cNvPr id="4" name="Graphic 8">
            <a:extLst>
              <a:ext uri="{FF2B5EF4-FFF2-40B4-BE49-F238E27FC236}">
                <a16:creationId xmlns:a16="http://schemas.microsoft.com/office/drawing/2014/main" id="{A2FBED65-336C-9AC8-5923-BA82C0DFF66D}"/>
              </a:ext>
            </a:extLst>
          </p:cNvPr>
          <p:cNvSpPr/>
          <p:nvPr/>
        </p:nvSpPr>
        <p:spPr>
          <a:xfrm>
            <a:off x="540000" y="0"/>
            <a:ext cx="2073857" cy="2303763"/>
          </a:xfrm>
          <a:custGeom>
            <a:avLst/>
            <a:gdLst>
              <a:gd name="connsiteX0" fmla="*/ 0 w 2073672"/>
              <a:gd name="connsiteY0" fmla="*/ 9503 h 2522202"/>
              <a:gd name="connsiteX1" fmla="*/ 2073673 w 2073672"/>
              <a:gd name="connsiteY1" fmla="*/ 0 h 2522202"/>
              <a:gd name="connsiteX2" fmla="*/ 2073673 w 2073672"/>
              <a:gd name="connsiteY2" fmla="*/ 1282959 h 2522202"/>
              <a:gd name="connsiteX3" fmla="*/ 20898 w 2073672"/>
              <a:gd name="connsiteY3" fmla="*/ 2522203 h 2522202"/>
              <a:gd name="connsiteX4" fmla="*/ 0 w 2073672"/>
              <a:gd name="connsiteY4" fmla="*/ 9503 h 2522202"/>
              <a:gd name="connsiteX0" fmla="*/ 6534 w 2080207"/>
              <a:gd name="connsiteY0" fmla="*/ 9503 h 2545063"/>
              <a:gd name="connsiteX1" fmla="*/ 2080207 w 2080207"/>
              <a:gd name="connsiteY1" fmla="*/ 0 h 2545063"/>
              <a:gd name="connsiteX2" fmla="*/ 2080207 w 2080207"/>
              <a:gd name="connsiteY2" fmla="*/ 1282959 h 2545063"/>
              <a:gd name="connsiteX3" fmla="*/ 0 w 2080207"/>
              <a:gd name="connsiteY3" fmla="*/ 2545063 h 2545063"/>
              <a:gd name="connsiteX4" fmla="*/ 6534 w 2080207"/>
              <a:gd name="connsiteY4" fmla="*/ 9503 h 2545063"/>
              <a:gd name="connsiteX0" fmla="*/ 184 w 2073857"/>
              <a:gd name="connsiteY0" fmla="*/ 9503 h 2538713"/>
              <a:gd name="connsiteX1" fmla="*/ 2073857 w 2073857"/>
              <a:gd name="connsiteY1" fmla="*/ 0 h 2538713"/>
              <a:gd name="connsiteX2" fmla="*/ 2073857 w 2073857"/>
              <a:gd name="connsiteY2" fmla="*/ 1282959 h 2538713"/>
              <a:gd name="connsiteX3" fmla="*/ 0 w 2073857"/>
              <a:gd name="connsiteY3" fmla="*/ 2538713 h 2538713"/>
              <a:gd name="connsiteX4" fmla="*/ 184 w 2073857"/>
              <a:gd name="connsiteY4" fmla="*/ 9503 h 2538713"/>
              <a:gd name="connsiteX0" fmla="*/ 184 w 2073857"/>
              <a:gd name="connsiteY0" fmla="*/ 241278 h 2538713"/>
              <a:gd name="connsiteX1" fmla="*/ 2073857 w 2073857"/>
              <a:gd name="connsiteY1" fmla="*/ 0 h 2538713"/>
              <a:gd name="connsiteX2" fmla="*/ 2073857 w 2073857"/>
              <a:gd name="connsiteY2" fmla="*/ 1282959 h 2538713"/>
              <a:gd name="connsiteX3" fmla="*/ 0 w 2073857"/>
              <a:gd name="connsiteY3" fmla="*/ 2538713 h 2538713"/>
              <a:gd name="connsiteX4" fmla="*/ 184 w 2073857"/>
              <a:gd name="connsiteY4" fmla="*/ 241278 h 2538713"/>
              <a:gd name="connsiteX0" fmla="*/ 184 w 2073857"/>
              <a:gd name="connsiteY0" fmla="*/ 6328 h 2303763"/>
              <a:gd name="connsiteX1" fmla="*/ 2073857 w 2073857"/>
              <a:gd name="connsiteY1" fmla="*/ 0 h 2303763"/>
              <a:gd name="connsiteX2" fmla="*/ 2073857 w 2073857"/>
              <a:gd name="connsiteY2" fmla="*/ 1048009 h 2303763"/>
              <a:gd name="connsiteX3" fmla="*/ 0 w 2073857"/>
              <a:gd name="connsiteY3" fmla="*/ 2303763 h 2303763"/>
              <a:gd name="connsiteX4" fmla="*/ 184 w 2073857"/>
              <a:gd name="connsiteY4" fmla="*/ 6328 h 2303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857" h="2303763">
                <a:moveTo>
                  <a:pt x="184" y="6328"/>
                </a:moveTo>
                <a:lnTo>
                  <a:pt x="2073857" y="0"/>
                </a:lnTo>
                <a:lnTo>
                  <a:pt x="2073857" y="1048009"/>
                </a:lnTo>
                <a:lnTo>
                  <a:pt x="0" y="2303763"/>
                </a:lnTo>
                <a:cubicBezTo>
                  <a:pt x="61" y="1460693"/>
                  <a:pt x="123" y="849398"/>
                  <a:pt x="184" y="6328"/>
                </a:cubicBezTo>
                <a:close/>
              </a:path>
            </a:pathLst>
          </a:custGeom>
          <a:solidFill>
            <a:schemeClr val="accent2"/>
          </a:solidFill>
          <a:ln w="9486" cap="flat">
            <a:noFill/>
            <a:prstDash val="solid"/>
            <a:miter/>
          </a:ln>
        </p:spPr>
        <p:txBody>
          <a:bodyPr rtlCol="0" anchor="ctr"/>
          <a:lstStyle/>
          <a:p>
            <a:endParaRPr lang="en-US"/>
          </a:p>
        </p:txBody>
      </p:sp>
      <p:sp>
        <p:nvSpPr>
          <p:cNvPr id="7" name="Text Placeholder 14">
            <a:extLst>
              <a:ext uri="{FF2B5EF4-FFF2-40B4-BE49-F238E27FC236}">
                <a16:creationId xmlns:a16="http://schemas.microsoft.com/office/drawing/2014/main" id="{5ED6C8E0-4037-04B9-8840-22BC4FF19ECD}"/>
              </a:ext>
            </a:extLst>
          </p:cNvPr>
          <p:cNvSpPr>
            <a:spLocks noGrp="1"/>
          </p:cNvSpPr>
          <p:nvPr>
            <p:ph type="body" sz="quarter" idx="11"/>
          </p:nvPr>
        </p:nvSpPr>
        <p:spPr>
          <a:xfrm>
            <a:off x="821579" y="920484"/>
            <a:ext cx="1341809" cy="748748"/>
          </a:xfrm>
          <a:noFill/>
          <a:ln>
            <a:noFill/>
          </a:ln>
        </p:spPr>
        <p:style>
          <a:lnRef idx="0">
            <a:scrgbClr r="0" g="0" b="0"/>
          </a:lnRef>
          <a:fillRef idx="0">
            <a:scrgbClr r="0" g="0" b="0"/>
          </a:fillRef>
          <a:effectRef idx="0">
            <a:scrgbClr r="0" g="0" b="0"/>
          </a:effectRef>
          <a:fontRef idx="minor">
            <a:schemeClr val="lt1"/>
          </a:fontRef>
        </p:style>
        <p:txBody>
          <a:bodyPr/>
          <a:lstStyle>
            <a:lvl1pPr marL="0" indent="0">
              <a:buFontTx/>
              <a:buNone/>
              <a:defRPr sz="4400">
                <a:solidFill>
                  <a:schemeClr val="bg1"/>
                </a:solidFill>
              </a:defRPr>
            </a:lvl1pPr>
            <a:lvl2pPr marL="0" indent="0">
              <a:buFontTx/>
              <a:buNone/>
              <a:defRPr sz="4400">
                <a:solidFill>
                  <a:schemeClr val="bg1"/>
                </a:solidFill>
              </a:defRPr>
            </a:lvl2pPr>
            <a:lvl3pPr marL="360000" indent="0">
              <a:buFontTx/>
              <a:buNone/>
              <a:defRPr sz="4400">
                <a:solidFill>
                  <a:schemeClr val="bg1"/>
                </a:solidFill>
              </a:defRPr>
            </a:lvl3pPr>
            <a:lvl4pPr marL="360000" indent="0">
              <a:buFontTx/>
              <a:buNone/>
              <a:defRPr sz="4400">
                <a:solidFill>
                  <a:schemeClr val="bg1"/>
                </a:solidFill>
              </a:defRPr>
            </a:lvl4pPr>
            <a:lvl5pPr marL="360000" indent="0">
              <a:buFontTx/>
              <a:buNone/>
              <a:defRPr sz="4400">
                <a:solidFill>
                  <a:schemeClr val="bg1"/>
                </a:solidFill>
              </a:defRPr>
            </a:lvl5pPr>
          </a:lstStyle>
          <a:p>
            <a:pPr lvl="0"/>
            <a:r>
              <a:rPr lang="en-US"/>
              <a:t>Click to edit Master text styles</a:t>
            </a:r>
          </a:p>
        </p:txBody>
      </p:sp>
      <p:sp>
        <p:nvSpPr>
          <p:cNvPr id="5" name="TextBox 4">
            <a:extLst>
              <a:ext uri="{FF2B5EF4-FFF2-40B4-BE49-F238E27FC236}">
                <a16:creationId xmlns:a16="http://schemas.microsoft.com/office/drawing/2014/main" id="{4A5C82B8-DF8D-3779-0FC2-1FF1DC57B8AA}"/>
              </a:ext>
            </a:extLst>
          </p:cNvPr>
          <p:cNvSpPr txBox="1"/>
          <p:nvPr/>
        </p:nvSpPr>
        <p:spPr>
          <a:xfrm>
            <a:off x="8399137" y="6374142"/>
            <a:ext cx="3252865" cy="184666"/>
          </a:xfrm>
          <a:prstGeom prst="rect">
            <a:avLst/>
          </a:prstGeom>
          <a:noFill/>
        </p:spPr>
        <p:txBody>
          <a:bodyPr wrap="square" lIns="0" tIns="0" rIns="0" bIns="0" rtlCol="0">
            <a:spAutoFit/>
          </a:bodyPr>
          <a:lstStyle/>
          <a:p>
            <a:pPr algn="r"/>
            <a:fld id="{869EC3B2-414F-DA4B-B853-A47E5377F7EE}" type="slidenum">
              <a:rPr lang="en-GB" sz="1200" b="1" smtClean="0">
                <a:solidFill>
                  <a:schemeClr val="bg1"/>
                </a:solidFill>
              </a:rPr>
              <a:t>‹#›</a:t>
            </a:fld>
            <a:endParaRPr lang="en-GB" sz="1200" b="1">
              <a:solidFill>
                <a:schemeClr val="bg1"/>
              </a:solidFill>
            </a:endParaRPr>
          </a:p>
        </p:txBody>
      </p:sp>
      <p:sp>
        <p:nvSpPr>
          <p:cNvPr id="8" name="Graphic 7">
            <a:extLst>
              <a:ext uri="{FF2B5EF4-FFF2-40B4-BE49-F238E27FC236}">
                <a16:creationId xmlns:a16="http://schemas.microsoft.com/office/drawing/2014/main" id="{F6695D87-868B-ACC4-D63E-C8F10AFC2E12}"/>
              </a:ext>
            </a:extLst>
          </p:cNvPr>
          <p:cNvSpPr/>
          <p:nvPr userDrawn="1"/>
        </p:nvSpPr>
        <p:spPr>
          <a:xfrm>
            <a:off x="5299497"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chemeClr val="accent2"/>
          </a:solidFill>
          <a:ln w="44181" cap="flat">
            <a:noFill/>
            <a:prstDash val="solid"/>
            <a:miter/>
          </a:ln>
        </p:spPr>
        <p:txBody>
          <a:bodyPr rtlCol="0" anchor="ctr"/>
          <a:lstStyle/>
          <a:p>
            <a:endParaRPr lang="en-US">
              <a:solidFill>
                <a:schemeClr val="accent6"/>
              </a:solidFill>
            </a:endParaRPr>
          </a:p>
        </p:txBody>
      </p:sp>
      <p:cxnSp>
        <p:nvCxnSpPr>
          <p:cNvPr id="9" name="Straight Connector 8">
            <a:extLst>
              <a:ext uri="{FF2B5EF4-FFF2-40B4-BE49-F238E27FC236}">
                <a16:creationId xmlns:a16="http://schemas.microsoft.com/office/drawing/2014/main" id="{28496795-7684-5E1D-A983-8AFF2C9F1EF5}"/>
              </a:ext>
            </a:extLst>
          </p:cNvPr>
          <p:cNvCxnSpPr>
            <a:cxnSpLocks/>
          </p:cNvCxnSpPr>
          <p:nvPr userDrawn="1"/>
        </p:nvCxnSpPr>
        <p:spPr>
          <a:xfrm flipH="1">
            <a:off x="539999" y="5286228"/>
            <a:ext cx="1779868"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715272F-8ECC-940C-7822-B307BCD91C81}"/>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sp>
        <p:nvSpPr>
          <p:cNvPr id="13" name="Graphic 8">
            <a:extLst>
              <a:ext uri="{FF2B5EF4-FFF2-40B4-BE49-F238E27FC236}">
                <a16:creationId xmlns:a16="http://schemas.microsoft.com/office/drawing/2014/main" id="{76E219C4-B749-0B4B-68DC-1BE7D0867501}"/>
              </a:ext>
            </a:extLst>
          </p:cNvPr>
          <p:cNvSpPr/>
          <p:nvPr userDrawn="1"/>
        </p:nvSpPr>
        <p:spPr>
          <a:xfrm>
            <a:off x="540000" y="0"/>
            <a:ext cx="2073857" cy="2303763"/>
          </a:xfrm>
          <a:custGeom>
            <a:avLst/>
            <a:gdLst>
              <a:gd name="connsiteX0" fmla="*/ 0 w 2073672"/>
              <a:gd name="connsiteY0" fmla="*/ 9503 h 2522202"/>
              <a:gd name="connsiteX1" fmla="*/ 2073673 w 2073672"/>
              <a:gd name="connsiteY1" fmla="*/ 0 h 2522202"/>
              <a:gd name="connsiteX2" fmla="*/ 2073673 w 2073672"/>
              <a:gd name="connsiteY2" fmla="*/ 1282959 h 2522202"/>
              <a:gd name="connsiteX3" fmla="*/ 20898 w 2073672"/>
              <a:gd name="connsiteY3" fmla="*/ 2522203 h 2522202"/>
              <a:gd name="connsiteX4" fmla="*/ 0 w 2073672"/>
              <a:gd name="connsiteY4" fmla="*/ 9503 h 2522202"/>
              <a:gd name="connsiteX0" fmla="*/ 6534 w 2080207"/>
              <a:gd name="connsiteY0" fmla="*/ 9503 h 2545063"/>
              <a:gd name="connsiteX1" fmla="*/ 2080207 w 2080207"/>
              <a:gd name="connsiteY1" fmla="*/ 0 h 2545063"/>
              <a:gd name="connsiteX2" fmla="*/ 2080207 w 2080207"/>
              <a:gd name="connsiteY2" fmla="*/ 1282959 h 2545063"/>
              <a:gd name="connsiteX3" fmla="*/ 0 w 2080207"/>
              <a:gd name="connsiteY3" fmla="*/ 2545063 h 2545063"/>
              <a:gd name="connsiteX4" fmla="*/ 6534 w 2080207"/>
              <a:gd name="connsiteY4" fmla="*/ 9503 h 2545063"/>
              <a:gd name="connsiteX0" fmla="*/ 184 w 2073857"/>
              <a:gd name="connsiteY0" fmla="*/ 9503 h 2538713"/>
              <a:gd name="connsiteX1" fmla="*/ 2073857 w 2073857"/>
              <a:gd name="connsiteY1" fmla="*/ 0 h 2538713"/>
              <a:gd name="connsiteX2" fmla="*/ 2073857 w 2073857"/>
              <a:gd name="connsiteY2" fmla="*/ 1282959 h 2538713"/>
              <a:gd name="connsiteX3" fmla="*/ 0 w 2073857"/>
              <a:gd name="connsiteY3" fmla="*/ 2538713 h 2538713"/>
              <a:gd name="connsiteX4" fmla="*/ 184 w 2073857"/>
              <a:gd name="connsiteY4" fmla="*/ 9503 h 2538713"/>
              <a:gd name="connsiteX0" fmla="*/ 184 w 2073857"/>
              <a:gd name="connsiteY0" fmla="*/ 241278 h 2538713"/>
              <a:gd name="connsiteX1" fmla="*/ 2073857 w 2073857"/>
              <a:gd name="connsiteY1" fmla="*/ 0 h 2538713"/>
              <a:gd name="connsiteX2" fmla="*/ 2073857 w 2073857"/>
              <a:gd name="connsiteY2" fmla="*/ 1282959 h 2538713"/>
              <a:gd name="connsiteX3" fmla="*/ 0 w 2073857"/>
              <a:gd name="connsiteY3" fmla="*/ 2538713 h 2538713"/>
              <a:gd name="connsiteX4" fmla="*/ 184 w 2073857"/>
              <a:gd name="connsiteY4" fmla="*/ 241278 h 2538713"/>
              <a:gd name="connsiteX0" fmla="*/ 184 w 2073857"/>
              <a:gd name="connsiteY0" fmla="*/ 6328 h 2303763"/>
              <a:gd name="connsiteX1" fmla="*/ 2073857 w 2073857"/>
              <a:gd name="connsiteY1" fmla="*/ 0 h 2303763"/>
              <a:gd name="connsiteX2" fmla="*/ 2073857 w 2073857"/>
              <a:gd name="connsiteY2" fmla="*/ 1048009 h 2303763"/>
              <a:gd name="connsiteX3" fmla="*/ 0 w 2073857"/>
              <a:gd name="connsiteY3" fmla="*/ 2303763 h 2303763"/>
              <a:gd name="connsiteX4" fmla="*/ 184 w 2073857"/>
              <a:gd name="connsiteY4" fmla="*/ 6328 h 2303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857" h="2303763">
                <a:moveTo>
                  <a:pt x="184" y="6328"/>
                </a:moveTo>
                <a:lnTo>
                  <a:pt x="2073857" y="0"/>
                </a:lnTo>
                <a:lnTo>
                  <a:pt x="2073857" y="1048009"/>
                </a:lnTo>
                <a:lnTo>
                  <a:pt x="0" y="2303763"/>
                </a:lnTo>
                <a:cubicBezTo>
                  <a:pt x="61" y="1460693"/>
                  <a:pt x="123" y="849398"/>
                  <a:pt x="184" y="6328"/>
                </a:cubicBezTo>
                <a:close/>
              </a:path>
            </a:pathLst>
          </a:custGeom>
          <a:solidFill>
            <a:schemeClr val="accent2"/>
          </a:solidFill>
          <a:ln w="9486" cap="flat">
            <a:noFill/>
            <a:prstDash val="solid"/>
            <a:miter/>
          </a:ln>
        </p:spPr>
        <p:txBody>
          <a:bodyPr rtlCol="0" anchor="ctr"/>
          <a:lstStyle/>
          <a:p>
            <a:endParaRPr lang="en-US"/>
          </a:p>
        </p:txBody>
      </p:sp>
      <p:sp>
        <p:nvSpPr>
          <p:cNvPr id="14" name="TextBox 13">
            <a:extLst>
              <a:ext uri="{FF2B5EF4-FFF2-40B4-BE49-F238E27FC236}">
                <a16:creationId xmlns:a16="http://schemas.microsoft.com/office/drawing/2014/main" id="{413AE234-9DA8-5222-AF91-07FA02B4073E}"/>
              </a:ext>
            </a:extLst>
          </p:cNvPr>
          <p:cNvSpPr txBox="1"/>
          <p:nvPr userDrawn="1"/>
        </p:nvSpPr>
        <p:spPr>
          <a:xfrm>
            <a:off x="8399137" y="6374142"/>
            <a:ext cx="3252865" cy="184666"/>
          </a:xfrm>
          <a:prstGeom prst="rect">
            <a:avLst/>
          </a:prstGeom>
          <a:noFill/>
        </p:spPr>
        <p:txBody>
          <a:bodyPr wrap="square" lIns="0" tIns="0" rIns="0" bIns="0" rtlCol="0">
            <a:spAutoFit/>
          </a:bodyPr>
          <a:lstStyle/>
          <a:p>
            <a:pPr algn="r"/>
            <a:fld id="{869EC3B2-414F-DA4B-B853-A47E5377F7EE}" type="slidenum">
              <a:rPr lang="en-GB" sz="1200" b="1" smtClean="0">
                <a:solidFill>
                  <a:schemeClr val="bg1"/>
                </a:solidFill>
              </a:rPr>
              <a:t>‹#›</a:t>
            </a:fld>
            <a:endParaRPr lang="en-GB" sz="1200" b="1">
              <a:solidFill>
                <a:schemeClr val="bg1"/>
              </a:solidFill>
            </a:endParaRPr>
          </a:p>
        </p:txBody>
      </p:sp>
    </p:spTree>
    <p:extLst>
      <p:ext uri="{BB962C8B-B14F-4D97-AF65-F5344CB8AC3E}">
        <p14:creationId xmlns:p14="http://schemas.microsoft.com/office/powerpoint/2010/main" val="38110488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4_Divider Slide - 01">
    <p:bg>
      <p:bgPr>
        <a:solidFill>
          <a:schemeClr val="accent5"/>
        </a:solidFill>
        <a:effectLst/>
      </p:bgPr>
    </p:bg>
    <p:spTree>
      <p:nvGrpSpPr>
        <p:cNvPr id="1" name=""/>
        <p:cNvGrpSpPr/>
        <p:nvPr/>
      </p:nvGrpSpPr>
      <p:grpSpPr>
        <a:xfrm>
          <a:off x="0" y="0"/>
          <a:ext cx="0" cy="0"/>
          <a:chOff x="0" y="0"/>
          <a:chExt cx="0" cy="0"/>
        </a:xfrm>
      </p:grpSpPr>
      <p:sp>
        <p:nvSpPr>
          <p:cNvPr id="7" name="Graphic 7">
            <a:extLst>
              <a:ext uri="{FF2B5EF4-FFF2-40B4-BE49-F238E27FC236}">
                <a16:creationId xmlns:a16="http://schemas.microsoft.com/office/drawing/2014/main" id="{D12E8EA5-2B84-9700-DD1A-50DCA0D8A666}"/>
              </a:ext>
            </a:extLst>
          </p:cNvPr>
          <p:cNvSpPr/>
          <p:nvPr/>
        </p:nvSpPr>
        <p:spPr>
          <a:xfrm>
            <a:off x="5299497"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chemeClr val="accent6"/>
          </a:solidFill>
          <a:ln w="44181" cap="flat">
            <a:noFill/>
            <a:prstDash val="solid"/>
            <a:miter/>
          </a:ln>
        </p:spPr>
        <p:txBody>
          <a:bodyPr rtlCol="0" anchor="ctr"/>
          <a:lstStyle/>
          <a:p>
            <a:endParaRPr lang="en-US">
              <a:solidFill>
                <a:schemeClr val="accent6"/>
              </a:solidFill>
            </a:endParaRPr>
          </a:p>
        </p:txBody>
      </p:sp>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2484069"/>
            <a:ext cx="5290957" cy="1680379"/>
          </a:xfrm>
        </p:spPr>
        <p:txBody>
          <a:bodyPr anchor="t"/>
          <a:lstStyle>
            <a:lvl1pPr algn="l">
              <a:lnSpc>
                <a:spcPts val="6200"/>
              </a:lnSpc>
              <a:defRPr sz="6000">
                <a:solidFill>
                  <a:schemeClr val="bg1"/>
                </a:solidFill>
              </a:defRPr>
            </a:lvl1pPr>
          </a:lstStyle>
          <a:p>
            <a:r>
              <a:rPr lang="en-US"/>
              <a:t>Click to edit Master title style</a:t>
            </a:r>
            <a:endParaRPr lang="en-GB"/>
          </a:p>
        </p:txBody>
      </p:sp>
      <p:sp>
        <p:nvSpPr>
          <p:cNvPr id="6" name="Picture Placeholder 13">
            <a:extLst>
              <a:ext uri="{FF2B5EF4-FFF2-40B4-BE49-F238E27FC236}">
                <a16:creationId xmlns:a16="http://schemas.microsoft.com/office/drawing/2014/main" id="{6B977142-4933-49D3-8F0F-A8FC8722BC2B}"/>
              </a:ext>
            </a:extLst>
          </p:cNvPr>
          <p:cNvSpPr>
            <a:spLocks noGrp="1"/>
          </p:cNvSpPr>
          <p:nvPr>
            <p:ph type="pic" sz="quarter" idx="10"/>
          </p:nvPr>
        </p:nvSpPr>
        <p:spPr>
          <a:xfrm>
            <a:off x="5561573" y="-5716"/>
            <a:ext cx="6630427" cy="6863715"/>
          </a:xfrm>
          <a:custGeom>
            <a:avLst/>
            <a:gdLst>
              <a:gd name="connsiteX0" fmla="*/ 0 w 6697662"/>
              <a:gd name="connsiteY0" fmla="*/ 0 h 6858000"/>
              <a:gd name="connsiteX1" fmla="*/ 6697662 w 6697662"/>
              <a:gd name="connsiteY1" fmla="*/ 0 h 6858000"/>
              <a:gd name="connsiteX2" fmla="*/ 6697662 w 6697662"/>
              <a:gd name="connsiteY2" fmla="*/ 6858000 h 6858000"/>
              <a:gd name="connsiteX3" fmla="*/ 0 w 6697662"/>
              <a:gd name="connsiteY3" fmla="*/ 6858000 h 6858000"/>
              <a:gd name="connsiteX4" fmla="*/ 0 w 6697662"/>
              <a:gd name="connsiteY4" fmla="*/ 0 h 6858000"/>
              <a:gd name="connsiteX0" fmla="*/ 0 w 6697662"/>
              <a:gd name="connsiteY0" fmla="*/ 5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5" fmla="*/ 0 w 6697662"/>
              <a:gd name="connsiteY5" fmla="*/ 5715 h 6863715"/>
              <a:gd name="connsiteX0" fmla="*/ 0 w 6697662"/>
              <a:gd name="connsiteY0" fmla="*/ 6863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0" fmla="*/ 0 w 6630427"/>
              <a:gd name="connsiteY0" fmla="*/ 6863715 h 6863715"/>
              <a:gd name="connsiteX1" fmla="*/ 3982477 w 6630427"/>
              <a:gd name="connsiteY1" fmla="*/ 0 h 6863715"/>
              <a:gd name="connsiteX2" fmla="*/ 6630427 w 6630427"/>
              <a:gd name="connsiteY2" fmla="*/ 5715 h 6863715"/>
              <a:gd name="connsiteX3" fmla="*/ 6630427 w 6630427"/>
              <a:gd name="connsiteY3" fmla="*/ 6863715 h 6863715"/>
              <a:gd name="connsiteX4" fmla="*/ 0 w 6630427"/>
              <a:gd name="connsiteY4" fmla="*/ 6863715 h 6863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3715">
                <a:moveTo>
                  <a:pt x="0" y="6863715"/>
                </a:moveTo>
                <a:lnTo>
                  <a:pt x="3982477" y="0"/>
                </a:lnTo>
                <a:lnTo>
                  <a:pt x="6630427" y="5715"/>
                </a:lnTo>
                <a:lnTo>
                  <a:pt x="6630427" y="6863715"/>
                </a:lnTo>
                <a:lnTo>
                  <a:pt x="0" y="6863715"/>
                </a:lnTo>
                <a:close/>
              </a:path>
            </a:pathLst>
          </a:custGeom>
        </p:spPr>
        <p:txBody>
          <a:bodyPr anchor="ctr"/>
          <a:lstStyle>
            <a:lvl1pPr algn="ctr">
              <a:defRPr/>
            </a:lvl1pPr>
          </a:lstStyle>
          <a:p>
            <a:r>
              <a:rPr lang="en-US"/>
              <a:t>Click icon to add picture</a:t>
            </a:r>
            <a:endParaRPr lang="en-GB"/>
          </a:p>
        </p:txBody>
      </p:sp>
      <p:cxnSp>
        <p:nvCxnSpPr>
          <p:cNvPr id="11" name="Straight Connector 10">
            <a:extLst>
              <a:ext uri="{FF2B5EF4-FFF2-40B4-BE49-F238E27FC236}">
                <a16:creationId xmlns:a16="http://schemas.microsoft.com/office/drawing/2014/main" id="{B68768C0-A7E8-E897-72CB-90BA69C5CB83}"/>
              </a:ext>
            </a:extLst>
          </p:cNvPr>
          <p:cNvCxnSpPr>
            <a:cxnSpLocks/>
          </p:cNvCxnSpPr>
          <p:nvPr/>
        </p:nvCxnSpPr>
        <p:spPr>
          <a:xfrm flipH="1">
            <a:off x="539999" y="5286228"/>
            <a:ext cx="1779868"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089524E-9ED9-FEE3-7E8C-67A72A044E0B}"/>
              </a:ext>
            </a:extLst>
          </p:cNvPr>
          <p:cNvSpPr txBox="1"/>
          <p:nvPr/>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sp>
        <p:nvSpPr>
          <p:cNvPr id="4" name="Graphic 8">
            <a:extLst>
              <a:ext uri="{FF2B5EF4-FFF2-40B4-BE49-F238E27FC236}">
                <a16:creationId xmlns:a16="http://schemas.microsoft.com/office/drawing/2014/main" id="{1E9CA39B-70AD-31CB-DF28-AA304697C0BD}"/>
              </a:ext>
            </a:extLst>
          </p:cNvPr>
          <p:cNvSpPr/>
          <p:nvPr/>
        </p:nvSpPr>
        <p:spPr>
          <a:xfrm>
            <a:off x="540000" y="0"/>
            <a:ext cx="2073857" cy="2303763"/>
          </a:xfrm>
          <a:custGeom>
            <a:avLst/>
            <a:gdLst>
              <a:gd name="connsiteX0" fmla="*/ 0 w 2073672"/>
              <a:gd name="connsiteY0" fmla="*/ 9503 h 2522202"/>
              <a:gd name="connsiteX1" fmla="*/ 2073673 w 2073672"/>
              <a:gd name="connsiteY1" fmla="*/ 0 h 2522202"/>
              <a:gd name="connsiteX2" fmla="*/ 2073673 w 2073672"/>
              <a:gd name="connsiteY2" fmla="*/ 1282959 h 2522202"/>
              <a:gd name="connsiteX3" fmla="*/ 20898 w 2073672"/>
              <a:gd name="connsiteY3" fmla="*/ 2522203 h 2522202"/>
              <a:gd name="connsiteX4" fmla="*/ 0 w 2073672"/>
              <a:gd name="connsiteY4" fmla="*/ 9503 h 2522202"/>
              <a:gd name="connsiteX0" fmla="*/ 6534 w 2080207"/>
              <a:gd name="connsiteY0" fmla="*/ 9503 h 2545063"/>
              <a:gd name="connsiteX1" fmla="*/ 2080207 w 2080207"/>
              <a:gd name="connsiteY1" fmla="*/ 0 h 2545063"/>
              <a:gd name="connsiteX2" fmla="*/ 2080207 w 2080207"/>
              <a:gd name="connsiteY2" fmla="*/ 1282959 h 2545063"/>
              <a:gd name="connsiteX3" fmla="*/ 0 w 2080207"/>
              <a:gd name="connsiteY3" fmla="*/ 2545063 h 2545063"/>
              <a:gd name="connsiteX4" fmla="*/ 6534 w 2080207"/>
              <a:gd name="connsiteY4" fmla="*/ 9503 h 2545063"/>
              <a:gd name="connsiteX0" fmla="*/ 184 w 2073857"/>
              <a:gd name="connsiteY0" fmla="*/ 9503 h 2538713"/>
              <a:gd name="connsiteX1" fmla="*/ 2073857 w 2073857"/>
              <a:gd name="connsiteY1" fmla="*/ 0 h 2538713"/>
              <a:gd name="connsiteX2" fmla="*/ 2073857 w 2073857"/>
              <a:gd name="connsiteY2" fmla="*/ 1282959 h 2538713"/>
              <a:gd name="connsiteX3" fmla="*/ 0 w 2073857"/>
              <a:gd name="connsiteY3" fmla="*/ 2538713 h 2538713"/>
              <a:gd name="connsiteX4" fmla="*/ 184 w 2073857"/>
              <a:gd name="connsiteY4" fmla="*/ 9503 h 2538713"/>
              <a:gd name="connsiteX0" fmla="*/ 184 w 2073857"/>
              <a:gd name="connsiteY0" fmla="*/ 241278 h 2538713"/>
              <a:gd name="connsiteX1" fmla="*/ 2073857 w 2073857"/>
              <a:gd name="connsiteY1" fmla="*/ 0 h 2538713"/>
              <a:gd name="connsiteX2" fmla="*/ 2073857 w 2073857"/>
              <a:gd name="connsiteY2" fmla="*/ 1282959 h 2538713"/>
              <a:gd name="connsiteX3" fmla="*/ 0 w 2073857"/>
              <a:gd name="connsiteY3" fmla="*/ 2538713 h 2538713"/>
              <a:gd name="connsiteX4" fmla="*/ 184 w 2073857"/>
              <a:gd name="connsiteY4" fmla="*/ 241278 h 2538713"/>
              <a:gd name="connsiteX0" fmla="*/ 184 w 2073857"/>
              <a:gd name="connsiteY0" fmla="*/ 6328 h 2303763"/>
              <a:gd name="connsiteX1" fmla="*/ 2073857 w 2073857"/>
              <a:gd name="connsiteY1" fmla="*/ 0 h 2303763"/>
              <a:gd name="connsiteX2" fmla="*/ 2073857 w 2073857"/>
              <a:gd name="connsiteY2" fmla="*/ 1048009 h 2303763"/>
              <a:gd name="connsiteX3" fmla="*/ 0 w 2073857"/>
              <a:gd name="connsiteY3" fmla="*/ 2303763 h 2303763"/>
              <a:gd name="connsiteX4" fmla="*/ 184 w 2073857"/>
              <a:gd name="connsiteY4" fmla="*/ 6328 h 2303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857" h="2303763">
                <a:moveTo>
                  <a:pt x="184" y="6328"/>
                </a:moveTo>
                <a:lnTo>
                  <a:pt x="2073857" y="0"/>
                </a:lnTo>
                <a:lnTo>
                  <a:pt x="2073857" y="1048009"/>
                </a:lnTo>
                <a:lnTo>
                  <a:pt x="0" y="2303763"/>
                </a:lnTo>
                <a:cubicBezTo>
                  <a:pt x="61" y="1460693"/>
                  <a:pt x="123" y="849398"/>
                  <a:pt x="184" y="6328"/>
                </a:cubicBezTo>
                <a:close/>
              </a:path>
            </a:pathLst>
          </a:custGeom>
          <a:solidFill>
            <a:schemeClr val="accent6"/>
          </a:solidFill>
          <a:ln w="9486" cap="flat">
            <a:noFill/>
            <a:prstDash val="solid"/>
            <a:miter/>
          </a:ln>
        </p:spPr>
        <p:txBody>
          <a:bodyPr rtlCol="0" anchor="ctr"/>
          <a:lstStyle/>
          <a:p>
            <a:endParaRPr lang="en-US"/>
          </a:p>
        </p:txBody>
      </p:sp>
      <p:sp>
        <p:nvSpPr>
          <p:cNvPr id="5" name="Text Placeholder 14">
            <a:extLst>
              <a:ext uri="{FF2B5EF4-FFF2-40B4-BE49-F238E27FC236}">
                <a16:creationId xmlns:a16="http://schemas.microsoft.com/office/drawing/2014/main" id="{1F995DC6-B174-A99D-AA76-9BFAA20F327B}"/>
              </a:ext>
            </a:extLst>
          </p:cNvPr>
          <p:cNvSpPr>
            <a:spLocks noGrp="1"/>
          </p:cNvSpPr>
          <p:nvPr>
            <p:ph type="body" sz="quarter" idx="11"/>
          </p:nvPr>
        </p:nvSpPr>
        <p:spPr>
          <a:xfrm>
            <a:off x="821579" y="920484"/>
            <a:ext cx="1341809" cy="748748"/>
          </a:xfrm>
          <a:noFill/>
          <a:ln>
            <a:noFill/>
          </a:ln>
        </p:spPr>
        <p:style>
          <a:lnRef idx="0">
            <a:scrgbClr r="0" g="0" b="0"/>
          </a:lnRef>
          <a:fillRef idx="0">
            <a:scrgbClr r="0" g="0" b="0"/>
          </a:fillRef>
          <a:effectRef idx="0">
            <a:scrgbClr r="0" g="0" b="0"/>
          </a:effectRef>
          <a:fontRef idx="minor">
            <a:schemeClr val="lt1"/>
          </a:fontRef>
        </p:style>
        <p:txBody>
          <a:bodyPr/>
          <a:lstStyle>
            <a:lvl1pPr marL="0" indent="0">
              <a:buFontTx/>
              <a:buNone/>
              <a:defRPr sz="4400">
                <a:solidFill>
                  <a:schemeClr val="bg1"/>
                </a:solidFill>
              </a:defRPr>
            </a:lvl1pPr>
            <a:lvl2pPr marL="0" indent="0">
              <a:buFontTx/>
              <a:buNone/>
              <a:defRPr sz="4400">
                <a:solidFill>
                  <a:schemeClr val="bg1"/>
                </a:solidFill>
              </a:defRPr>
            </a:lvl2pPr>
            <a:lvl3pPr marL="360000" indent="0">
              <a:buFontTx/>
              <a:buNone/>
              <a:defRPr sz="4400">
                <a:solidFill>
                  <a:schemeClr val="bg1"/>
                </a:solidFill>
              </a:defRPr>
            </a:lvl3pPr>
            <a:lvl4pPr marL="360000" indent="0">
              <a:buFontTx/>
              <a:buNone/>
              <a:defRPr sz="4400">
                <a:solidFill>
                  <a:schemeClr val="bg1"/>
                </a:solidFill>
              </a:defRPr>
            </a:lvl4pPr>
            <a:lvl5pPr marL="360000" indent="0">
              <a:buFontTx/>
              <a:buNone/>
              <a:defRPr sz="4400">
                <a:solidFill>
                  <a:schemeClr val="bg1"/>
                </a:solidFill>
              </a:defRPr>
            </a:lvl5pPr>
          </a:lstStyle>
          <a:p>
            <a:pPr lvl="0"/>
            <a:r>
              <a:rPr lang="en-US"/>
              <a:t>Click to edit Master text styles</a:t>
            </a:r>
          </a:p>
        </p:txBody>
      </p:sp>
      <p:sp>
        <p:nvSpPr>
          <p:cNvPr id="8" name="TextBox 7">
            <a:extLst>
              <a:ext uri="{FF2B5EF4-FFF2-40B4-BE49-F238E27FC236}">
                <a16:creationId xmlns:a16="http://schemas.microsoft.com/office/drawing/2014/main" id="{512DF467-6D3D-A360-F9C2-C73ABFCF4C31}"/>
              </a:ext>
            </a:extLst>
          </p:cNvPr>
          <p:cNvSpPr txBox="1"/>
          <p:nvPr/>
        </p:nvSpPr>
        <p:spPr>
          <a:xfrm>
            <a:off x="8399137" y="6374142"/>
            <a:ext cx="3252865" cy="184666"/>
          </a:xfrm>
          <a:prstGeom prst="rect">
            <a:avLst/>
          </a:prstGeom>
          <a:noFill/>
        </p:spPr>
        <p:txBody>
          <a:bodyPr wrap="square" lIns="0" tIns="0" rIns="0" bIns="0" rtlCol="0">
            <a:spAutoFit/>
          </a:bodyPr>
          <a:lstStyle/>
          <a:p>
            <a:pPr algn="r"/>
            <a:fld id="{869EC3B2-414F-DA4B-B853-A47E5377F7EE}" type="slidenum">
              <a:rPr lang="en-GB" sz="1200" b="1" smtClean="0">
                <a:solidFill>
                  <a:schemeClr val="bg1"/>
                </a:solidFill>
              </a:rPr>
              <a:t>‹#›</a:t>
            </a:fld>
            <a:endParaRPr lang="en-GB" sz="1200" b="1">
              <a:solidFill>
                <a:schemeClr val="bg1"/>
              </a:solidFill>
            </a:endParaRPr>
          </a:p>
        </p:txBody>
      </p:sp>
      <p:sp>
        <p:nvSpPr>
          <p:cNvPr id="9" name="Graphic 7">
            <a:extLst>
              <a:ext uri="{FF2B5EF4-FFF2-40B4-BE49-F238E27FC236}">
                <a16:creationId xmlns:a16="http://schemas.microsoft.com/office/drawing/2014/main" id="{E4AA7B30-2EFE-77D7-5BBE-09615CA1BE9A}"/>
              </a:ext>
            </a:extLst>
          </p:cNvPr>
          <p:cNvSpPr/>
          <p:nvPr userDrawn="1"/>
        </p:nvSpPr>
        <p:spPr>
          <a:xfrm>
            <a:off x="5299497"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chemeClr val="accent6"/>
          </a:solidFill>
          <a:ln w="44181" cap="flat">
            <a:noFill/>
            <a:prstDash val="solid"/>
            <a:miter/>
          </a:ln>
        </p:spPr>
        <p:txBody>
          <a:bodyPr rtlCol="0" anchor="ctr"/>
          <a:lstStyle/>
          <a:p>
            <a:endParaRPr lang="en-US">
              <a:solidFill>
                <a:schemeClr val="accent6"/>
              </a:solidFill>
            </a:endParaRPr>
          </a:p>
        </p:txBody>
      </p:sp>
      <p:cxnSp>
        <p:nvCxnSpPr>
          <p:cNvPr id="10" name="Straight Connector 9">
            <a:extLst>
              <a:ext uri="{FF2B5EF4-FFF2-40B4-BE49-F238E27FC236}">
                <a16:creationId xmlns:a16="http://schemas.microsoft.com/office/drawing/2014/main" id="{0C478703-6A33-23B1-7A2B-66EDED3DD613}"/>
              </a:ext>
            </a:extLst>
          </p:cNvPr>
          <p:cNvCxnSpPr>
            <a:cxnSpLocks/>
          </p:cNvCxnSpPr>
          <p:nvPr userDrawn="1"/>
        </p:nvCxnSpPr>
        <p:spPr>
          <a:xfrm flipH="1">
            <a:off x="539999" y="5286228"/>
            <a:ext cx="1779868"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9BC8062-BFA6-3CC1-388C-A06EFEFF8C5A}"/>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sp>
        <p:nvSpPr>
          <p:cNvPr id="13" name="Graphic 8">
            <a:extLst>
              <a:ext uri="{FF2B5EF4-FFF2-40B4-BE49-F238E27FC236}">
                <a16:creationId xmlns:a16="http://schemas.microsoft.com/office/drawing/2014/main" id="{4986B655-6965-3A48-A755-B348399CF8EE}"/>
              </a:ext>
            </a:extLst>
          </p:cNvPr>
          <p:cNvSpPr/>
          <p:nvPr userDrawn="1"/>
        </p:nvSpPr>
        <p:spPr>
          <a:xfrm>
            <a:off x="540000" y="0"/>
            <a:ext cx="2073857" cy="2303763"/>
          </a:xfrm>
          <a:custGeom>
            <a:avLst/>
            <a:gdLst>
              <a:gd name="connsiteX0" fmla="*/ 0 w 2073672"/>
              <a:gd name="connsiteY0" fmla="*/ 9503 h 2522202"/>
              <a:gd name="connsiteX1" fmla="*/ 2073673 w 2073672"/>
              <a:gd name="connsiteY1" fmla="*/ 0 h 2522202"/>
              <a:gd name="connsiteX2" fmla="*/ 2073673 w 2073672"/>
              <a:gd name="connsiteY2" fmla="*/ 1282959 h 2522202"/>
              <a:gd name="connsiteX3" fmla="*/ 20898 w 2073672"/>
              <a:gd name="connsiteY3" fmla="*/ 2522203 h 2522202"/>
              <a:gd name="connsiteX4" fmla="*/ 0 w 2073672"/>
              <a:gd name="connsiteY4" fmla="*/ 9503 h 2522202"/>
              <a:gd name="connsiteX0" fmla="*/ 6534 w 2080207"/>
              <a:gd name="connsiteY0" fmla="*/ 9503 h 2545063"/>
              <a:gd name="connsiteX1" fmla="*/ 2080207 w 2080207"/>
              <a:gd name="connsiteY1" fmla="*/ 0 h 2545063"/>
              <a:gd name="connsiteX2" fmla="*/ 2080207 w 2080207"/>
              <a:gd name="connsiteY2" fmla="*/ 1282959 h 2545063"/>
              <a:gd name="connsiteX3" fmla="*/ 0 w 2080207"/>
              <a:gd name="connsiteY3" fmla="*/ 2545063 h 2545063"/>
              <a:gd name="connsiteX4" fmla="*/ 6534 w 2080207"/>
              <a:gd name="connsiteY4" fmla="*/ 9503 h 2545063"/>
              <a:gd name="connsiteX0" fmla="*/ 184 w 2073857"/>
              <a:gd name="connsiteY0" fmla="*/ 9503 h 2538713"/>
              <a:gd name="connsiteX1" fmla="*/ 2073857 w 2073857"/>
              <a:gd name="connsiteY1" fmla="*/ 0 h 2538713"/>
              <a:gd name="connsiteX2" fmla="*/ 2073857 w 2073857"/>
              <a:gd name="connsiteY2" fmla="*/ 1282959 h 2538713"/>
              <a:gd name="connsiteX3" fmla="*/ 0 w 2073857"/>
              <a:gd name="connsiteY3" fmla="*/ 2538713 h 2538713"/>
              <a:gd name="connsiteX4" fmla="*/ 184 w 2073857"/>
              <a:gd name="connsiteY4" fmla="*/ 9503 h 2538713"/>
              <a:gd name="connsiteX0" fmla="*/ 184 w 2073857"/>
              <a:gd name="connsiteY0" fmla="*/ 241278 h 2538713"/>
              <a:gd name="connsiteX1" fmla="*/ 2073857 w 2073857"/>
              <a:gd name="connsiteY1" fmla="*/ 0 h 2538713"/>
              <a:gd name="connsiteX2" fmla="*/ 2073857 w 2073857"/>
              <a:gd name="connsiteY2" fmla="*/ 1282959 h 2538713"/>
              <a:gd name="connsiteX3" fmla="*/ 0 w 2073857"/>
              <a:gd name="connsiteY3" fmla="*/ 2538713 h 2538713"/>
              <a:gd name="connsiteX4" fmla="*/ 184 w 2073857"/>
              <a:gd name="connsiteY4" fmla="*/ 241278 h 2538713"/>
              <a:gd name="connsiteX0" fmla="*/ 184 w 2073857"/>
              <a:gd name="connsiteY0" fmla="*/ 6328 h 2303763"/>
              <a:gd name="connsiteX1" fmla="*/ 2073857 w 2073857"/>
              <a:gd name="connsiteY1" fmla="*/ 0 h 2303763"/>
              <a:gd name="connsiteX2" fmla="*/ 2073857 w 2073857"/>
              <a:gd name="connsiteY2" fmla="*/ 1048009 h 2303763"/>
              <a:gd name="connsiteX3" fmla="*/ 0 w 2073857"/>
              <a:gd name="connsiteY3" fmla="*/ 2303763 h 2303763"/>
              <a:gd name="connsiteX4" fmla="*/ 184 w 2073857"/>
              <a:gd name="connsiteY4" fmla="*/ 6328 h 2303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857" h="2303763">
                <a:moveTo>
                  <a:pt x="184" y="6328"/>
                </a:moveTo>
                <a:lnTo>
                  <a:pt x="2073857" y="0"/>
                </a:lnTo>
                <a:lnTo>
                  <a:pt x="2073857" y="1048009"/>
                </a:lnTo>
                <a:lnTo>
                  <a:pt x="0" y="2303763"/>
                </a:lnTo>
                <a:cubicBezTo>
                  <a:pt x="61" y="1460693"/>
                  <a:pt x="123" y="849398"/>
                  <a:pt x="184" y="6328"/>
                </a:cubicBezTo>
                <a:close/>
              </a:path>
            </a:pathLst>
          </a:custGeom>
          <a:solidFill>
            <a:schemeClr val="accent6"/>
          </a:solidFill>
          <a:ln w="9486" cap="flat">
            <a:noFill/>
            <a:prstDash val="solid"/>
            <a:miter/>
          </a:ln>
        </p:spPr>
        <p:txBody>
          <a:bodyPr rtlCol="0" anchor="ctr"/>
          <a:lstStyle/>
          <a:p>
            <a:endParaRPr lang="en-US"/>
          </a:p>
        </p:txBody>
      </p:sp>
      <p:sp>
        <p:nvSpPr>
          <p:cNvPr id="14" name="TextBox 13">
            <a:extLst>
              <a:ext uri="{FF2B5EF4-FFF2-40B4-BE49-F238E27FC236}">
                <a16:creationId xmlns:a16="http://schemas.microsoft.com/office/drawing/2014/main" id="{83A73A2E-1A7B-1C6F-08D2-67EA52B1C587}"/>
              </a:ext>
            </a:extLst>
          </p:cNvPr>
          <p:cNvSpPr txBox="1"/>
          <p:nvPr userDrawn="1"/>
        </p:nvSpPr>
        <p:spPr>
          <a:xfrm>
            <a:off x="8399137" y="6374142"/>
            <a:ext cx="3252865" cy="184666"/>
          </a:xfrm>
          <a:prstGeom prst="rect">
            <a:avLst/>
          </a:prstGeom>
          <a:noFill/>
        </p:spPr>
        <p:txBody>
          <a:bodyPr wrap="square" lIns="0" tIns="0" rIns="0" bIns="0" rtlCol="0">
            <a:spAutoFit/>
          </a:bodyPr>
          <a:lstStyle/>
          <a:p>
            <a:pPr algn="r"/>
            <a:fld id="{869EC3B2-414F-DA4B-B853-A47E5377F7EE}" type="slidenum">
              <a:rPr lang="en-GB" sz="1200" b="1" smtClean="0">
                <a:solidFill>
                  <a:schemeClr val="bg1"/>
                </a:solidFill>
              </a:rPr>
              <a:t>‹#›</a:t>
            </a:fld>
            <a:endParaRPr lang="en-GB" sz="1200" b="1">
              <a:solidFill>
                <a:schemeClr val="bg1"/>
              </a:solidFill>
            </a:endParaRPr>
          </a:p>
        </p:txBody>
      </p:sp>
    </p:spTree>
    <p:extLst>
      <p:ext uri="{BB962C8B-B14F-4D97-AF65-F5344CB8AC3E}">
        <p14:creationId xmlns:p14="http://schemas.microsoft.com/office/powerpoint/2010/main" val="741225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2182730"/>
            <a:ext cx="6032250" cy="2088000"/>
          </a:xfrm>
        </p:spPr>
        <p:txBody>
          <a:bodyPr anchor="t">
            <a:normAutofit/>
          </a:bodyPr>
          <a:lstStyle>
            <a:lvl1pPr algn="l">
              <a:lnSpc>
                <a:spcPts val="4800"/>
              </a:lnSpc>
              <a:defRPr sz="4500">
                <a:solidFill>
                  <a:schemeClr val="tx2"/>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p:nvPr>
        </p:nvSpPr>
        <p:spPr>
          <a:xfrm>
            <a:off x="539999" y="4359652"/>
            <a:ext cx="4955110" cy="1565649"/>
          </a:xfrm>
        </p:spPr>
        <p:txBody>
          <a:bodyPr>
            <a:normAutofit/>
          </a:bodyPr>
          <a:lstStyle>
            <a:lvl1pPr marL="0" indent="0" algn="l">
              <a:lnSpc>
                <a:spcPts val="2160"/>
              </a:lnSpc>
              <a:spcAft>
                <a:spcPts val="0"/>
              </a:spcAft>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0" name="TextBox 9">
            <a:extLst>
              <a:ext uri="{FF2B5EF4-FFF2-40B4-BE49-F238E27FC236}">
                <a16:creationId xmlns:a16="http://schemas.microsoft.com/office/drawing/2014/main" id="{A3EC8675-A20E-4C95-AC1B-D8FCC3F8E1C2}"/>
              </a:ext>
            </a:extLst>
          </p:cNvPr>
          <p:cNvSpPr txBox="1"/>
          <p:nvPr userDrawn="1"/>
        </p:nvSpPr>
        <p:spPr>
          <a:xfrm>
            <a:off x="539999" y="6109967"/>
            <a:ext cx="3252865" cy="264175"/>
          </a:xfrm>
          <a:prstGeom prst="rect">
            <a:avLst/>
          </a:prstGeom>
          <a:noFill/>
        </p:spPr>
        <p:txBody>
          <a:bodyPr wrap="square" lIns="0" tIns="0" rIns="0" bIns="0" rtlCol="0">
            <a:spAutoFit/>
          </a:bodyPr>
          <a:lstStyle/>
          <a:p>
            <a:pPr>
              <a:lnSpc>
                <a:spcPts val="2160"/>
              </a:lnSpc>
            </a:pPr>
            <a:r>
              <a:rPr lang="en-GB" sz="1800" b="1">
                <a:solidFill>
                  <a:schemeClr val="tx2"/>
                </a:solidFill>
              </a:rPr>
              <a:t>ageing-better.org.uk</a:t>
            </a:r>
          </a:p>
        </p:txBody>
      </p:sp>
      <p:pic>
        <p:nvPicPr>
          <p:cNvPr id="5" name="Picture 4" descr="A picture containing food, drawing&#10;&#10;Description automatically generated">
            <a:extLst>
              <a:ext uri="{FF2B5EF4-FFF2-40B4-BE49-F238E27FC236}">
                <a16:creationId xmlns:a16="http://schemas.microsoft.com/office/drawing/2014/main" id="{EF297F36-1F0C-4B94-A560-40EEF49B06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0" y="540000"/>
            <a:ext cx="3063246" cy="726949"/>
          </a:xfrm>
          <a:prstGeom prst="rect">
            <a:avLst/>
          </a:prstGeom>
        </p:spPr>
      </p:pic>
      <p:sp>
        <p:nvSpPr>
          <p:cNvPr id="6" name="Rectangle 5">
            <a:extLst>
              <a:ext uri="{FF2B5EF4-FFF2-40B4-BE49-F238E27FC236}">
                <a16:creationId xmlns:a16="http://schemas.microsoft.com/office/drawing/2014/main" id="{8EA6A719-9FCD-4918-A77C-F2077EFC0956}"/>
              </a:ext>
            </a:extLst>
          </p:cNvPr>
          <p:cNvSpPr/>
          <p:nvPr userDrawn="1"/>
        </p:nvSpPr>
        <p:spPr>
          <a:xfrm>
            <a:off x="7587916" y="-2666"/>
            <a:ext cx="4604084" cy="6860666"/>
          </a:xfrm>
          <a:custGeom>
            <a:avLst/>
            <a:gdLst>
              <a:gd name="connsiteX0" fmla="*/ 0 w 4604084"/>
              <a:gd name="connsiteY0" fmla="*/ 0 h 6858000"/>
              <a:gd name="connsiteX1" fmla="*/ 4604084 w 4604084"/>
              <a:gd name="connsiteY1" fmla="*/ 0 h 6858000"/>
              <a:gd name="connsiteX2" fmla="*/ 4604084 w 4604084"/>
              <a:gd name="connsiteY2" fmla="*/ 6858000 h 6858000"/>
              <a:gd name="connsiteX3" fmla="*/ 0 w 4604084"/>
              <a:gd name="connsiteY3" fmla="*/ 6858000 h 6858000"/>
              <a:gd name="connsiteX4" fmla="*/ 0 w 4604084"/>
              <a:gd name="connsiteY4" fmla="*/ 0 h 6858000"/>
              <a:gd name="connsiteX0" fmla="*/ 0 w 4604084"/>
              <a:gd name="connsiteY0" fmla="*/ 2666 h 6860666"/>
              <a:gd name="connsiteX1" fmla="*/ 3974046 w 4604084"/>
              <a:gd name="connsiteY1" fmla="*/ 0 h 6860666"/>
              <a:gd name="connsiteX2" fmla="*/ 4604084 w 4604084"/>
              <a:gd name="connsiteY2" fmla="*/ 2666 h 6860666"/>
              <a:gd name="connsiteX3" fmla="*/ 4604084 w 4604084"/>
              <a:gd name="connsiteY3" fmla="*/ 6860666 h 6860666"/>
              <a:gd name="connsiteX4" fmla="*/ 0 w 4604084"/>
              <a:gd name="connsiteY4" fmla="*/ 6860666 h 6860666"/>
              <a:gd name="connsiteX5" fmla="*/ 0 w 4604084"/>
              <a:gd name="connsiteY5" fmla="*/ 2666 h 6860666"/>
              <a:gd name="connsiteX0" fmla="*/ 0 w 4604084"/>
              <a:gd name="connsiteY0" fmla="*/ 6860666 h 6860666"/>
              <a:gd name="connsiteX1" fmla="*/ 3974046 w 4604084"/>
              <a:gd name="connsiteY1" fmla="*/ 0 h 6860666"/>
              <a:gd name="connsiteX2" fmla="*/ 4604084 w 4604084"/>
              <a:gd name="connsiteY2" fmla="*/ 2666 h 6860666"/>
              <a:gd name="connsiteX3" fmla="*/ 4604084 w 4604084"/>
              <a:gd name="connsiteY3" fmla="*/ 6860666 h 6860666"/>
              <a:gd name="connsiteX4" fmla="*/ 0 w 4604084"/>
              <a:gd name="connsiteY4" fmla="*/ 6860666 h 6860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4084" h="6860666">
                <a:moveTo>
                  <a:pt x="0" y="6860666"/>
                </a:moveTo>
                <a:lnTo>
                  <a:pt x="3974046" y="0"/>
                </a:lnTo>
                <a:lnTo>
                  <a:pt x="4604084" y="2666"/>
                </a:lnTo>
                <a:lnTo>
                  <a:pt x="4604084" y="6860666"/>
                </a:lnTo>
                <a:lnTo>
                  <a:pt x="0" y="6860666"/>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128754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2 Content">
    <p:bg>
      <p:bgPr>
        <a:solidFill>
          <a:srgbClr val="CDBEDB"/>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2F5C73B-84D1-E196-6E92-681DAEEE31C7}"/>
              </a:ext>
            </a:extLst>
          </p:cNvPr>
          <p:cNvSpPr/>
          <p:nvPr/>
        </p:nvSpPr>
        <p:spPr>
          <a:xfrm>
            <a:off x="4371985" y="1727860"/>
            <a:ext cx="3422397" cy="44195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6C1A27F-B997-7036-C815-4446883DAF41}"/>
              </a:ext>
            </a:extLst>
          </p:cNvPr>
          <p:cNvSpPr/>
          <p:nvPr/>
        </p:nvSpPr>
        <p:spPr>
          <a:xfrm>
            <a:off x="8216640" y="1727859"/>
            <a:ext cx="3422397" cy="44195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736B489-0EC2-109F-9F79-43004ECA0FF8}"/>
              </a:ext>
            </a:extLst>
          </p:cNvPr>
          <p:cNvSpPr/>
          <p:nvPr/>
        </p:nvSpPr>
        <p:spPr>
          <a:xfrm>
            <a:off x="540000" y="1727860"/>
            <a:ext cx="3422907" cy="44195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raphic 5">
            <a:extLst>
              <a:ext uri="{FF2B5EF4-FFF2-40B4-BE49-F238E27FC236}">
                <a16:creationId xmlns:a16="http://schemas.microsoft.com/office/drawing/2014/main" id="{5275B771-E6EC-25A0-0054-60B4D79AAA90}"/>
              </a:ext>
            </a:extLst>
          </p:cNvPr>
          <p:cNvSpPr/>
          <p:nvPr/>
        </p:nvSpPr>
        <p:spPr>
          <a:xfrm>
            <a:off x="540000" y="1727861"/>
            <a:ext cx="3422907" cy="1298943"/>
          </a:xfrm>
          <a:custGeom>
            <a:avLst/>
            <a:gdLst>
              <a:gd name="connsiteX0" fmla="*/ 3802267 w 3802266"/>
              <a:gd name="connsiteY0" fmla="*/ 1725411 h 1725411"/>
              <a:gd name="connsiteX1" fmla="*/ 0 w 3802266"/>
              <a:gd name="connsiteY1" fmla="*/ 961301 h 1725411"/>
              <a:gd name="connsiteX2" fmla="*/ 0 w 3802266"/>
              <a:gd name="connsiteY2" fmla="*/ 0 h 1725411"/>
              <a:gd name="connsiteX3" fmla="*/ 3802267 w 3802266"/>
              <a:gd name="connsiteY3" fmla="*/ 0 h 1725411"/>
              <a:gd name="connsiteX4" fmla="*/ 3802267 w 3802266"/>
              <a:gd name="connsiteY4" fmla="*/ 1725411 h 1725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266" h="1725411">
                <a:moveTo>
                  <a:pt x="3802267" y="1725411"/>
                </a:moveTo>
                <a:lnTo>
                  <a:pt x="0" y="961301"/>
                </a:lnTo>
                <a:lnTo>
                  <a:pt x="0" y="0"/>
                </a:lnTo>
                <a:lnTo>
                  <a:pt x="3802267" y="0"/>
                </a:lnTo>
                <a:lnTo>
                  <a:pt x="3802267" y="1725411"/>
                </a:lnTo>
                <a:close/>
              </a:path>
            </a:pathLst>
          </a:custGeom>
          <a:solidFill>
            <a:schemeClr val="accent2"/>
          </a:solidFill>
          <a:ln w="9503" cap="flat">
            <a:noFill/>
            <a:prstDash val="solid"/>
            <a:miter/>
          </a:ln>
        </p:spPr>
        <p:txBody>
          <a:bodyPr rtlCol="0" anchor="ctr"/>
          <a:lstStyle/>
          <a:p>
            <a:endParaRPr lang="en-US"/>
          </a:p>
        </p:txBody>
      </p:sp>
      <p:sp>
        <p:nvSpPr>
          <p:cNvPr id="12" name="Graphic 5">
            <a:extLst>
              <a:ext uri="{FF2B5EF4-FFF2-40B4-BE49-F238E27FC236}">
                <a16:creationId xmlns:a16="http://schemas.microsoft.com/office/drawing/2014/main" id="{671F1BE4-665D-764B-6015-BA823C59833D}"/>
              </a:ext>
            </a:extLst>
          </p:cNvPr>
          <p:cNvSpPr/>
          <p:nvPr/>
        </p:nvSpPr>
        <p:spPr>
          <a:xfrm>
            <a:off x="4373805" y="1727860"/>
            <a:ext cx="3422397" cy="1298943"/>
          </a:xfrm>
          <a:custGeom>
            <a:avLst/>
            <a:gdLst>
              <a:gd name="connsiteX0" fmla="*/ 3802267 w 3802266"/>
              <a:gd name="connsiteY0" fmla="*/ 1725411 h 1725411"/>
              <a:gd name="connsiteX1" fmla="*/ 0 w 3802266"/>
              <a:gd name="connsiteY1" fmla="*/ 961301 h 1725411"/>
              <a:gd name="connsiteX2" fmla="*/ 0 w 3802266"/>
              <a:gd name="connsiteY2" fmla="*/ 0 h 1725411"/>
              <a:gd name="connsiteX3" fmla="*/ 3802267 w 3802266"/>
              <a:gd name="connsiteY3" fmla="*/ 0 h 1725411"/>
              <a:gd name="connsiteX4" fmla="*/ 3802267 w 3802266"/>
              <a:gd name="connsiteY4" fmla="*/ 1725411 h 1725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266" h="1725411">
                <a:moveTo>
                  <a:pt x="3802267" y="1725411"/>
                </a:moveTo>
                <a:lnTo>
                  <a:pt x="0" y="961301"/>
                </a:lnTo>
                <a:lnTo>
                  <a:pt x="0" y="0"/>
                </a:lnTo>
                <a:lnTo>
                  <a:pt x="3802267" y="0"/>
                </a:lnTo>
                <a:lnTo>
                  <a:pt x="3802267" y="1725411"/>
                </a:lnTo>
                <a:close/>
              </a:path>
            </a:pathLst>
          </a:custGeom>
          <a:solidFill>
            <a:schemeClr val="accent3"/>
          </a:solidFill>
          <a:ln w="9503" cap="flat">
            <a:noFill/>
            <a:prstDash val="solid"/>
            <a:miter/>
          </a:ln>
        </p:spPr>
        <p:txBody>
          <a:bodyPr rtlCol="0" anchor="ctr"/>
          <a:lstStyle/>
          <a:p>
            <a:endParaRPr lang="en-US"/>
          </a:p>
        </p:txBody>
      </p:sp>
      <p:sp>
        <p:nvSpPr>
          <p:cNvPr id="14" name="Graphic 5">
            <a:extLst>
              <a:ext uri="{FF2B5EF4-FFF2-40B4-BE49-F238E27FC236}">
                <a16:creationId xmlns:a16="http://schemas.microsoft.com/office/drawing/2014/main" id="{9767839D-CD89-7372-7CC3-617FA5187377}"/>
              </a:ext>
            </a:extLst>
          </p:cNvPr>
          <p:cNvSpPr/>
          <p:nvPr/>
        </p:nvSpPr>
        <p:spPr>
          <a:xfrm>
            <a:off x="8212240" y="1730934"/>
            <a:ext cx="3422397" cy="1298943"/>
          </a:xfrm>
          <a:custGeom>
            <a:avLst/>
            <a:gdLst>
              <a:gd name="connsiteX0" fmla="*/ 3802267 w 3802266"/>
              <a:gd name="connsiteY0" fmla="*/ 1725411 h 1725411"/>
              <a:gd name="connsiteX1" fmla="*/ 0 w 3802266"/>
              <a:gd name="connsiteY1" fmla="*/ 961301 h 1725411"/>
              <a:gd name="connsiteX2" fmla="*/ 0 w 3802266"/>
              <a:gd name="connsiteY2" fmla="*/ 0 h 1725411"/>
              <a:gd name="connsiteX3" fmla="*/ 3802267 w 3802266"/>
              <a:gd name="connsiteY3" fmla="*/ 0 h 1725411"/>
              <a:gd name="connsiteX4" fmla="*/ 3802267 w 3802266"/>
              <a:gd name="connsiteY4" fmla="*/ 1725411 h 1725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266" h="1725411">
                <a:moveTo>
                  <a:pt x="3802267" y="1725411"/>
                </a:moveTo>
                <a:lnTo>
                  <a:pt x="0" y="961301"/>
                </a:lnTo>
                <a:lnTo>
                  <a:pt x="0" y="0"/>
                </a:lnTo>
                <a:lnTo>
                  <a:pt x="3802267" y="0"/>
                </a:lnTo>
                <a:lnTo>
                  <a:pt x="3802267" y="1725411"/>
                </a:lnTo>
                <a:close/>
              </a:path>
            </a:pathLst>
          </a:custGeom>
          <a:solidFill>
            <a:schemeClr val="accent6"/>
          </a:solidFill>
          <a:ln w="9503" cap="flat">
            <a:noFill/>
            <a:prstDash val="solid"/>
            <a:miter/>
          </a:ln>
        </p:spPr>
        <p:txBody>
          <a:bodyPr rtlCol="0" anchor="ctr"/>
          <a:lstStyle/>
          <a:p>
            <a:endParaRPr lang="en-US"/>
          </a:p>
        </p:txBody>
      </p:sp>
      <p:sp>
        <p:nvSpPr>
          <p:cNvPr id="7" name="TextBox 6">
            <a:extLst>
              <a:ext uri="{FF2B5EF4-FFF2-40B4-BE49-F238E27FC236}">
                <a16:creationId xmlns:a16="http://schemas.microsoft.com/office/drawing/2014/main" id="{18EC0076-E1CB-436E-A448-238EAA3CB154}"/>
              </a:ext>
            </a:extLst>
          </p:cNvPr>
          <p:cNvSpPr txBox="1"/>
          <p:nvPr/>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5" name="Content Placeholder 2">
            <a:extLst>
              <a:ext uri="{FF2B5EF4-FFF2-40B4-BE49-F238E27FC236}">
                <a16:creationId xmlns:a16="http://schemas.microsoft.com/office/drawing/2014/main" id="{CD540DAF-BF62-5AF9-F854-3DCD3D9C66A8}"/>
              </a:ext>
            </a:extLst>
          </p:cNvPr>
          <p:cNvSpPr>
            <a:spLocks noGrp="1"/>
          </p:cNvSpPr>
          <p:nvPr>
            <p:ph idx="13"/>
          </p:nvPr>
        </p:nvSpPr>
        <p:spPr>
          <a:xfrm>
            <a:off x="4682657" y="2838894"/>
            <a:ext cx="2796134" cy="3094074"/>
          </a:xfrm>
        </p:spPr>
        <p:txBody>
          <a:bodyPr/>
          <a:lstStyle>
            <a:lvl1pPr marL="0" indent="0">
              <a:buNone/>
              <a:defRPr b="1">
                <a:solidFill>
                  <a:schemeClr val="tx2"/>
                </a:solidFill>
              </a:defRPr>
            </a:lvl1pPr>
            <a:lvl2pPr marL="288000" indent="-288000">
              <a:buClr>
                <a:srgbClr val="F28598"/>
              </a:buClr>
              <a:buSzPct val="90000"/>
              <a:buFont typeface="Arial" panose="020B0604020202020204" pitchFamily="34" charset="0"/>
              <a:buChar char="ꟷ"/>
              <a:defRPr>
                <a:solidFill>
                  <a:schemeClr val="tx2"/>
                </a:solidFill>
              </a:defRPr>
            </a:lvl2pPr>
            <a:lvl3pPr marL="612000" indent="-252000">
              <a:buClr>
                <a:srgbClr val="F28598"/>
              </a:buClr>
              <a:buSzPct val="90000"/>
              <a:buFont typeface="Arial" panose="020B0604020202020204" pitchFamily="34" charset="0"/>
              <a:buChar char="ꟷ"/>
              <a:defRPr>
                <a:solidFill>
                  <a:schemeClr val="tx2"/>
                </a:solidFill>
              </a:defRPr>
            </a:lvl3pPr>
            <a:lvl4pPr marL="612000" indent="-252000">
              <a:buClr>
                <a:srgbClr val="F28598"/>
              </a:buClr>
              <a:buSzPct val="90000"/>
              <a:buFont typeface="Arial" panose="020B0604020202020204" pitchFamily="34" charset="0"/>
              <a:buChar char="ꟷ"/>
              <a:defRPr>
                <a:solidFill>
                  <a:schemeClr val="tx2"/>
                </a:solidFill>
              </a:defRPr>
            </a:lvl4pPr>
            <a:lvl5pPr marL="612000" indent="-252000">
              <a:buClr>
                <a:srgbClr val="F28598"/>
              </a:buClr>
              <a:buSzPct val="90000"/>
              <a:buFont typeface="Arial" panose="020B0604020202020204" pitchFamily="34" charset="0"/>
              <a:buChar char="ꟷ"/>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Content Placeholder 2">
            <a:extLst>
              <a:ext uri="{FF2B5EF4-FFF2-40B4-BE49-F238E27FC236}">
                <a16:creationId xmlns:a16="http://schemas.microsoft.com/office/drawing/2014/main" id="{094A4153-7463-4EBF-A01B-8583FE7C1691}"/>
              </a:ext>
            </a:extLst>
          </p:cNvPr>
          <p:cNvSpPr>
            <a:spLocks noGrp="1"/>
          </p:cNvSpPr>
          <p:nvPr>
            <p:ph idx="1"/>
          </p:nvPr>
        </p:nvSpPr>
        <p:spPr>
          <a:xfrm>
            <a:off x="818707" y="2834524"/>
            <a:ext cx="2875034" cy="3098443"/>
          </a:xfrm>
        </p:spPr>
        <p:txBody>
          <a:bodyPr/>
          <a:lstStyle>
            <a:lvl1pPr marL="0" indent="0">
              <a:buNone/>
              <a:defRPr b="1">
                <a:solidFill>
                  <a:schemeClr val="accent1"/>
                </a:solidFill>
              </a:defRPr>
            </a:lvl1pPr>
            <a:lvl2pPr marL="288000" indent="-288000">
              <a:buClr>
                <a:schemeClr val="accent2"/>
              </a:buClr>
              <a:buSzPct val="90000"/>
              <a:buFont typeface="Arial" panose="020B0604020202020204" pitchFamily="34" charset="0"/>
              <a:buChar char="ꟷ"/>
              <a:defRPr>
                <a:solidFill>
                  <a:schemeClr val="accent1"/>
                </a:solidFill>
              </a:defRPr>
            </a:lvl2pPr>
            <a:lvl3pPr marL="612000" indent="-252000">
              <a:buClr>
                <a:schemeClr val="accent2"/>
              </a:buClr>
              <a:buSzPct val="90000"/>
              <a:buFont typeface="Arial" panose="020B0604020202020204" pitchFamily="34" charset="0"/>
              <a:buChar char="ꟷ"/>
              <a:defRPr>
                <a:solidFill>
                  <a:schemeClr val="accent1"/>
                </a:solidFill>
              </a:defRPr>
            </a:lvl3pPr>
            <a:lvl4pPr marL="612000" indent="-252000">
              <a:buClr>
                <a:schemeClr val="accent2"/>
              </a:buClr>
              <a:buSzPct val="90000"/>
              <a:buFont typeface="Arial" panose="020B0604020202020204" pitchFamily="34" charset="0"/>
              <a:buChar char="ꟷ"/>
              <a:defRPr>
                <a:solidFill>
                  <a:schemeClr val="accent1"/>
                </a:solidFill>
              </a:defRPr>
            </a:lvl4pPr>
            <a:lvl5pPr marL="612000" indent="-252000">
              <a:buClr>
                <a:schemeClr val="accent2"/>
              </a:buClr>
              <a:buSzPct val="90000"/>
              <a:buFont typeface="Arial" panose="020B0604020202020204" pitchFamily="34" charset="0"/>
              <a:buChar char="ꟷ"/>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a:extLst>
              <a:ext uri="{FF2B5EF4-FFF2-40B4-BE49-F238E27FC236}">
                <a16:creationId xmlns:a16="http://schemas.microsoft.com/office/drawing/2014/main" id="{FAE8E7C1-0814-2344-CDF0-64B994D6FE79}"/>
              </a:ext>
            </a:extLst>
          </p:cNvPr>
          <p:cNvSpPr>
            <a:spLocks noGrp="1"/>
          </p:cNvSpPr>
          <p:nvPr>
            <p:ph idx="14"/>
          </p:nvPr>
        </p:nvSpPr>
        <p:spPr>
          <a:xfrm>
            <a:off x="8512466" y="2838894"/>
            <a:ext cx="2796134" cy="3094074"/>
          </a:xfrm>
        </p:spPr>
        <p:txBody>
          <a:bodyPr/>
          <a:lstStyle>
            <a:lvl1pPr marL="0" indent="0">
              <a:buNone/>
              <a:defRPr b="1">
                <a:solidFill>
                  <a:schemeClr val="tx2"/>
                </a:solidFill>
              </a:defRPr>
            </a:lvl1pPr>
            <a:lvl2pPr marL="288000" indent="-288000">
              <a:buClr>
                <a:schemeClr val="accent6"/>
              </a:buClr>
              <a:buSzPct val="90000"/>
              <a:buFont typeface="Arial" panose="020B0604020202020204" pitchFamily="34" charset="0"/>
              <a:buChar char="ꟷ"/>
              <a:defRPr>
                <a:solidFill>
                  <a:schemeClr val="tx2"/>
                </a:solidFill>
              </a:defRPr>
            </a:lvl2pPr>
            <a:lvl3pPr marL="612000" indent="-252000">
              <a:buClr>
                <a:schemeClr val="accent6"/>
              </a:buClr>
              <a:buSzPct val="90000"/>
              <a:buFont typeface="Arial" panose="020B0604020202020204" pitchFamily="34" charset="0"/>
              <a:buChar char="ꟷ"/>
              <a:defRPr>
                <a:solidFill>
                  <a:schemeClr val="tx2"/>
                </a:solidFill>
              </a:defRPr>
            </a:lvl3pPr>
            <a:lvl4pPr marL="612000" indent="-252000">
              <a:buClr>
                <a:schemeClr val="accent6"/>
              </a:buClr>
              <a:buSzPct val="90000"/>
              <a:buFont typeface="Arial" panose="020B0604020202020204" pitchFamily="34" charset="0"/>
              <a:buChar char="ꟷ"/>
              <a:defRPr>
                <a:solidFill>
                  <a:schemeClr val="tx2"/>
                </a:solidFill>
              </a:defRPr>
            </a:lvl4pPr>
            <a:lvl5pPr marL="612000" indent="-252000">
              <a:buClr>
                <a:schemeClr val="accent6"/>
              </a:buClr>
              <a:buSzPct val="90000"/>
              <a:buFont typeface="Arial" panose="020B0604020202020204" pitchFamily="34" charset="0"/>
              <a:buChar char="ꟷ"/>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10">
            <a:extLst>
              <a:ext uri="{FF2B5EF4-FFF2-40B4-BE49-F238E27FC236}">
                <a16:creationId xmlns:a16="http://schemas.microsoft.com/office/drawing/2014/main" id="{CD2D5E8C-A8AB-FE96-8A15-7DA490CEC326}"/>
              </a:ext>
            </a:extLst>
          </p:cNvPr>
          <p:cNvSpPr>
            <a:spLocks noGrp="1"/>
          </p:cNvSpPr>
          <p:nvPr>
            <p:ph type="body" sz="quarter" idx="16" hasCustomPrompt="1"/>
          </p:nvPr>
        </p:nvSpPr>
        <p:spPr>
          <a:xfrm>
            <a:off x="5009399" y="1905579"/>
            <a:ext cx="2063750" cy="541338"/>
          </a:xfrm>
        </p:spPr>
        <p:txBody>
          <a:bodyPr anchor="ctr" anchorCtr="1"/>
          <a:lstStyle>
            <a:lvl1pPr marL="0" indent="0" algn="ctr">
              <a:buNone/>
              <a:defRPr sz="3200" b="1">
                <a:solidFill>
                  <a:schemeClr val="bg1"/>
                </a:solidFill>
              </a:defRPr>
            </a:lvl1pPr>
            <a:lvl2pPr marL="0" indent="0" algn="ctr">
              <a:buNone/>
              <a:defRPr sz="2400" b="1">
                <a:solidFill>
                  <a:schemeClr val="bg1"/>
                </a:solidFill>
              </a:defRPr>
            </a:lvl2pPr>
            <a:lvl3pPr marL="360000" indent="0" algn="ctr">
              <a:buNone/>
              <a:defRPr sz="2400" b="1">
                <a:solidFill>
                  <a:schemeClr val="bg1"/>
                </a:solidFill>
              </a:defRPr>
            </a:lvl3pPr>
            <a:lvl4pPr marL="360000" indent="0" algn="ctr">
              <a:buNone/>
              <a:defRPr sz="2400" b="1">
                <a:solidFill>
                  <a:schemeClr val="bg1"/>
                </a:solidFill>
              </a:defRPr>
            </a:lvl4pPr>
            <a:lvl5pPr marL="360000" indent="0" algn="ctr">
              <a:buNone/>
              <a:defRPr sz="2400" b="1">
                <a:solidFill>
                  <a:schemeClr val="bg1"/>
                </a:solidFill>
              </a:defRPr>
            </a:lvl5pPr>
          </a:lstStyle>
          <a:p>
            <a:pPr lvl="0"/>
            <a:r>
              <a:rPr lang="en-GB"/>
              <a:t>000,000</a:t>
            </a:r>
            <a:endParaRPr lang="en-US"/>
          </a:p>
        </p:txBody>
      </p:sp>
      <p:sp>
        <p:nvSpPr>
          <p:cNvPr id="15" name="Text Placeholder 10">
            <a:extLst>
              <a:ext uri="{FF2B5EF4-FFF2-40B4-BE49-F238E27FC236}">
                <a16:creationId xmlns:a16="http://schemas.microsoft.com/office/drawing/2014/main" id="{E946BC67-3E31-52CD-54CE-9D9F02ABA10D}"/>
              </a:ext>
            </a:extLst>
          </p:cNvPr>
          <p:cNvSpPr>
            <a:spLocks noGrp="1"/>
          </p:cNvSpPr>
          <p:nvPr>
            <p:ph type="body" sz="quarter" idx="17" hasCustomPrompt="1"/>
          </p:nvPr>
        </p:nvSpPr>
        <p:spPr>
          <a:xfrm>
            <a:off x="8918108" y="1905579"/>
            <a:ext cx="2063750" cy="541338"/>
          </a:xfrm>
        </p:spPr>
        <p:txBody>
          <a:bodyPr anchor="ctr" anchorCtr="1"/>
          <a:lstStyle>
            <a:lvl1pPr marL="0" indent="0" algn="ctr">
              <a:buNone/>
              <a:defRPr sz="3200" b="1">
                <a:solidFill>
                  <a:schemeClr val="bg1"/>
                </a:solidFill>
              </a:defRPr>
            </a:lvl1pPr>
            <a:lvl2pPr marL="0" indent="0" algn="ctr">
              <a:buNone/>
              <a:defRPr sz="2400" b="1">
                <a:solidFill>
                  <a:schemeClr val="bg1"/>
                </a:solidFill>
              </a:defRPr>
            </a:lvl2pPr>
            <a:lvl3pPr marL="360000" indent="0" algn="ctr">
              <a:buNone/>
              <a:defRPr sz="2400" b="1">
                <a:solidFill>
                  <a:schemeClr val="bg1"/>
                </a:solidFill>
              </a:defRPr>
            </a:lvl3pPr>
            <a:lvl4pPr marL="360000" indent="0" algn="ctr">
              <a:buNone/>
              <a:defRPr sz="2400" b="1">
                <a:solidFill>
                  <a:schemeClr val="bg1"/>
                </a:solidFill>
              </a:defRPr>
            </a:lvl4pPr>
            <a:lvl5pPr marL="360000" indent="0" algn="ctr">
              <a:buNone/>
              <a:defRPr sz="2400" b="1">
                <a:solidFill>
                  <a:schemeClr val="bg1"/>
                </a:solidFill>
              </a:defRPr>
            </a:lvl5pPr>
          </a:lstStyle>
          <a:p>
            <a:pPr lvl="0"/>
            <a:r>
              <a:rPr lang="en-GB"/>
              <a:t>000,000</a:t>
            </a:r>
            <a:endParaRPr lang="en-US"/>
          </a:p>
        </p:txBody>
      </p:sp>
      <p:sp>
        <p:nvSpPr>
          <p:cNvPr id="11" name="Text Placeholder 10">
            <a:extLst>
              <a:ext uri="{FF2B5EF4-FFF2-40B4-BE49-F238E27FC236}">
                <a16:creationId xmlns:a16="http://schemas.microsoft.com/office/drawing/2014/main" id="{6DFE092B-64D4-ADF3-775A-B100DD41DCD9}"/>
              </a:ext>
            </a:extLst>
          </p:cNvPr>
          <p:cNvSpPr>
            <a:spLocks noGrp="1"/>
          </p:cNvSpPr>
          <p:nvPr>
            <p:ph type="body" sz="quarter" idx="15" hasCustomPrompt="1"/>
          </p:nvPr>
        </p:nvSpPr>
        <p:spPr>
          <a:xfrm>
            <a:off x="1210142" y="1905579"/>
            <a:ext cx="2063750" cy="541338"/>
          </a:xfrm>
        </p:spPr>
        <p:txBody>
          <a:bodyPr anchor="ctr" anchorCtr="1"/>
          <a:lstStyle>
            <a:lvl1pPr marL="0" indent="0" algn="ctr">
              <a:buNone/>
              <a:defRPr sz="3200" b="1">
                <a:solidFill>
                  <a:schemeClr val="bg1"/>
                </a:solidFill>
              </a:defRPr>
            </a:lvl1pPr>
            <a:lvl2pPr marL="0" indent="0" algn="ctr">
              <a:buNone/>
              <a:defRPr sz="2400" b="1">
                <a:solidFill>
                  <a:schemeClr val="bg1"/>
                </a:solidFill>
              </a:defRPr>
            </a:lvl2pPr>
            <a:lvl3pPr marL="360000" indent="0" algn="ctr">
              <a:buNone/>
              <a:defRPr sz="2400" b="1">
                <a:solidFill>
                  <a:schemeClr val="bg1"/>
                </a:solidFill>
              </a:defRPr>
            </a:lvl3pPr>
            <a:lvl4pPr marL="360000" indent="0" algn="ctr">
              <a:buNone/>
              <a:defRPr sz="2400" b="1">
                <a:solidFill>
                  <a:schemeClr val="bg1"/>
                </a:solidFill>
              </a:defRPr>
            </a:lvl4pPr>
            <a:lvl5pPr marL="360000" indent="0" algn="ctr">
              <a:buNone/>
              <a:defRPr sz="2400" b="1">
                <a:solidFill>
                  <a:schemeClr val="bg1"/>
                </a:solidFill>
              </a:defRPr>
            </a:lvl5pPr>
          </a:lstStyle>
          <a:p>
            <a:pPr lvl="0"/>
            <a:r>
              <a:rPr lang="en-GB"/>
              <a:t>000,000</a:t>
            </a:r>
            <a:endParaRPr lang="en-US"/>
          </a:p>
        </p:txBody>
      </p:sp>
      <p:sp>
        <p:nvSpPr>
          <p:cNvPr id="4" name="Slide Number Placeholder 2">
            <a:extLst>
              <a:ext uri="{FF2B5EF4-FFF2-40B4-BE49-F238E27FC236}">
                <a16:creationId xmlns:a16="http://schemas.microsoft.com/office/drawing/2014/main" id="{2EB84E03-AB03-37C8-896F-DDD3B0249B43}"/>
              </a:ext>
            </a:extLst>
          </p:cNvPr>
          <p:cNvSpPr>
            <a:spLocks noGrp="1"/>
          </p:cNvSpPr>
          <p:nvPr>
            <p:ph type="sldNum" sz="quarter" idx="10"/>
          </p:nvPr>
        </p:nvSpPr>
        <p:spPr>
          <a:xfrm>
            <a:off x="8908800" y="6374142"/>
            <a:ext cx="2743200" cy="365125"/>
          </a:xfrm>
        </p:spPr>
        <p:txBody>
          <a:bodyPr/>
          <a:lstStyle/>
          <a:p>
            <a:fld id="{B5042770-298F-4A05-AC19-71EBAFD4AFB7}" type="slidenum">
              <a:rPr lang="en-GB" smtClean="0"/>
              <a:pPr/>
              <a:t>‹#›</a:t>
            </a:fld>
            <a:endParaRPr lang="en-GB"/>
          </a:p>
        </p:txBody>
      </p:sp>
      <p:sp>
        <p:nvSpPr>
          <p:cNvPr id="8" name="Title 1">
            <a:extLst>
              <a:ext uri="{FF2B5EF4-FFF2-40B4-BE49-F238E27FC236}">
                <a16:creationId xmlns:a16="http://schemas.microsoft.com/office/drawing/2014/main" id="{05B48646-620F-C3D7-3F37-8E8BF6ED584B}"/>
              </a:ext>
            </a:extLst>
          </p:cNvPr>
          <p:cNvSpPr>
            <a:spLocks noGrp="1"/>
          </p:cNvSpPr>
          <p:nvPr>
            <p:ph type="title"/>
          </p:nvPr>
        </p:nvSpPr>
        <p:spPr>
          <a:xfrm>
            <a:off x="540000" y="543319"/>
            <a:ext cx="9405511" cy="699312"/>
          </a:xfrm>
        </p:spPr>
        <p:txBody>
          <a:bodyPr anchor="t" anchorCtr="0"/>
          <a:lstStyle>
            <a:lvl1pPr>
              <a:defRPr sz="4800">
                <a:solidFill>
                  <a:srgbClr val="412468"/>
                </a:solidFill>
              </a:defRPr>
            </a:lvl1pPr>
          </a:lstStyle>
          <a:p>
            <a:r>
              <a:rPr lang="en-US"/>
              <a:t>Click to edit Master title style</a:t>
            </a:r>
            <a:endParaRPr lang="en-GB"/>
          </a:p>
        </p:txBody>
      </p:sp>
      <p:cxnSp>
        <p:nvCxnSpPr>
          <p:cNvPr id="16" name="Straight Connector 15">
            <a:extLst>
              <a:ext uri="{FF2B5EF4-FFF2-40B4-BE49-F238E27FC236}">
                <a16:creationId xmlns:a16="http://schemas.microsoft.com/office/drawing/2014/main" id="{74768A06-1045-A970-8A17-6FF6E101B1FE}"/>
              </a:ext>
            </a:extLst>
          </p:cNvPr>
          <p:cNvCxnSpPr>
            <a:cxnSpLocks/>
          </p:cNvCxnSpPr>
          <p:nvPr/>
        </p:nvCxnSpPr>
        <p:spPr>
          <a:xfrm>
            <a:off x="546220" y="1206838"/>
            <a:ext cx="11067282" cy="0"/>
          </a:xfrm>
          <a:prstGeom prst="line">
            <a:avLst/>
          </a:prstGeom>
          <a:ln w="50800">
            <a:solidFill>
              <a:srgbClr val="412468"/>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8670D2CC-86BA-FB23-B5FE-FBC3B9C26227}"/>
              </a:ext>
            </a:extLst>
          </p:cNvPr>
          <p:cNvSpPr/>
          <p:nvPr userDrawn="1"/>
        </p:nvSpPr>
        <p:spPr>
          <a:xfrm>
            <a:off x="4371985" y="1727860"/>
            <a:ext cx="3422397" cy="44195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275CB40-5178-B018-D5BC-9D960353E512}"/>
              </a:ext>
            </a:extLst>
          </p:cNvPr>
          <p:cNvSpPr/>
          <p:nvPr userDrawn="1"/>
        </p:nvSpPr>
        <p:spPr>
          <a:xfrm>
            <a:off x="8216640" y="1727859"/>
            <a:ext cx="3422397" cy="44195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E1C48E4-2D22-8287-2593-725EDD655AE3}"/>
              </a:ext>
            </a:extLst>
          </p:cNvPr>
          <p:cNvSpPr/>
          <p:nvPr userDrawn="1"/>
        </p:nvSpPr>
        <p:spPr>
          <a:xfrm>
            <a:off x="540000" y="1727860"/>
            <a:ext cx="3422907" cy="44195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Graphic 5">
            <a:extLst>
              <a:ext uri="{FF2B5EF4-FFF2-40B4-BE49-F238E27FC236}">
                <a16:creationId xmlns:a16="http://schemas.microsoft.com/office/drawing/2014/main" id="{686D934F-A3F5-C8FE-1B27-63259114547C}"/>
              </a:ext>
            </a:extLst>
          </p:cNvPr>
          <p:cNvSpPr/>
          <p:nvPr userDrawn="1"/>
        </p:nvSpPr>
        <p:spPr>
          <a:xfrm>
            <a:off x="4373805" y="1727860"/>
            <a:ext cx="3422397" cy="1298943"/>
          </a:xfrm>
          <a:custGeom>
            <a:avLst/>
            <a:gdLst>
              <a:gd name="connsiteX0" fmla="*/ 3802267 w 3802266"/>
              <a:gd name="connsiteY0" fmla="*/ 1725411 h 1725411"/>
              <a:gd name="connsiteX1" fmla="*/ 0 w 3802266"/>
              <a:gd name="connsiteY1" fmla="*/ 961301 h 1725411"/>
              <a:gd name="connsiteX2" fmla="*/ 0 w 3802266"/>
              <a:gd name="connsiteY2" fmla="*/ 0 h 1725411"/>
              <a:gd name="connsiteX3" fmla="*/ 3802267 w 3802266"/>
              <a:gd name="connsiteY3" fmla="*/ 0 h 1725411"/>
              <a:gd name="connsiteX4" fmla="*/ 3802267 w 3802266"/>
              <a:gd name="connsiteY4" fmla="*/ 1725411 h 1725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266" h="1725411">
                <a:moveTo>
                  <a:pt x="3802267" y="1725411"/>
                </a:moveTo>
                <a:lnTo>
                  <a:pt x="0" y="961301"/>
                </a:lnTo>
                <a:lnTo>
                  <a:pt x="0" y="0"/>
                </a:lnTo>
                <a:lnTo>
                  <a:pt x="3802267" y="0"/>
                </a:lnTo>
                <a:lnTo>
                  <a:pt x="3802267" y="1725411"/>
                </a:lnTo>
                <a:close/>
              </a:path>
            </a:pathLst>
          </a:custGeom>
          <a:solidFill>
            <a:schemeClr val="accent3"/>
          </a:solidFill>
          <a:ln w="9503" cap="flat">
            <a:noFill/>
            <a:prstDash val="solid"/>
            <a:miter/>
          </a:ln>
        </p:spPr>
        <p:txBody>
          <a:bodyPr rtlCol="0" anchor="ctr"/>
          <a:lstStyle/>
          <a:p>
            <a:endParaRPr lang="en-US"/>
          </a:p>
        </p:txBody>
      </p:sp>
      <p:sp>
        <p:nvSpPr>
          <p:cNvPr id="20" name="Graphic 5">
            <a:extLst>
              <a:ext uri="{FF2B5EF4-FFF2-40B4-BE49-F238E27FC236}">
                <a16:creationId xmlns:a16="http://schemas.microsoft.com/office/drawing/2014/main" id="{1F51A800-DC37-15E0-D8E6-B0BBA070E7BE}"/>
              </a:ext>
            </a:extLst>
          </p:cNvPr>
          <p:cNvSpPr/>
          <p:nvPr userDrawn="1"/>
        </p:nvSpPr>
        <p:spPr>
          <a:xfrm>
            <a:off x="8212240" y="1730934"/>
            <a:ext cx="3422397" cy="1298943"/>
          </a:xfrm>
          <a:custGeom>
            <a:avLst/>
            <a:gdLst>
              <a:gd name="connsiteX0" fmla="*/ 3802267 w 3802266"/>
              <a:gd name="connsiteY0" fmla="*/ 1725411 h 1725411"/>
              <a:gd name="connsiteX1" fmla="*/ 0 w 3802266"/>
              <a:gd name="connsiteY1" fmla="*/ 961301 h 1725411"/>
              <a:gd name="connsiteX2" fmla="*/ 0 w 3802266"/>
              <a:gd name="connsiteY2" fmla="*/ 0 h 1725411"/>
              <a:gd name="connsiteX3" fmla="*/ 3802267 w 3802266"/>
              <a:gd name="connsiteY3" fmla="*/ 0 h 1725411"/>
              <a:gd name="connsiteX4" fmla="*/ 3802267 w 3802266"/>
              <a:gd name="connsiteY4" fmla="*/ 1725411 h 1725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266" h="1725411">
                <a:moveTo>
                  <a:pt x="3802267" y="1725411"/>
                </a:moveTo>
                <a:lnTo>
                  <a:pt x="0" y="961301"/>
                </a:lnTo>
                <a:lnTo>
                  <a:pt x="0" y="0"/>
                </a:lnTo>
                <a:lnTo>
                  <a:pt x="3802267" y="0"/>
                </a:lnTo>
                <a:lnTo>
                  <a:pt x="3802267" y="1725411"/>
                </a:lnTo>
                <a:close/>
              </a:path>
            </a:pathLst>
          </a:custGeom>
          <a:solidFill>
            <a:schemeClr val="accent6"/>
          </a:solidFill>
          <a:ln w="9503" cap="flat">
            <a:noFill/>
            <a:prstDash val="solid"/>
            <a:miter/>
          </a:ln>
        </p:spPr>
        <p:txBody>
          <a:bodyPr rtlCol="0" anchor="ctr"/>
          <a:lstStyle/>
          <a:p>
            <a:endParaRPr lang="en-US"/>
          </a:p>
        </p:txBody>
      </p:sp>
      <p:sp>
        <p:nvSpPr>
          <p:cNvPr id="21" name="TextBox 20">
            <a:extLst>
              <a:ext uri="{FF2B5EF4-FFF2-40B4-BE49-F238E27FC236}">
                <a16:creationId xmlns:a16="http://schemas.microsoft.com/office/drawing/2014/main" id="{ECCCDD10-D5CF-DD9C-5C3F-DA08FDE0BF15}"/>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cxnSp>
        <p:nvCxnSpPr>
          <p:cNvPr id="22" name="Straight Connector 21">
            <a:extLst>
              <a:ext uri="{FF2B5EF4-FFF2-40B4-BE49-F238E27FC236}">
                <a16:creationId xmlns:a16="http://schemas.microsoft.com/office/drawing/2014/main" id="{1177BE8C-2E7F-C5D2-AE64-B054415A7635}"/>
              </a:ext>
            </a:extLst>
          </p:cNvPr>
          <p:cNvCxnSpPr>
            <a:cxnSpLocks/>
          </p:cNvCxnSpPr>
          <p:nvPr userDrawn="1"/>
        </p:nvCxnSpPr>
        <p:spPr>
          <a:xfrm>
            <a:off x="546220" y="1206838"/>
            <a:ext cx="11067282" cy="0"/>
          </a:xfrm>
          <a:prstGeom prst="line">
            <a:avLst/>
          </a:prstGeom>
          <a:ln w="50800">
            <a:solidFill>
              <a:srgbClr val="4124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03222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2 Content">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736B489-0EC2-109F-9F79-43004ECA0FF8}"/>
              </a:ext>
            </a:extLst>
          </p:cNvPr>
          <p:cNvSpPr/>
          <p:nvPr/>
        </p:nvSpPr>
        <p:spPr>
          <a:xfrm>
            <a:off x="539933" y="2137145"/>
            <a:ext cx="2627677" cy="40102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6E22C7A-D3F6-ED38-847B-CCF23D54A77D}"/>
              </a:ext>
            </a:extLst>
          </p:cNvPr>
          <p:cNvSpPr/>
          <p:nvPr/>
        </p:nvSpPr>
        <p:spPr>
          <a:xfrm>
            <a:off x="3364586" y="2137145"/>
            <a:ext cx="2627677" cy="40102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BF81B38-58D4-5E0F-87C7-8D51C6C65801}"/>
              </a:ext>
            </a:extLst>
          </p:cNvPr>
          <p:cNvSpPr/>
          <p:nvPr/>
        </p:nvSpPr>
        <p:spPr>
          <a:xfrm>
            <a:off x="6187112" y="2137145"/>
            <a:ext cx="2627677" cy="40102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6544BBC-895B-4484-B53E-4C3ADBEEF33A}"/>
              </a:ext>
            </a:extLst>
          </p:cNvPr>
          <p:cNvSpPr/>
          <p:nvPr/>
        </p:nvSpPr>
        <p:spPr>
          <a:xfrm>
            <a:off x="9001455" y="2142010"/>
            <a:ext cx="2627677" cy="40102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raphic 5">
            <a:extLst>
              <a:ext uri="{FF2B5EF4-FFF2-40B4-BE49-F238E27FC236}">
                <a16:creationId xmlns:a16="http://schemas.microsoft.com/office/drawing/2014/main" id="{8D8A0FE6-C9BF-2FC1-ACE0-B226B04F8C0B}"/>
              </a:ext>
            </a:extLst>
          </p:cNvPr>
          <p:cNvSpPr/>
          <p:nvPr/>
        </p:nvSpPr>
        <p:spPr>
          <a:xfrm>
            <a:off x="542578" y="1803675"/>
            <a:ext cx="2634064" cy="1144364"/>
          </a:xfrm>
          <a:custGeom>
            <a:avLst/>
            <a:gdLst>
              <a:gd name="connsiteX0" fmla="*/ 3802267 w 3802266"/>
              <a:gd name="connsiteY0" fmla="*/ 1725411 h 1725411"/>
              <a:gd name="connsiteX1" fmla="*/ 0 w 3802266"/>
              <a:gd name="connsiteY1" fmla="*/ 961301 h 1725411"/>
              <a:gd name="connsiteX2" fmla="*/ 0 w 3802266"/>
              <a:gd name="connsiteY2" fmla="*/ 0 h 1725411"/>
              <a:gd name="connsiteX3" fmla="*/ 3802267 w 3802266"/>
              <a:gd name="connsiteY3" fmla="*/ 0 h 1725411"/>
              <a:gd name="connsiteX4" fmla="*/ 3802267 w 3802266"/>
              <a:gd name="connsiteY4" fmla="*/ 1725411 h 1725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266" h="1725411">
                <a:moveTo>
                  <a:pt x="3802267" y="1725411"/>
                </a:moveTo>
                <a:lnTo>
                  <a:pt x="0" y="961301"/>
                </a:lnTo>
                <a:lnTo>
                  <a:pt x="0" y="0"/>
                </a:lnTo>
                <a:lnTo>
                  <a:pt x="3802267" y="0"/>
                </a:lnTo>
                <a:lnTo>
                  <a:pt x="3802267" y="1725411"/>
                </a:lnTo>
                <a:close/>
              </a:path>
            </a:pathLst>
          </a:custGeom>
          <a:solidFill>
            <a:schemeClr val="accent2"/>
          </a:solidFill>
          <a:ln w="9503" cap="flat">
            <a:noFill/>
            <a:prstDash val="solid"/>
            <a:miter/>
          </a:ln>
        </p:spPr>
        <p:txBody>
          <a:bodyPr rtlCol="0" anchor="ctr"/>
          <a:lstStyle/>
          <a:p>
            <a:endParaRPr lang="en-US"/>
          </a:p>
        </p:txBody>
      </p:sp>
      <p:sp>
        <p:nvSpPr>
          <p:cNvPr id="3" name="Graphic 5">
            <a:extLst>
              <a:ext uri="{FF2B5EF4-FFF2-40B4-BE49-F238E27FC236}">
                <a16:creationId xmlns:a16="http://schemas.microsoft.com/office/drawing/2014/main" id="{A640CDBF-E74F-0EA1-061B-F5451819778D}"/>
              </a:ext>
            </a:extLst>
          </p:cNvPr>
          <p:cNvSpPr/>
          <p:nvPr/>
        </p:nvSpPr>
        <p:spPr>
          <a:xfrm>
            <a:off x="3357267" y="1800751"/>
            <a:ext cx="2640058" cy="1144364"/>
          </a:xfrm>
          <a:custGeom>
            <a:avLst/>
            <a:gdLst>
              <a:gd name="connsiteX0" fmla="*/ 3802267 w 3802266"/>
              <a:gd name="connsiteY0" fmla="*/ 1725411 h 1725411"/>
              <a:gd name="connsiteX1" fmla="*/ 0 w 3802266"/>
              <a:gd name="connsiteY1" fmla="*/ 961301 h 1725411"/>
              <a:gd name="connsiteX2" fmla="*/ 0 w 3802266"/>
              <a:gd name="connsiteY2" fmla="*/ 0 h 1725411"/>
              <a:gd name="connsiteX3" fmla="*/ 3802267 w 3802266"/>
              <a:gd name="connsiteY3" fmla="*/ 0 h 1725411"/>
              <a:gd name="connsiteX4" fmla="*/ 3802267 w 3802266"/>
              <a:gd name="connsiteY4" fmla="*/ 1725411 h 1725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266" h="1725411">
                <a:moveTo>
                  <a:pt x="3802267" y="1725411"/>
                </a:moveTo>
                <a:lnTo>
                  <a:pt x="0" y="961301"/>
                </a:lnTo>
                <a:lnTo>
                  <a:pt x="0" y="0"/>
                </a:lnTo>
                <a:lnTo>
                  <a:pt x="3802267" y="0"/>
                </a:lnTo>
                <a:lnTo>
                  <a:pt x="3802267" y="1725411"/>
                </a:lnTo>
                <a:close/>
              </a:path>
            </a:pathLst>
          </a:custGeom>
          <a:solidFill>
            <a:schemeClr val="accent6"/>
          </a:solidFill>
          <a:ln w="9503" cap="flat">
            <a:noFill/>
            <a:prstDash val="solid"/>
            <a:miter/>
          </a:ln>
        </p:spPr>
        <p:txBody>
          <a:bodyPr rtlCol="0" anchor="ctr"/>
          <a:lstStyle/>
          <a:p>
            <a:endParaRPr lang="en-US"/>
          </a:p>
        </p:txBody>
      </p:sp>
      <p:sp>
        <p:nvSpPr>
          <p:cNvPr id="6" name="Graphic 5">
            <a:extLst>
              <a:ext uri="{FF2B5EF4-FFF2-40B4-BE49-F238E27FC236}">
                <a16:creationId xmlns:a16="http://schemas.microsoft.com/office/drawing/2014/main" id="{0636BA2E-1232-6C65-0FAF-5405598C2F8E}"/>
              </a:ext>
            </a:extLst>
          </p:cNvPr>
          <p:cNvSpPr/>
          <p:nvPr/>
        </p:nvSpPr>
        <p:spPr>
          <a:xfrm>
            <a:off x="6183990" y="1800751"/>
            <a:ext cx="2640057" cy="1144364"/>
          </a:xfrm>
          <a:custGeom>
            <a:avLst/>
            <a:gdLst>
              <a:gd name="connsiteX0" fmla="*/ 3802267 w 3802266"/>
              <a:gd name="connsiteY0" fmla="*/ 1725411 h 1725411"/>
              <a:gd name="connsiteX1" fmla="*/ 0 w 3802266"/>
              <a:gd name="connsiteY1" fmla="*/ 961301 h 1725411"/>
              <a:gd name="connsiteX2" fmla="*/ 0 w 3802266"/>
              <a:gd name="connsiteY2" fmla="*/ 0 h 1725411"/>
              <a:gd name="connsiteX3" fmla="*/ 3802267 w 3802266"/>
              <a:gd name="connsiteY3" fmla="*/ 0 h 1725411"/>
              <a:gd name="connsiteX4" fmla="*/ 3802267 w 3802266"/>
              <a:gd name="connsiteY4" fmla="*/ 1725411 h 1725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266" h="1725411">
                <a:moveTo>
                  <a:pt x="3802267" y="1725411"/>
                </a:moveTo>
                <a:lnTo>
                  <a:pt x="0" y="961301"/>
                </a:lnTo>
                <a:lnTo>
                  <a:pt x="0" y="0"/>
                </a:lnTo>
                <a:lnTo>
                  <a:pt x="3802267" y="0"/>
                </a:lnTo>
                <a:lnTo>
                  <a:pt x="3802267" y="1725411"/>
                </a:lnTo>
                <a:close/>
              </a:path>
            </a:pathLst>
          </a:custGeom>
          <a:solidFill>
            <a:schemeClr val="accent3"/>
          </a:solidFill>
          <a:ln w="9503" cap="flat">
            <a:noFill/>
            <a:prstDash val="solid"/>
            <a:miter/>
          </a:ln>
        </p:spPr>
        <p:txBody>
          <a:bodyPr rtlCol="0" anchor="ctr"/>
          <a:lstStyle/>
          <a:p>
            <a:endParaRPr lang="en-US"/>
          </a:p>
        </p:txBody>
      </p:sp>
      <p:sp>
        <p:nvSpPr>
          <p:cNvPr id="9" name="Graphic 5">
            <a:extLst>
              <a:ext uri="{FF2B5EF4-FFF2-40B4-BE49-F238E27FC236}">
                <a16:creationId xmlns:a16="http://schemas.microsoft.com/office/drawing/2014/main" id="{5C0DF8CA-8E07-1AE7-73F0-4BEB10FA0333}"/>
              </a:ext>
            </a:extLst>
          </p:cNvPr>
          <p:cNvSpPr/>
          <p:nvPr/>
        </p:nvSpPr>
        <p:spPr>
          <a:xfrm>
            <a:off x="8998633" y="1803675"/>
            <a:ext cx="2640057" cy="1144364"/>
          </a:xfrm>
          <a:custGeom>
            <a:avLst/>
            <a:gdLst>
              <a:gd name="connsiteX0" fmla="*/ 3802267 w 3802266"/>
              <a:gd name="connsiteY0" fmla="*/ 1725411 h 1725411"/>
              <a:gd name="connsiteX1" fmla="*/ 0 w 3802266"/>
              <a:gd name="connsiteY1" fmla="*/ 961301 h 1725411"/>
              <a:gd name="connsiteX2" fmla="*/ 0 w 3802266"/>
              <a:gd name="connsiteY2" fmla="*/ 0 h 1725411"/>
              <a:gd name="connsiteX3" fmla="*/ 3802267 w 3802266"/>
              <a:gd name="connsiteY3" fmla="*/ 0 h 1725411"/>
              <a:gd name="connsiteX4" fmla="*/ 3802267 w 3802266"/>
              <a:gd name="connsiteY4" fmla="*/ 1725411 h 1725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266" h="1725411">
                <a:moveTo>
                  <a:pt x="3802267" y="1725411"/>
                </a:moveTo>
                <a:lnTo>
                  <a:pt x="0" y="961301"/>
                </a:lnTo>
                <a:lnTo>
                  <a:pt x="0" y="0"/>
                </a:lnTo>
                <a:lnTo>
                  <a:pt x="3802267" y="0"/>
                </a:lnTo>
                <a:lnTo>
                  <a:pt x="3802267" y="1725411"/>
                </a:lnTo>
                <a:close/>
              </a:path>
            </a:pathLst>
          </a:custGeom>
          <a:solidFill>
            <a:schemeClr val="accent4"/>
          </a:solidFill>
          <a:ln w="9503" cap="flat">
            <a:noFill/>
            <a:prstDash val="solid"/>
            <a:miter/>
          </a:ln>
        </p:spPr>
        <p:txBody>
          <a:bodyPr rtlCol="0" anchor="ctr"/>
          <a:lstStyle/>
          <a:p>
            <a:endParaRPr lang="en-US"/>
          </a:p>
        </p:txBody>
      </p:sp>
      <p:sp>
        <p:nvSpPr>
          <p:cNvPr id="7" name="TextBox 6">
            <a:extLst>
              <a:ext uri="{FF2B5EF4-FFF2-40B4-BE49-F238E27FC236}">
                <a16:creationId xmlns:a16="http://schemas.microsoft.com/office/drawing/2014/main" id="{18EC0076-E1CB-436E-A448-238EAA3CB154}"/>
              </a:ext>
            </a:extLst>
          </p:cNvPr>
          <p:cNvSpPr txBox="1"/>
          <p:nvPr/>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5" name="Content Placeholder 2">
            <a:extLst>
              <a:ext uri="{FF2B5EF4-FFF2-40B4-BE49-F238E27FC236}">
                <a16:creationId xmlns:a16="http://schemas.microsoft.com/office/drawing/2014/main" id="{CD540DAF-BF62-5AF9-F854-3DCD3D9C66A8}"/>
              </a:ext>
            </a:extLst>
          </p:cNvPr>
          <p:cNvSpPr>
            <a:spLocks noGrp="1"/>
          </p:cNvSpPr>
          <p:nvPr>
            <p:ph idx="13"/>
          </p:nvPr>
        </p:nvSpPr>
        <p:spPr>
          <a:xfrm>
            <a:off x="768365" y="2838894"/>
            <a:ext cx="2082217" cy="3094074"/>
          </a:xfrm>
        </p:spPr>
        <p:txBody>
          <a:bodyPr/>
          <a:lstStyle>
            <a:lvl1pPr marL="0" indent="0">
              <a:buNone/>
              <a:defRPr b="1">
                <a:solidFill>
                  <a:schemeClr val="tx2"/>
                </a:solidFill>
              </a:defRPr>
            </a:lvl1pPr>
            <a:lvl2pPr marL="288000" indent="-288000">
              <a:buClr>
                <a:schemeClr val="accent2">
                  <a:lumMod val="60000"/>
                  <a:lumOff val="40000"/>
                </a:schemeClr>
              </a:buClr>
              <a:buSzPct val="90000"/>
              <a:buFont typeface="Arial" panose="020B0604020202020204" pitchFamily="34" charset="0"/>
              <a:buChar char="ꟷ"/>
              <a:defRPr>
                <a:solidFill>
                  <a:schemeClr val="tx2"/>
                </a:solidFill>
              </a:defRPr>
            </a:lvl2pPr>
            <a:lvl3pPr marL="612000" indent="-252000">
              <a:buClr>
                <a:schemeClr val="accent2">
                  <a:lumMod val="60000"/>
                  <a:lumOff val="40000"/>
                </a:schemeClr>
              </a:buClr>
              <a:buSzPct val="90000"/>
              <a:buFont typeface="Arial" panose="020B0604020202020204" pitchFamily="34" charset="0"/>
              <a:buChar char="ꟷ"/>
              <a:defRPr>
                <a:solidFill>
                  <a:schemeClr val="tx2"/>
                </a:solidFill>
              </a:defRPr>
            </a:lvl3pPr>
            <a:lvl4pPr marL="612000" indent="-252000">
              <a:buClr>
                <a:schemeClr val="accent2">
                  <a:lumMod val="60000"/>
                  <a:lumOff val="40000"/>
                </a:schemeClr>
              </a:buClr>
              <a:buSzPct val="90000"/>
              <a:buFont typeface="Arial" panose="020B0604020202020204" pitchFamily="34" charset="0"/>
              <a:buChar char="ꟷ"/>
              <a:defRPr>
                <a:solidFill>
                  <a:schemeClr val="tx2"/>
                </a:solidFill>
              </a:defRPr>
            </a:lvl4pPr>
            <a:lvl5pPr marL="612000" indent="-252000">
              <a:buClr>
                <a:schemeClr val="accent2">
                  <a:lumMod val="60000"/>
                  <a:lumOff val="40000"/>
                </a:schemeClr>
              </a:buClr>
              <a:buSzPct val="90000"/>
              <a:buFont typeface="Arial" panose="020B0604020202020204" pitchFamily="34" charset="0"/>
              <a:buChar char="ꟷ"/>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10">
            <a:extLst>
              <a:ext uri="{FF2B5EF4-FFF2-40B4-BE49-F238E27FC236}">
                <a16:creationId xmlns:a16="http://schemas.microsoft.com/office/drawing/2014/main" id="{6DFE092B-64D4-ADF3-775A-B100DD41DCD9}"/>
              </a:ext>
            </a:extLst>
          </p:cNvPr>
          <p:cNvSpPr>
            <a:spLocks noGrp="1"/>
          </p:cNvSpPr>
          <p:nvPr>
            <p:ph type="body" sz="quarter" idx="15" hasCustomPrompt="1"/>
          </p:nvPr>
        </p:nvSpPr>
        <p:spPr>
          <a:xfrm>
            <a:off x="786832" y="1970897"/>
            <a:ext cx="2063750" cy="541338"/>
          </a:xfrm>
        </p:spPr>
        <p:txBody>
          <a:bodyPr anchor="ctr" anchorCtr="1"/>
          <a:lstStyle>
            <a:lvl1pPr marL="0" indent="0" algn="ctr">
              <a:buNone/>
              <a:defRPr sz="3200" b="1">
                <a:solidFill>
                  <a:schemeClr val="bg1"/>
                </a:solidFill>
              </a:defRPr>
            </a:lvl1pPr>
            <a:lvl2pPr marL="0" indent="0" algn="ctr">
              <a:buNone/>
              <a:defRPr sz="2400" b="1">
                <a:solidFill>
                  <a:schemeClr val="bg1"/>
                </a:solidFill>
              </a:defRPr>
            </a:lvl2pPr>
            <a:lvl3pPr marL="360000" indent="0" algn="ctr">
              <a:buNone/>
              <a:defRPr sz="2400" b="1">
                <a:solidFill>
                  <a:schemeClr val="bg1"/>
                </a:solidFill>
              </a:defRPr>
            </a:lvl3pPr>
            <a:lvl4pPr marL="360000" indent="0" algn="ctr">
              <a:buNone/>
              <a:defRPr sz="2400" b="1">
                <a:solidFill>
                  <a:schemeClr val="bg1"/>
                </a:solidFill>
              </a:defRPr>
            </a:lvl4pPr>
            <a:lvl5pPr marL="360000" indent="0" algn="ctr">
              <a:buNone/>
              <a:defRPr sz="2400" b="1">
                <a:solidFill>
                  <a:schemeClr val="bg1"/>
                </a:solidFill>
              </a:defRPr>
            </a:lvl5pPr>
          </a:lstStyle>
          <a:p>
            <a:pPr lvl="0"/>
            <a:r>
              <a:rPr lang="en-GB"/>
              <a:t>000,000</a:t>
            </a:r>
            <a:endParaRPr lang="en-US"/>
          </a:p>
        </p:txBody>
      </p:sp>
      <p:sp>
        <p:nvSpPr>
          <p:cNvPr id="4" name="Slide Number Placeholder 2">
            <a:extLst>
              <a:ext uri="{FF2B5EF4-FFF2-40B4-BE49-F238E27FC236}">
                <a16:creationId xmlns:a16="http://schemas.microsoft.com/office/drawing/2014/main" id="{2EB84E03-AB03-37C8-896F-DDD3B0249B43}"/>
              </a:ext>
            </a:extLst>
          </p:cNvPr>
          <p:cNvSpPr>
            <a:spLocks noGrp="1"/>
          </p:cNvSpPr>
          <p:nvPr>
            <p:ph type="sldNum" sz="quarter" idx="10"/>
          </p:nvPr>
        </p:nvSpPr>
        <p:spPr>
          <a:xfrm>
            <a:off x="8908800" y="6374142"/>
            <a:ext cx="2743200" cy="365125"/>
          </a:xfrm>
        </p:spPr>
        <p:txBody>
          <a:bodyPr/>
          <a:lstStyle/>
          <a:p>
            <a:fld id="{B5042770-298F-4A05-AC19-71EBAFD4AFB7}" type="slidenum">
              <a:rPr lang="en-GB" smtClean="0"/>
              <a:pPr/>
              <a:t>‹#›</a:t>
            </a:fld>
            <a:endParaRPr lang="en-GB"/>
          </a:p>
        </p:txBody>
      </p:sp>
      <p:sp>
        <p:nvSpPr>
          <p:cNvPr id="12" name="Content Placeholder 2">
            <a:extLst>
              <a:ext uri="{FF2B5EF4-FFF2-40B4-BE49-F238E27FC236}">
                <a16:creationId xmlns:a16="http://schemas.microsoft.com/office/drawing/2014/main" id="{62C5C8BA-044F-A642-FCCD-2F4AA51F5D4C}"/>
              </a:ext>
            </a:extLst>
          </p:cNvPr>
          <p:cNvSpPr>
            <a:spLocks noGrp="1"/>
          </p:cNvSpPr>
          <p:nvPr>
            <p:ph idx="18"/>
          </p:nvPr>
        </p:nvSpPr>
        <p:spPr>
          <a:xfrm>
            <a:off x="3593018" y="2838894"/>
            <a:ext cx="2082217" cy="3094074"/>
          </a:xfrm>
        </p:spPr>
        <p:txBody>
          <a:bodyPr/>
          <a:lstStyle>
            <a:lvl1pPr marL="0" indent="0">
              <a:buNone/>
              <a:defRPr b="1">
                <a:solidFill>
                  <a:schemeClr val="tx2"/>
                </a:solidFill>
              </a:defRPr>
            </a:lvl1pPr>
            <a:lvl2pPr marL="288000" indent="-288000">
              <a:buClr>
                <a:schemeClr val="accent5">
                  <a:lumMod val="60000"/>
                  <a:lumOff val="40000"/>
                </a:schemeClr>
              </a:buClr>
              <a:buSzPct val="90000"/>
              <a:buFont typeface="Arial" panose="020B0604020202020204" pitchFamily="34" charset="0"/>
              <a:buChar char="ꟷ"/>
              <a:defRPr>
                <a:solidFill>
                  <a:schemeClr val="tx2"/>
                </a:solidFill>
              </a:defRPr>
            </a:lvl2pPr>
            <a:lvl3pPr marL="612000" indent="-252000">
              <a:buClr>
                <a:schemeClr val="accent5">
                  <a:lumMod val="60000"/>
                  <a:lumOff val="40000"/>
                </a:schemeClr>
              </a:buClr>
              <a:buSzPct val="90000"/>
              <a:buFont typeface="Arial" panose="020B0604020202020204" pitchFamily="34" charset="0"/>
              <a:buChar char="ꟷ"/>
              <a:defRPr>
                <a:solidFill>
                  <a:schemeClr val="tx2"/>
                </a:solidFill>
              </a:defRPr>
            </a:lvl3pPr>
            <a:lvl4pPr marL="612000" indent="-252000">
              <a:buClr>
                <a:schemeClr val="accent5">
                  <a:lumMod val="60000"/>
                  <a:lumOff val="40000"/>
                </a:schemeClr>
              </a:buClr>
              <a:buSzPct val="90000"/>
              <a:buFont typeface="Arial" panose="020B0604020202020204" pitchFamily="34" charset="0"/>
              <a:buChar char="ꟷ"/>
              <a:defRPr>
                <a:solidFill>
                  <a:schemeClr val="tx2"/>
                </a:solidFill>
              </a:defRPr>
            </a:lvl4pPr>
            <a:lvl5pPr marL="612000" indent="-252000">
              <a:buClr>
                <a:schemeClr val="accent5">
                  <a:lumMod val="60000"/>
                  <a:lumOff val="40000"/>
                </a:schemeClr>
              </a:buClr>
              <a:buSzPct val="90000"/>
              <a:buFont typeface="Arial" panose="020B0604020202020204" pitchFamily="34" charset="0"/>
              <a:buChar char="ꟷ"/>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2">
            <a:extLst>
              <a:ext uri="{FF2B5EF4-FFF2-40B4-BE49-F238E27FC236}">
                <a16:creationId xmlns:a16="http://schemas.microsoft.com/office/drawing/2014/main" id="{D630FC06-579D-9A99-1D40-BDF9D94A0818}"/>
              </a:ext>
            </a:extLst>
          </p:cNvPr>
          <p:cNvSpPr>
            <a:spLocks noGrp="1"/>
          </p:cNvSpPr>
          <p:nvPr>
            <p:ph idx="19"/>
          </p:nvPr>
        </p:nvSpPr>
        <p:spPr>
          <a:xfrm>
            <a:off x="6415544" y="2838894"/>
            <a:ext cx="2082217" cy="3094074"/>
          </a:xfrm>
        </p:spPr>
        <p:txBody>
          <a:bodyPr/>
          <a:lstStyle>
            <a:lvl1pPr marL="0" indent="0">
              <a:buNone/>
              <a:defRPr b="1">
                <a:solidFill>
                  <a:schemeClr val="tx2"/>
                </a:solidFill>
              </a:defRPr>
            </a:lvl1pPr>
            <a:lvl2pPr marL="288000" indent="-288000">
              <a:buClr>
                <a:srgbClr val="F28598"/>
              </a:buClr>
              <a:buSzPct val="90000"/>
              <a:buFont typeface="Arial" panose="020B0604020202020204" pitchFamily="34" charset="0"/>
              <a:buChar char="ꟷ"/>
              <a:defRPr>
                <a:solidFill>
                  <a:schemeClr val="tx2"/>
                </a:solidFill>
              </a:defRPr>
            </a:lvl2pPr>
            <a:lvl3pPr marL="612000" indent="-252000">
              <a:buClr>
                <a:srgbClr val="F28598"/>
              </a:buClr>
              <a:buSzPct val="90000"/>
              <a:buFont typeface="Arial" panose="020B0604020202020204" pitchFamily="34" charset="0"/>
              <a:buChar char="ꟷ"/>
              <a:defRPr>
                <a:solidFill>
                  <a:schemeClr val="tx2"/>
                </a:solidFill>
              </a:defRPr>
            </a:lvl3pPr>
            <a:lvl4pPr marL="612000" indent="-252000">
              <a:buClr>
                <a:srgbClr val="F28598"/>
              </a:buClr>
              <a:buSzPct val="90000"/>
              <a:buFont typeface="Arial" panose="020B0604020202020204" pitchFamily="34" charset="0"/>
              <a:buChar char="ꟷ"/>
              <a:defRPr>
                <a:solidFill>
                  <a:schemeClr val="tx2"/>
                </a:solidFill>
              </a:defRPr>
            </a:lvl4pPr>
            <a:lvl5pPr marL="612000" indent="-252000">
              <a:buClr>
                <a:srgbClr val="F28598"/>
              </a:buClr>
              <a:buSzPct val="90000"/>
              <a:buFont typeface="Arial" panose="020B0604020202020204" pitchFamily="34" charset="0"/>
              <a:buChar char="ꟷ"/>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Content Placeholder 2">
            <a:extLst>
              <a:ext uri="{FF2B5EF4-FFF2-40B4-BE49-F238E27FC236}">
                <a16:creationId xmlns:a16="http://schemas.microsoft.com/office/drawing/2014/main" id="{6FE291DB-F1BB-1B98-1B24-6EDA9D7958B6}"/>
              </a:ext>
            </a:extLst>
          </p:cNvPr>
          <p:cNvSpPr>
            <a:spLocks noGrp="1"/>
          </p:cNvSpPr>
          <p:nvPr>
            <p:ph idx="20"/>
          </p:nvPr>
        </p:nvSpPr>
        <p:spPr>
          <a:xfrm>
            <a:off x="9229887" y="2843759"/>
            <a:ext cx="2082217" cy="3094074"/>
          </a:xfrm>
        </p:spPr>
        <p:txBody>
          <a:bodyPr/>
          <a:lstStyle>
            <a:lvl1pPr marL="0" indent="0">
              <a:buNone/>
              <a:defRPr b="1">
                <a:solidFill>
                  <a:schemeClr val="tx2"/>
                </a:solidFill>
              </a:defRPr>
            </a:lvl1pPr>
            <a:lvl2pPr marL="288000" indent="-288000">
              <a:buClr>
                <a:schemeClr val="accent4">
                  <a:lumMod val="60000"/>
                  <a:lumOff val="40000"/>
                </a:schemeClr>
              </a:buClr>
              <a:buSzPct val="90000"/>
              <a:buFont typeface="Arial" panose="020B0604020202020204" pitchFamily="34" charset="0"/>
              <a:buChar char="ꟷ"/>
              <a:defRPr>
                <a:solidFill>
                  <a:schemeClr val="tx2"/>
                </a:solidFill>
              </a:defRPr>
            </a:lvl2pPr>
            <a:lvl3pPr marL="612000" indent="-252000">
              <a:buClr>
                <a:schemeClr val="accent4">
                  <a:lumMod val="60000"/>
                  <a:lumOff val="40000"/>
                </a:schemeClr>
              </a:buClr>
              <a:buSzPct val="90000"/>
              <a:buFont typeface="Arial" panose="020B0604020202020204" pitchFamily="34" charset="0"/>
              <a:buChar char="ꟷ"/>
              <a:defRPr>
                <a:solidFill>
                  <a:schemeClr val="tx2"/>
                </a:solidFill>
              </a:defRPr>
            </a:lvl3pPr>
            <a:lvl4pPr marL="612000" indent="-252000">
              <a:buClr>
                <a:schemeClr val="accent4">
                  <a:lumMod val="60000"/>
                  <a:lumOff val="40000"/>
                </a:schemeClr>
              </a:buClr>
              <a:buSzPct val="90000"/>
              <a:buFont typeface="Arial" panose="020B0604020202020204" pitchFamily="34" charset="0"/>
              <a:buChar char="ꟷ"/>
              <a:defRPr>
                <a:solidFill>
                  <a:schemeClr val="tx2"/>
                </a:solidFill>
              </a:defRPr>
            </a:lvl4pPr>
            <a:lvl5pPr marL="612000" indent="-252000">
              <a:buClr>
                <a:schemeClr val="accent4">
                  <a:lumMod val="60000"/>
                  <a:lumOff val="40000"/>
                </a:schemeClr>
              </a:buClr>
              <a:buSzPct val="90000"/>
              <a:buFont typeface="Arial" panose="020B0604020202020204" pitchFamily="34" charset="0"/>
              <a:buChar char="ꟷ"/>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10">
            <a:extLst>
              <a:ext uri="{FF2B5EF4-FFF2-40B4-BE49-F238E27FC236}">
                <a16:creationId xmlns:a16="http://schemas.microsoft.com/office/drawing/2014/main" id="{CD2D5E8C-A8AB-FE96-8A15-7DA490CEC326}"/>
              </a:ext>
            </a:extLst>
          </p:cNvPr>
          <p:cNvSpPr>
            <a:spLocks noGrp="1"/>
          </p:cNvSpPr>
          <p:nvPr>
            <p:ph type="body" sz="quarter" idx="16" hasCustomPrompt="1"/>
          </p:nvPr>
        </p:nvSpPr>
        <p:spPr>
          <a:xfrm>
            <a:off x="3642868" y="1974234"/>
            <a:ext cx="2063750" cy="541338"/>
          </a:xfrm>
        </p:spPr>
        <p:txBody>
          <a:bodyPr anchor="ctr" anchorCtr="1"/>
          <a:lstStyle>
            <a:lvl1pPr marL="0" indent="0" algn="ctr">
              <a:buNone/>
              <a:defRPr sz="3200" b="1">
                <a:solidFill>
                  <a:schemeClr val="bg1"/>
                </a:solidFill>
              </a:defRPr>
            </a:lvl1pPr>
            <a:lvl2pPr marL="0" indent="0" algn="ctr">
              <a:buNone/>
              <a:defRPr sz="2400" b="1">
                <a:solidFill>
                  <a:schemeClr val="bg1"/>
                </a:solidFill>
              </a:defRPr>
            </a:lvl2pPr>
            <a:lvl3pPr marL="360000" indent="0" algn="ctr">
              <a:buNone/>
              <a:defRPr sz="2400" b="1">
                <a:solidFill>
                  <a:schemeClr val="bg1"/>
                </a:solidFill>
              </a:defRPr>
            </a:lvl3pPr>
            <a:lvl4pPr marL="360000" indent="0" algn="ctr">
              <a:buNone/>
              <a:defRPr sz="2400" b="1">
                <a:solidFill>
                  <a:schemeClr val="bg1"/>
                </a:solidFill>
              </a:defRPr>
            </a:lvl4pPr>
            <a:lvl5pPr marL="360000" indent="0" algn="ctr">
              <a:buNone/>
              <a:defRPr sz="2400" b="1">
                <a:solidFill>
                  <a:schemeClr val="bg1"/>
                </a:solidFill>
              </a:defRPr>
            </a:lvl5pPr>
          </a:lstStyle>
          <a:p>
            <a:pPr lvl="0"/>
            <a:r>
              <a:rPr lang="en-GB"/>
              <a:t>000,000</a:t>
            </a:r>
            <a:endParaRPr lang="en-US"/>
          </a:p>
        </p:txBody>
      </p:sp>
      <p:sp>
        <p:nvSpPr>
          <p:cNvPr id="15" name="Text Placeholder 10">
            <a:extLst>
              <a:ext uri="{FF2B5EF4-FFF2-40B4-BE49-F238E27FC236}">
                <a16:creationId xmlns:a16="http://schemas.microsoft.com/office/drawing/2014/main" id="{E946BC67-3E31-52CD-54CE-9D9F02ABA10D}"/>
              </a:ext>
            </a:extLst>
          </p:cNvPr>
          <p:cNvSpPr>
            <a:spLocks noGrp="1"/>
          </p:cNvSpPr>
          <p:nvPr>
            <p:ph type="body" sz="quarter" idx="17" hasCustomPrompt="1"/>
          </p:nvPr>
        </p:nvSpPr>
        <p:spPr>
          <a:xfrm>
            <a:off x="6500884" y="1981838"/>
            <a:ext cx="2063750" cy="541338"/>
          </a:xfrm>
        </p:spPr>
        <p:txBody>
          <a:bodyPr anchor="ctr" anchorCtr="1"/>
          <a:lstStyle>
            <a:lvl1pPr marL="0" indent="0" algn="ctr">
              <a:buNone/>
              <a:defRPr sz="3200" b="1">
                <a:solidFill>
                  <a:schemeClr val="bg1"/>
                </a:solidFill>
              </a:defRPr>
            </a:lvl1pPr>
            <a:lvl2pPr marL="0" indent="0" algn="ctr">
              <a:buNone/>
              <a:defRPr sz="2400" b="1">
                <a:solidFill>
                  <a:schemeClr val="bg1"/>
                </a:solidFill>
              </a:defRPr>
            </a:lvl2pPr>
            <a:lvl3pPr marL="360000" indent="0" algn="ctr">
              <a:buNone/>
              <a:defRPr sz="2400" b="1">
                <a:solidFill>
                  <a:schemeClr val="bg1"/>
                </a:solidFill>
              </a:defRPr>
            </a:lvl3pPr>
            <a:lvl4pPr marL="360000" indent="0" algn="ctr">
              <a:buNone/>
              <a:defRPr sz="2400" b="1">
                <a:solidFill>
                  <a:schemeClr val="bg1"/>
                </a:solidFill>
              </a:defRPr>
            </a:lvl4pPr>
            <a:lvl5pPr marL="360000" indent="0" algn="ctr">
              <a:buNone/>
              <a:defRPr sz="2400" b="1">
                <a:solidFill>
                  <a:schemeClr val="bg1"/>
                </a:solidFill>
              </a:defRPr>
            </a:lvl5pPr>
          </a:lstStyle>
          <a:p>
            <a:pPr lvl="0"/>
            <a:r>
              <a:rPr lang="en-GB"/>
              <a:t>000,000</a:t>
            </a:r>
            <a:endParaRPr lang="en-US"/>
          </a:p>
        </p:txBody>
      </p:sp>
      <p:sp>
        <p:nvSpPr>
          <p:cNvPr id="34" name="Text Placeholder 10">
            <a:extLst>
              <a:ext uri="{FF2B5EF4-FFF2-40B4-BE49-F238E27FC236}">
                <a16:creationId xmlns:a16="http://schemas.microsoft.com/office/drawing/2014/main" id="{5D0534D1-03FE-A7C9-4F7D-90C3FB2BF653}"/>
              </a:ext>
            </a:extLst>
          </p:cNvPr>
          <p:cNvSpPr>
            <a:spLocks noGrp="1"/>
          </p:cNvSpPr>
          <p:nvPr>
            <p:ph type="body" sz="quarter" idx="21" hasCustomPrompt="1"/>
          </p:nvPr>
        </p:nvSpPr>
        <p:spPr>
          <a:xfrm>
            <a:off x="9271229" y="1983601"/>
            <a:ext cx="2063750" cy="541338"/>
          </a:xfrm>
        </p:spPr>
        <p:txBody>
          <a:bodyPr anchor="ctr" anchorCtr="1"/>
          <a:lstStyle>
            <a:lvl1pPr marL="0" indent="0" algn="ctr">
              <a:buNone/>
              <a:defRPr sz="3200" b="1">
                <a:solidFill>
                  <a:schemeClr val="bg1"/>
                </a:solidFill>
              </a:defRPr>
            </a:lvl1pPr>
            <a:lvl2pPr marL="0" indent="0" algn="ctr">
              <a:buNone/>
              <a:defRPr sz="2400" b="1">
                <a:solidFill>
                  <a:schemeClr val="bg1"/>
                </a:solidFill>
              </a:defRPr>
            </a:lvl2pPr>
            <a:lvl3pPr marL="360000" indent="0" algn="ctr">
              <a:buNone/>
              <a:defRPr sz="2400" b="1">
                <a:solidFill>
                  <a:schemeClr val="bg1"/>
                </a:solidFill>
              </a:defRPr>
            </a:lvl3pPr>
            <a:lvl4pPr marL="360000" indent="0" algn="ctr">
              <a:buNone/>
              <a:defRPr sz="2400" b="1">
                <a:solidFill>
                  <a:schemeClr val="bg1"/>
                </a:solidFill>
              </a:defRPr>
            </a:lvl4pPr>
            <a:lvl5pPr marL="360000" indent="0" algn="ctr">
              <a:buNone/>
              <a:defRPr sz="2400" b="1">
                <a:solidFill>
                  <a:schemeClr val="bg1"/>
                </a:solidFill>
              </a:defRPr>
            </a:lvl5pPr>
          </a:lstStyle>
          <a:p>
            <a:pPr lvl="0"/>
            <a:r>
              <a:rPr lang="en-GB"/>
              <a:t>000,000</a:t>
            </a:r>
            <a:endParaRPr lang="en-US"/>
          </a:p>
        </p:txBody>
      </p:sp>
      <p:sp>
        <p:nvSpPr>
          <p:cNvPr id="23" name="Title 1">
            <a:extLst>
              <a:ext uri="{FF2B5EF4-FFF2-40B4-BE49-F238E27FC236}">
                <a16:creationId xmlns:a16="http://schemas.microsoft.com/office/drawing/2014/main" id="{39DEE95F-4C1C-EEBC-2A9D-45A1A4F1E287}"/>
              </a:ext>
            </a:extLst>
          </p:cNvPr>
          <p:cNvSpPr>
            <a:spLocks noGrp="1"/>
          </p:cNvSpPr>
          <p:nvPr>
            <p:ph type="title"/>
          </p:nvPr>
        </p:nvSpPr>
        <p:spPr>
          <a:xfrm>
            <a:off x="540000" y="543319"/>
            <a:ext cx="10150578" cy="699312"/>
          </a:xfrm>
        </p:spPr>
        <p:txBody>
          <a:bodyPr anchor="t" anchorCtr="0"/>
          <a:lstStyle>
            <a:lvl1pPr>
              <a:defRPr sz="4800">
                <a:solidFill>
                  <a:srgbClr val="412468"/>
                </a:solidFill>
              </a:defRPr>
            </a:lvl1pPr>
          </a:lstStyle>
          <a:p>
            <a:r>
              <a:rPr lang="en-US"/>
              <a:t>Click to edit Master title style</a:t>
            </a:r>
            <a:endParaRPr lang="en-GB"/>
          </a:p>
        </p:txBody>
      </p:sp>
      <p:cxnSp>
        <p:nvCxnSpPr>
          <p:cNvPr id="25" name="Straight Connector 24">
            <a:extLst>
              <a:ext uri="{FF2B5EF4-FFF2-40B4-BE49-F238E27FC236}">
                <a16:creationId xmlns:a16="http://schemas.microsoft.com/office/drawing/2014/main" id="{B11952A6-9C36-E8A8-68DF-5CAF5C817D85}"/>
              </a:ext>
            </a:extLst>
          </p:cNvPr>
          <p:cNvCxnSpPr>
            <a:cxnSpLocks/>
          </p:cNvCxnSpPr>
          <p:nvPr/>
        </p:nvCxnSpPr>
        <p:spPr>
          <a:xfrm>
            <a:off x="534388" y="1206838"/>
            <a:ext cx="11117612" cy="0"/>
          </a:xfrm>
          <a:prstGeom prst="line">
            <a:avLst/>
          </a:prstGeom>
          <a:ln w="50800">
            <a:solidFill>
              <a:srgbClr val="412468"/>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E82F8AD-35CB-7630-D4E9-061D180B9ECD}"/>
              </a:ext>
            </a:extLst>
          </p:cNvPr>
          <p:cNvSpPr/>
          <p:nvPr userDrawn="1"/>
        </p:nvSpPr>
        <p:spPr>
          <a:xfrm>
            <a:off x="539933" y="2137145"/>
            <a:ext cx="2627677" cy="40102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99FC55E-D240-C9B1-DFE7-92FDDE637992}"/>
              </a:ext>
            </a:extLst>
          </p:cNvPr>
          <p:cNvSpPr/>
          <p:nvPr userDrawn="1"/>
        </p:nvSpPr>
        <p:spPr>
          <a:xfrm>
            <a:off x="3364586" y="2137145"/>
            <a:ext cx="2627677" cy="40102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794E779-4BBA-3794-CFAD-897983C915B7}"/>
              </a:ext>
            </a:extLst>
          </p:cNvPr>
          <p:cNvSpPr/>
          <p:nvPr userDrawn="1"/>
        </p:nvSpPr>
        <p:spPr>
          <a:xfrm>
            <a:off x="6187112" y="2137145"/>
            <a:ext cx="2627677" cy="40102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F636A5E-6BCF-7311-B6AB-7E21112777C3}"/>
              </a:ext>
            </a:extLst>
          </p:cNvPr>
          <p:cNvSpPr/>
          <p:nvPr userDrawn="1"/>
        </p:nvSpPr>
        <p:spPr>
          <a:xfrm>
            <a:off x="9001455" y="2142010"/>
            <a:ext cx="2627677" cy="40102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Graphic 5">
            <a:extLst>
              <a:ext uri="{FF2B5EF4-FFF2-40B4-BE49-F238E27FC236}">
                <a16:creationId xmlns:a16="http://schemas.microsoft.com/office/drawing/2014/main" id="{E3C12205-9782-FBA5-A711-C6E49DA7FC8C}"/>
              </a:ext>
            </a:extLst>
          </p:cNvPr>
          <p:cNvSpPr/>
          <p:nvPr userDrawn="1"/>
        </p:nvSpPr>
        <p:spPr>
          <a:xfrm>
            <a:off x="542578" y="1803675"/>
            <a:ext cx="2634064" cy="1144364"/>
          </a:xfrm>
          <a:custGeom>
            <a:avLst/>
            <a:gdLst>
              <a:gd name="connsiteX0" fmla="*/ 3802267 w 3802266"/>
              <a:gd name="connsiteY0" fmla="*/ 1725411 h 1725411"/>
              <a:gd name="connsiteX1" fmla="*/ 0 w 3802266"/>
              <a:gd name="connsiteY1" fmla="*/ 961301 h 1725411"/>
              <a:gd name="connsiteX2" fmla="*/ 0 w 3802266"/>
              <a:gd name="connsiteY2" fmla="*/ 0 h 1725411"/>
              <a:gd name="connsiteX3" fmla="*/ 3802267 w 3802266"/>
              <a:gd name="connsiteY3" fmla="*/ 0 h 1725411"/>
              <a:gd name="connsiteX4" fmla="*/ 3802267 w 3802266"/>
              <a:gd name="connsiteY4" fmla="*/ 1725411 h 1725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266" h="1725411">
                <a:moveTo>
                  <a:pt x="3802267" y="1725411"/>
                </a:moveTo>
                <a:lnTo>
                  <a:pt x="0" y="961301"/>
                </a:lnTo>
                <a:lnTo>
                  <a:pt x="0" y="0"/>
                </a:lnTo>
                <a:lnTo>
                  <a:pt x="3802267" y="0"/>
                </a:lnTo>
                <a:lnTo>
                  <a:pt x="3802267" y="1725411"/>
                </a:lnTo>
                <a:close/>
              </a:path>
            </a:pathLst>
          </a:custGeom>
          <a:solidFill>
            <a:schemeClr val="accent2"/>
          </a:solidFill>
          <a:ln w="9503" cap="flat">
            <a:noFill/>
            <a:prstDash val="solid"/>
            <a:miter/>
          </a:ln>
        </p:spPr>
        <p:txBody>
          <a:bodyPr rtlCol="0" anchor="ctr"/>
          <a:lstStyle/>
          <a:p>
            <a:endParaRPr lang="en-US"/>
          </a:p>
        </p:txBody>
      </p:sp>
      <p:sp>
        <p:nvSpPr>
          <p:cNvPr id="26" name="Graphic 5">
            <a:extLst>
              <a:ext uri="{FF2B5EF4-FFF2-40B4-BE49-F238E27FC236}">
                <a16:creationId xmlns:a16="http://schemas.microsoft.com/office/drawing/2014/main" id="{83499280-2AB2-5C20-6204-5C87DB137447}"/>
              </a:ext>
            </a:extLst>
          </p:cNvPr>
          <p:cNvSpPr/>
          <p:nvPr userDrawn="1"/>
        </p:nvSpPr>
        <p:spPr>
          <a:xfrm>
            <a:off x="3357267" y="1800751"/>
            <a:ext cx="2640058" cy="1144364"/>
          </a:xfrm>
          <a:custGeom>
            <a:avLst/>
            <a:gdLst>
              <a:gd name="connsiteX0" fmla="*/ 3802267 w 3802266"/>
              <a:gd name="connsiteY0" fmla="*/ 1725411 h 1725411"/>
              <a:gd name="connsiteX1" fmla="*/ 0 w 3802266"/>
              <a:gd name="connsiteY1" fmla="*/ 961301 h 1725411"/>
              <a:gd name="connsiteX2" fmla="*/ 0 w 3802266"/>
              <a:gd name="connsiteY2" fmla="*/ 0 h 1725411"/>
              <a:gd name="connsiteX3" fmla="*/ 3802267 w 3802266"/>
              <a:gd name="connsiteY3" fmla="*/ 0 h 1725411"/>
              <a:gd name="connsiteX4" fmla="*/ 3802267 w 3802266"/>
              <a:gd name="connsiteY4" fmla="*/ 1725411 h 1725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266" h="1725411">
                <a:moveTo>
                  <a:pt x="3802267" y="1725411"/>
                </a:moveTo>
                <a:lnTo>
                  <a:pt x="0" y="961301"/>
                </a:lnTo>
                <a:lnTo>
                  <a:pt x="0" y="0"/>
                </a:lnTo>
                <a:lnTo>
                  <a:pt x="3802267" y="0"/>
                </a:lnTo>
                <a:lnTo>
                  <a:pt x="3802267" y="1725411"/>
                </a:lnTo>
                <a:close/>
              </a:path>
            </a:pathLst>
          </a:custGeom>
          <a:solidFill>
            <a:schemeClr val="accent6"/>
          </a:solidFill>
          <a:ln w="9503" cap="flat">
            <a:noFill/>
            <a:prstDash val="solid"/>
            <a:miter/>
          </a:ln>
        </p:spPr>
        <p:txBody>
          <a:bodyPr rtlCol="0" anchor="ctr"/>
          <a:lstStyle/>
          <a:p>
            <a:endParaRPr lang="en-US"/>
          </a:p>
        </p:txBody>
      </p:sp>
      <p:sp>
        <p:nvSpPr>
          <p:cNvPr id="27" name="Graphic 5">
            <a:extLst>
              <a:ext uri="{FF2B5EF4-FFF2-40B4-BE49-F238E27FC236}">
                <a16:creationId xmlns:a16="http://schemas.microsoft.com/office/drawing/2014/main" id="{9B1DC779-C23E-82C8-CAE6-4E98592C784B}"/>
              </a:ext>
            </a:extLst>
          </p:cNvPr>
          <p:cNvSpPr/>
          <p:nvPr userDrawn="1"/>
        </p:nvSpPr>
        <p:spPr>
          <a:xfrm>
            <a:off x="6183990" y="1800751"/>
            <a:ext cx="2640057" cy="1144364"/>
          </a:xfrm>
          <a:custGeom>
            <a:avLst/>
            <a:gdLst>
              <a:gd name="connsiteX0" fmla="*/ 3802267 w 3802266"/>
              <a:gd name="connsiteY0" fmla="*/ 1725411 h 1725411"/>
              <a:gd name="connsiteX1" fmla="*/ 0 w 3802266"/>
              <a:gd name="connsiteY1" fmla="*/ 961301 h 1725411"/>
              <a:gd name="connsiteX2" fmla="*/ 0 w 3802266"/>
              <a:gd name="connsiteY2" fmla="*/ 0 h 1725411"/>
              <a:gd name="connsiteX3" fmla="*/ 3802267 w 3802266"/>
              <a:gd name="connsiteY3" fmla="*/ 0 h 1725411"/>
              <a:gd name="connsiteX4" fmla="*/ 3802267 w 3802266"/>
              <a:gd name="connsiteY4" fmla="*/ 1725411 h 1725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266" h="1725411">
                <a:moveTo>
                  <a:pt x="3802267" y="1725411"/>
                </a:moveTo>
                <a:lnTo>
                  <a:pt x="0" y="961301"/>
                </a:lnTo>
                <a:lnTo>
                  <a:pt x="0" y="0"/>
                </a:lnTo>
                <a:lnTo>
                  <a:pt x="3802267" y="0"/>
                </a:lnTo>
                <a:lnTo>
                  <a:pt x="3802267" y="1725411"/>
                </a:lnTo>
                <a:close/>
              </a:path>
            </a:pathLst>
          </a:custGeom>
          <a:solidFill>
            <a:schemeClr val="accent3"/>
          </a:solidFill>
          <a:ln w="9503" cap="flat">
            <a:noFill/>
            <a:prstDash val="solid"/>
            <a:miter/>
          </a:ln>
        </p:spPr>
        <p:txBody>
          <a:bodyPr rtlCol="0" anchor="ctr"/>
          <a:lstStyle/>
          <a:p>
            <a:endParaRPr lang="en-US"/>
          </a:p>
        </p:txBody>
      </p:sp>
      <p:sp>
        <p:nvSpPr>
          <p:cNvPr id="28" name="Graphic 5">
            <a:extLst>
              <a:ext uri="{FF2B5EF4-FFF2-40B4-BE49-F238E27FC236}">
                <a16:creationId xmlns:a16="http://schemas.microsoft.com/office/drawing/2014/main" id="{6006D16F-E982-9C47-3534-2D2157E09E20}"/>
              </a:ext>
            </a:extLst>
          </p:cNvPr>
          <p:cNvSpPr/>
          <p:nvPr userDrawn="1"/>
        </p:nvSpPr>
        <p:spPr>
          <a:xfrm>
            <a:off x="8998633" y="1803675"/>
            <a:ext cx="2640057" cy="1144364"/>
          </a:xfrm>
          <a:custGeom>
            <a:avLst/>
            <a:gdLst>
              <a:gd name="connsiteX0" fmla="*/ 3802267 w 3802266"/>
              <a:gd name="connsiteY0" fmla="*/ 1725411 h 1725411"/>
              <a:gd name="connsiteX1" fmla="*/ 0 w 3802266"/>
              <a:gd name="connsiteY1" fmla="*/ 961301 h 1725411"/>
              <a:gd name="connsiteX2" fmla="*/ 0 w 3802266"/>
              <a:gd name="connsiteY2" fmla="*/ 0 h 1725411"/>
              <a:gd name="connsiteX3" fmla="*/ 3802267 w 3802266"/>
              <a:gd name="connsiteY3" fmla="*/ 0 h 1725411"/>
              <a:gd name="connsiteX4" fmla="*/ 3802267 w 3802266"/>
              <a:gd name="connsiteY4" fmla="*/ 1725411 h 1725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266" h="1725411">
                <a:moveTo>
                  <a:pt x="3802267" y="1725411"/>
                </a:moveTo>
                <a:lnTo>
                  <a:pt x="0" y="961301"/>
                </a:lnTo>
                <a:lnTo>
                  <a:pt x="0" y="0"/>
                </a:lnTo>
                <a:lnTo>
                  <a:pt x="3802267" y="0"/>
                </a:lnTo>
                <a:lnTo>
                  <a:pt x="3802267" y="1725411"/>
                </a:lnTo>
                <a:close/>
              </a:path>
            </a:pathLst>
          </a:custGeom>
          <a:solidFill>
            <a:schemeClr val="accent4"/>
          </a:solidFill>
          <a:ln w="9503" cap="flat">
            <a:noFill/>
            <a:prstDash val="solid"/>
            <a:miter/>
          </a:ln>
        </p:spPr>
        <p:txBody>
          <a:bodyPr rtlCol="0" anchor="ctr"/>
          <a:lstStyle/>
          <a:p>
            <a:endParaRPr lang="en-US"/>
          </a:p>
        </p:txBody>
      </p:sp>
      <p:sp>
        <p:nvSpPr>
          <p:cNvPr id="29" name="TextBox 28">
            <a:extLst>
              <a:ext uri="{FF2B5EF4-FFF2-40B4-BE49-F238E27FC236}">
                <a16:creationId xmlns:a16="http://schemas.microsoft.com/office/drawing/2014/main" id="{5EC9432B-21B3-0130-9198-35DD1EF4C0FD}"/>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cxnSp>
        <p:nvCxnSpPr>
          <p:cNvPr id="30" name="Straight Connector 29">
            <a:extLst>
              <a:ext uri="{FF2B5EF4-FFF2-40B4-BE49-F238E27FC236}">
                <a16:creationId xmlns:a16="http://schemas.microsoft.com/office/drawing/2014/main" id="{2A08FB65-C6A9-0E09-1515-1B68D3C4C40D}"/>
              </a:ext>
            </a:extLst>
          </p:cNvPr>
          <p:cNvCxnSpPr>
            <a:cxnSpLocks/>
          </p:cNvCxnSpPr>
          <p:nvPr userDrawn="1"/>
        </p:nvCxnSpPr>
        <p:spPr>
          <a:xfrm>
            <a:off x="534388" y="1206838"/>
            <a:ext cx="11117612" cy="0"/>
          </a:xfrm>
          <a:prstGeom prst="line">
            <a:avLst/>
          </a:prstGeom>
          <a:ln w="50800">
            <a:solidFill>
              <a:srgbClr val="4124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1320111"/>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 green">
    <p:bg>
      <p:bgPr>
        <a:solidFill>
          <a:srgbClr val="CDBEDB"/>
        </a:solidFill>
        <a:effectLst/>
      </p:bgPr>
    </p:bg>
    <p:spTree>
      <p:nvGrpSpPr>
        <p:cNvPr id="1" name=""/>
        <p:cNvGrpSpPr/>
        <p:nvPr/>
      </p:nvGrpSpPr>
      <p:grpSpPr>
        <a:xfrm>
          <a:off x="0" y="0"/>
          <a:ext cx="0" cy="0"/>
          <a:chOff x="0" y="0"/>
          <a:chExt cx="0" cy="0"/>
        </a:xfrm>
      </p:grpSpPr>
      <p:sp>
        <p:nvSpPr>
          <p:cNvPr id="2" name="Graphic 5">
            <a:extLst>
              <a:ext uri="{FF2B5EF4-FFF2-40B4-BE49-F238E27FC236}">
                <a16:creationId xmlns:a16="http://schemas.microsoft.com/office/drawing/2014/main" id="{C8F926C0-B965-645D-D9D9-8EEF6973CA8E}"/>
              </a:ext>
            </a:extLst>
          </p:cNvPr>
          <p:cNvSpPr/>
          <p:nvPr/>
        </p:nvSpPr>
        <p:spPr>
          <a:xfrm>
            <a:off x="634061" y="3460280"/>
            <a:ext cx="4365451" cy="1947393"/>
          </a:xfrm>
          <a:custGeom>
            <a:avLst/>
            <a:gdLst>
              <a:gd name="connsiteX0" fmla="*/ 3802267 w 3802266"/>
              <a:gd name="connsiteY0" fmla="*/ 1725411 h 1725411"/>
              <a:gd name="connsiteX1" fmla="*/ 0 w 3802266"/>
              <a:gd name="connsiteY1" fmla="*/ 961301 h 1725411"/>
              <a:gd name="connsiteX2" fmla="*/ 0 w 3802266"/>
              <a:gd name="connsiteY2" fmla="*/ 0 h 1725411"/>
              <a:gd name="connsiteX3" fmla="*/ 3802267 w 3802266"/>
              <a:gd name="connsiteY3" fmla="*/ 0 h 1725411"/>
              <a:gd name="connsiteX4" fmla="*/ 3802267 w 3802266"/>
              <a:gd name="connsiteY4" fmla="*/ 1725411 h 1725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266" h="1725411">
                <a:moveTo>
                  <a:pt x="3802267" y="1725411"/>
                </a:moveTo>
                <a:lnTo>
                  <a:pt x="0" y="961301"/>
                </a:lnTo>
                <a:lnTo>
                  <a:pt x="0" y="0"/>
                </a:lnTo>
                <a:lnTo>
                  <a:pt x="3802267" y="0"/>
                </a:lnTo>
                <a:lnTo>
                  <a:pt x="3802267" y="1725411"/>
                </a:lnTo>
                <a:close/>
              </a:path>
            </a:pathLst>
          </a:custGeom>
          <a:solidFill>
            <a:schemeClr val="accent2"/>
          </a:solidFill>
          <a:ln w="9503" cap="flat">
            <a:noFill/>
            <a:prstDash val="solid"/>
            <a:miter/>
          </a:ln>
        </p:spPr>
        <p:txBody>
          <a:bodyPr rtlCol="0" anchor="ctr"/>
          <a:lstStyle/>
          <a:p>
            <a:endParaRPr lang="en-US"/>
          </a:p>
        </p:txBody>
      </p:sp>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10" name="Text Placeholder 9">
            <a:extLst>
              <a:ext uri="{FF2B5EF4-FFF2-40B4-BE49-F238E27FC236}">
                <a16:creationId xmlns:a16="http://schemas.microsoft.com/office/drawing/2014/main" id="{2D3CE22D-4791-4343-86EB-1829681CCA54}"/>
              </a:ext>
            </a:extLst>
          </p:cNvPr>
          <p:cNvSpPr>
            <a:spLocks noGrp="1"/>
          </p:cNvSpPr>
          <p:nvPr>
            <p:ph type="body" sz="quarter" idx="14" hasCustomPrompt="1"/>
          </p:nvPr>
        </p:nvSpPr>
        <p:spPr>
          <a:xfrm>
            <a:off x="1091116" y="3682599"/>
            <a:ext cx="3513137" cy="1716087"/>
          </a:xfrm>
        </p:spPr>
        <p:txBody>
          <a:bodyPr>
            <a:normAutofit/>
          </a:bodyPr>
          <a:lstStyle>
            <a:lvl1pPr marL="0" indent="0">
              <a:lnSpc>
                <a:spcPts val="6000"/>
              </a:lnSpc>
              <a:buNone/>
              <a:defRPr sz="6000">
                <a:solidFill>
                  <a:schemeClr val="bg1"/>
                </a:solidFill>
              </a:defRPr>
            </a:lvl1pPr>
          </a:lstStyle>
          <a:p>
            <a:pPr lvl="0"/>
            <a:r>
              <a:rPr lang="en-US"/>
              <a:t>000,000m</a:t>
            </a:r>
          </a:p>
        </p:txBody>
      </p:sp>
      <p:sp>
        <p:nvSpPr>
          <p:cNvPr id="11" name="Text Placeholder 9">
            <a:extLst>
              <a:ext uri="{FF2B5EF4-FFF2-40B4-BE49-F238E27FC236}">
                <a16:creationId xmlns:a16="http://schemas.microsoft.com/office/drawing/2014/main" id="{D226FFFB-A581-43B6-BF4F-C963B78C3582}"/>
              </a:ext>
            </a:extLst>
          </p:cNvPr>
          <p:cNvSpPr>
            <a:spLocks noGrp="1"/>
          </p:cNvSpPr>
          <p:nvPr>
            <p:ph type="body" sz="quarter" idx="15"/>
          </p:nvPr>
        </p:nvSpPr>
        <p:spPr>
          <a:xfrm>
            <a:off x="5754414" y="835742"/>
            <a:ext cx="5897585" cy="5067753"/>
          </a:xfrm>
        </p:spPr>
        <p:txBody>
          <a:bodyPr anchor="ctr">
            <a:normAutofit/>
          </a:bodyPr>
          <a:lstStyle>
            <a:lvl1pPr>
              <a:lnSpc>
                <a:spcPts val="3600"/>
              </a:lnSpc>
              <a:spcAft>
                <a:spcPts val="0"/>
              </a:spcAft>
              <a:defRPr sz="4400">
                <a:solidFill>
                  <a:schemeClr val="tx2"/>
                </a:solidFill>
              </a:defRPr>
            </a:lvl1pPr>
          </a:lstStyle>
          <a:p>
            <a:pPr lvl="0"/>
            <a:r>
              <a:rPr lang="en-US"/>
              <a:t>Click to edit Master text styles</a:t>
            </a:r>
          </a:p>
        </p:txBody>
      </p:sp>
      <p:sp>
        <p:nvSpPr>
          <p:cNvPr id="4" name="Picture Placeholder 3">
            <a:extLst>
              <a:ext uri="{FF2B5EF4-FFF2-40B4-BE49-F238E27FC236}">
                <a16:creationId xmlns:a16="http://schemas.microsoft.com/office/drawing/2014/main" id="{946F60CD-96F6-DB85-C2CA-018EF25F4899}"/>
              </a:ext>
            </a:extLst>
          </p:cNvPr>
          <p:cNvSpPr>
            <a:spLocks noGrp="1"/>
          </p:cNvSpPr>
          <p:nvPr>
            <p:ph type="pic" sz="quarter" idx="16"/>
          </p:nvPr>
        </p:nvSpPr>
        <p:spPr>
          <a:xfrm>
            <a:off x="633413" y="569626"/>
            <a:ext cx="4365625" cy="2891124"/>
          </a:xfrm>
        </p:spPr>
        <p:txBody>
          <a:bodyPr/>
          <a:lstStyle/>
          <a:p>
            <a:r>
              <a:rPr lang="en-US"/>
              <a:t>Click icon to add picture</a:t>
            </a:r>
          </a:p>
        </p:txBody>
      </p:sp>
      <p:sp>
        <p:nvSpPr>
          <p:cNvPr id="3" name="Graphic 5">
            <a:extLst>
              <a:ext uri="{FF2B5EF4-FFF2-40B4-BE49-F238E27FC236}">
                <a16:creationId xmlns:a16="http://schemas.microsoft.com/office/drawing/2014/main" id="{2E8877C5-C771-C6C6-9AFD-87957BA8E35D}"/>
              </a:ext>
            </a:extLst>
          </p:cNvPr>
          <p:cNvSpPr/>
          <p:nvPr userDrawn="1"/>
        </p:nvSpPr>
        <p:spPr>
          <a:xfrm>
            <a:off x="634061" y="3460280"/>
            <a:ext cx="4365451" cy="1947393"/>
          </a:xfrm>
          <a:custGeom>
            <a:avLst/>
            <a:gdLst>
              <a:gd name="connsiteX0" fmla="*/ 3802267 w 3802266"/>
              <a:gd name="connsiteY0" fmla="*/ 1725411 h 1725411"/>
              <a:gd name="connsiteX1" fmla="*/ 0 w 3802266"/>
              <a:gd name="connsiteY1" fmla="*/ 961301 h 1725411"/>
              <a:gd name="connsiteX2" fmla="*/ 0 w 3802266"/>
              <a:gd name="connsiteY2" fmla="*/ 0 h 1725411"/>
              <a:gd name="connsiteX3" fmla="*/ 3802267 w 3802266"/>
              <a:gd name="connsiteY3" fmla="*/ 0 h 1725411"/>
              <a:gd name="connsiteX4" fmla="*/ 3802267 w 3802266"/>
              <a:gd name="connsiteY4" fmla="*/ 1725411 h 1725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266" h="1725411">
                <a:moveTo>
                  <a:pt x="3802267" y="1725411"/>
                </a:moveTo>
                <a:lnTo>
                  <a:pt x="0" y="961301"/>
                </a:lnTo>
                <a:lnTo>
                  <a:pt x="0" y="0"/>
                </a:lnTo>
                <a:lnTo>
                  <a:pt x="3802267" y="0"/>
                </a:lnTo>
                <a:lnTo>
                  <a:pt x="3802267" y="1725411"/>
                </a:lnTo>
                <a:close/>
              </a:path>
            </a:pathLst>
          </a:custGeom>
          <a:solidFill>
            <a:schemeClr val="accent2"/>
          </a:solidFill>
          <a:ln w="9503" cap="flat">
            <a:noFill/>
            <a:prstDash val="solid"/>
            <a:miter/>
          </a:ln>
        </p:spPr>
        <p:txBody>
          <a:bodyPr rtlCol="0" anchor="ctr"/>
          <a:lstStyle/>
          <a:p>
            <a:endParaRPr lang="en-US"/>
          </a:p>
        </p:txBody>
      </p:sp>
      <p:sp>
        <p:nvSpPr>
          <p:cNvPr id="5" name="TextBox 4">
            <a:extLst>
              <a:ext uri="{FF2B5EF4-FFF2-40B4-BE49-F238E27FC236}">
                <a16:creationId xmlns:a16="http://schemas.microsoft.com/office/drawing/2014/main" id="{2EDCA563-285F-7A01-5F44-BDB160459DC6}"/>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Tree>
    <p:extLst>
      <p:ext uri="{BB962C8B-B14F-4D97-AF65-F5344CB8AC3E}">
        <p14:creationId xmlns:p14="http://schemas.microsoft.com/office/powerpoint/2010/main" val="26017499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2_Quote - green">
    <p:bg>
      <p:bgPr>
        <a:solidFill>
          <a:srgbClr val="F7EFDA"/>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2" name="Graphic 5">
            <a:extLst>
              <a:ext uri="{FF2B5EF4-FFF2-40B4-BE49-F238E27FC236}">
                <a16:creationId xmlns:a16="http://schemas.microsoft.com/office/drawing/2014/main" id="{17A48C49-85CD-519D-E3E2-845926BD8396}"/>
              </a:ext>
            </a:extLst>
          </p:cNvPr>
          <p:cNvSpPr/>
          <p:nvPr/>
        </p:nvSpPr>
        <p:spPr>
          <a:xfrm>
            <a:off x="634061" y="3460280"/>
            <a:ext cx="4365451" cy="1947393"/>
          </a:xfrm>
          <a:custGeom>
            <a:avLst/>
            <a:gdLst>
              <a:gd name="connsiteX0" fmla="*/ 3802267 w 3802266"/>
              <a:gd name="connsiteY0" fmla="*/ 1725411 h 1725411"/>
              <a:gd name="connsiteX1" fmla="*/ 0 w 3802266"/>
              <a:gd name="connsiteY1" fmla="*/ 961301 h 1725411"/>
              <a:gd name="connsiteX2" fmla="*/ 0 w 3802266"/>
              <a:gd name="connsiteY2" fmla="*/ 0 h 1725411"/>
              <a:gd name="connsiteX3" fmla="*/ 3802267 w 3802266"/>
              <a:gd name="connsiteY3" fmla="*/ 0 h 1725411"/>
              <a:gd name="connsiteX4" fmla="*/ 3802267 w 3802266"/>
              <a:gd name="connsiteY4" fmla="*/ 1725411 h 1725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266" h="1725411">
                <a:moveTo>
                  <a:pt x="3802267" y="1725411"/>
                </a:moveTo>
                <a:lnTo>
                  <a:pt x="0" y="961301"/>
                </a:lnTo>
                <a:lnTo>
                  <a:pt x="0" y="0"/>
                </a:lnTo>
                <a:lnTo>
                  <a:pt x="3802267" y="0"/>
                </a:lnTo>
                <a:lnTo>
                  <a:pt x="3802267" y="1725411"/>
                </a:lnTo>
                <a:close/>
              </a:path>
            </a:pathLst>
          </a:custGeom>
          <a:solidFill>
            <a:schemeClr val="accent2"/>
          </a:solidFill>
          <a:ln w="9503" cap="flat">
            <a:noFill/>
            <a:prstDash val="solid"/>
            <a:miter/>
          </a:ln>
        </p:spPr>
        <p:txBody>
          <a:bodyPr rtlCol="0" anchor="ctr"/>
          <a:lstStyle/>
          <a:p>
            <a:endParaRPr lang="en-US"/>
          </a:p>
        </p:txBody>
      </p:sp>
      <p:sp>
        <p:nvSpPr>
          <p:cNvPr id="3" name="Text Placeholder 9">
            <a:extLst>
              <a:ext uri="{FF2B5EF4-FFF2-40B4-BE49-F238E27FC236}">
                <a16:creationId xmlns:a16="http://schemas.microsoft.com/office/drawing/2014/main" id="{08335501-AF81-BF5E-C85C-FBE87B74751D}"/>
              </a:ext>
            </a:extLst>
          </p:cNvPr>
          <p:cNvSpPr>
            <a:spLocks noGrp="1"/>
          </p:cNvSpPr>
          <p:nvPr>
            <p:ph type="body" sz="quarter" idx="14" hasCustomPrompt="1"/>
          </p:nvPr>
        </p:nvSpPr>
        <p:spPr>
          <a:xfrm>
            <a:off x="1091116" y="3682599"/>
            <a:ext cx="3513137" cy="1716087"/>
          </a:xfrm>
        </p:spPr>
        <p:txBody>
          <a:bodyPr>
            <a:normAutofit/>
          </a:bodyPr>
          <a:lstStyle>
            <a:lvl1pPr marL="0" indent="0">
              <a:lnSpc>
                <a:spcPts val="6000"/>
              </a:lnSpc>
              <a:buNone/>
              <a:defRPr sz="6000">
                <a:solidFill>
                  <a:schemeClr val="bg1"/>
                </a:solidFill>
              </a:defRPr>
            </a:lvl1pPr>
          </a:lstStyle>
          <a:p>
            <a:pPr lvl="0"/>
            <a:r>
              <a:rPr lang="en-US"/>
              <a:t>000,000m</a:t>
            </a:r>
          </a:p>
        </p:txBody>
      </p:sp>
      <p:sp>
        <p:nvSpPr>
          <p:cNvPr id="5" name="Text Placeholder 9">
            <a:extLst>
              <a:ext uri="{FF2B5EF4-FFF2-40B4-BE49-F238E27FC236}">
                <a16:creationId xmlns:a16="http://schemas.microsoft.com/office/drawing/2014/main" id="{4CDD5D5F-54C3-ED75-349B-1F4DE879BF90}"/>
              </a:ext>
            </a:extLst>
          </p:cNvPr>
          <p:cNvSpPr>
            <a:spLocks noGrp="1"/>
          </p:cNvSpPr>
          <p:nvPr>
            <p:ph type="body" sz="quarter" idx="15"/>
          </p:nvPr>
        </p:nvSpPr>
        <p:spPr>
          <a:xfrm>
            <a:off x="5754414" y="835742"/>
            <a:ext cx="5897585" cy="5067753"/>
          </a:xfrm>
        </p:spPr>
        <p:txBody>
          <a:bodyPr anchor="ctr">
            <a:normAutofit/>
          </a:bodyPr>
          <a:lstStyle>
            <a:lvl1pPr>
              <a:lnSpc>
                <a:spcPts val="3600"/>
              </a:lnSpc>
              <a:spcAft>
                <a:spcPts val="0"/>
              </a:spcAft>
              <a:defRPr sz="4400">
                <a:solidFill>
                  <a:schemeClr val="tx2"/>
                </a:solidFill>
              </a:defRPr>
            </a:lvl1pPr>
          </a:lstStyle>
          <a:p>
            <a:pPr lvl="0"/>
            <a:r>
              <a:rPr lang="en-US"/>
              <a:t>Click to edit Master text styles</a:t>
            </a:r>
          </a:p>
        </p:txBody>
      </p:sp>
      <p:sp>
        <p:nvSpPr>
          <p:cNvPr id="9" name="Picture Placeholder 8">
            <a:extLst>
              <a:ext uri="{FF2B5EF4-FFF2-40B4-BE49-F238E27FC236}">
                <a16:creationId xmlns:a16="http://schemas.microsoft.com/office/drawing/2014/main" id="{C4996204-3FF2-B566-FB13-B3F136B1D93C}"/>
              </a:ext>
            </a:extLst>
          </p:cNvPr>
          <p:cNvSpPr>
            <a:spLocks noGrp="1"/>
          </p:cNvSpPr>
          <p:nvPr>
            <p:ph type="pic" sz="quarter" idx="16"/>
          </p:nvPr>
        </p:nvSpPr>
        <p:spPr>
          <a:xfrm>
            <a:off x="569730" y="850015"/>
            <a:ext cx="4459288" cy="2625725"/>
          </a:xfrm>
        </p:spPr>
        <p:txBody>
          <a:bodyPr/>
          <a:lstStyle/>
          <a:p>
            <a:r>
              <a:rPr lang="en-US"/>
              <a:t>Click icon to add picture</a:t>
            </a:r>
          </a:p>
        </p:txBody>
      </p:sp>
      <p:sp>
        <p:nvSpPr>
          <p:cNvPr id="4" name="TextBox 3">
            <a:extLst>
              <a:ext uri="{FF2B5EF4-FFF2-40B4-BE49-F238E27FC236}">
                <a16:creationId xmlns:a16="http://schemas.microsoft.com/office/drawing/2014/main" id="{90588F39-A118-9FBC-ED7E-392122B43E0E}"/>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8" name="Graphic 5">
            <a:extLst>
              <a:ext uri="{FF2B5EF4-FFF2-40B4-BE49-F238E27FC236}">
                <a16:creationId xmlns:a16="http://schemas.microsoft.com/office/drawing/2014/main" id="{4A6FA755-7590-3B95-B08A-7C3446A3AAA5}"/>
              </a:ext>
            </a:extLst>
          </p:cNvPr>
          <p:cNvSpPr/>
          <p:nvPr userDrawn="1"/>
        </p:nvSpPr>
        <p:spPr>
          <a:xfrm>
            <a:off x="634061" y="3460280"/>
            <a:ext cx="4365451" cy="1947393"/>
          </a:xfrm>
          <a:custGeom>
            <a:avLst/>
            <a:gdLst>
              <a:gd name="connsiteX0" fmla="*/ 3802267 w 3802266"/>
              <a:gd name="connsiteY0" fmla="*/ 1725411 h 1725411"/>
              <a:gd name="connsiteX1" fmla="*/ 0 w 3802266"/>
              <a:gd name="connsiteY1" fmla="*/ 961301 h 1725411"/>
              <a:gd name="connsiteX2" fmla="*/ 0 w 3802266"/>
              <a:gd name="connsiteY2" fmla="*/ 0 h 1725411"/>
              <a:gd name="connsiteX3" fmla="*/ 3802267 w 3802266"/>
              <a:gd name="connsiteY3" fmla="*/ 0 h 1725411"/>
              <a:gd name="connsiteX4" fmla="*/ 3802267 w 3802266"/>
              <a:gd name="connsiteY4" fmla="*/ 1725411 h 1725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266" h="1725411">
                <a:moveTo>
                  <a:pt x="3802267" y="1725411"/>
                </a:moveTo>
                <a:lnTo>
                  <a:pt x="0" y="961301"/>
                </a:lnTo>
                <a:lnTo>
                  <a:pt x="0" y="0"/>
                </a:lnTo>
                <a:lnTo>
                  <a:pt x="3802267" y="0"/>
                </a:lnTo>
                <a:lnTo>
                  <a:pt x="3802267" y="1725411"/>
                </a:lnTo>
                <a:close/>
              </a:path>
            </a:pathLst>
          </a:custGeom>
          <a:solidFill>
            <a:schemeClr val="accent2"/>
          </a:solidFill>
          <a:ln w="9503" cap="flat">
            <a:noFill/>
            <a:prstDash val="solid"/>
            <a:miter/>
          </a:ln>
        </p:spPr>
        <p:txBody>
          <a:bodyPr rtlCol="0" anchor="ctr"/>
          <a:lstStyle/>
          <a:p>
            <a:endParaRPr lang="en-US"/>
          </a:p>
        </p:txBody>
      </p:sp>
    </p:spTree>
    <p:extLst>
      <p:ext uri="{BB962C8B-B14F-4D97-AF65-F5344CB8AC3E}">
        <p14:creationId xmlns:p14="http://schemas.microsoft.com/office/powerpoint/2010/main" val="25274076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_Quote - green">
    <p:bg>
      <p:bgPr>
        <a:solidFill>
          <a:schemeClr val="accent6"/>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lvl1pPr>
              <a:defRPr>
                <a:solidFill>
                  <a:schemeClr val="bg1"/>
                </a:solidFill>
              </a:defRPr>
            </a:lvl1pPr>
          </a:lstStyle>
          <a:p>
            <a:fld id="{B5042770-298F-4A05-AC19-71EBAFD4AFB7}" type="slidenum">
              <a:rPr lang="en-GB" smtClean="0"/>
              <a:pPr/>
              <a:t>‹#›</a:t>
            </a:fld>
            <a:endParaRPr lang="en-GB"/>
          </a:p>
        </p:txBody>
      </p:sp>
      <p:sp>
        <p:nvSpPr>
          <p:cNvPr id="7" name="TextBox 6">
            <a:extLst>
              <a:ext uri="{FF2B5EF4-FFF2-40B4-BE49-F238E27FC236}">
                <a16:creationId xmlns:a16="http://schemas.microsoft.com/office/drawing/2014/main" id="{18EC0076-E1CB-436E-A448-238EAA3CB154}"/>
              </a:ext>
            </a:extLst>
          </p:cNvPr>
          <p:cNvSpPr txBox="1"/>
          <p:nvPr/>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sp>
        <p:nvSpPr>
          <p:cNvPr id="3" name="Text Placeholder 9">
            <a:extLst>
              <a:ext uri="{FF2B5EF4-FFF2-40B4-BE49-F238E27FC236}">
                <a16:creationId xmlns:a16="http://schemas.microsoft.com/office/drawing/2014/main" id="{47AC4990-2BD9-0410-969E-C81328AED47B}"/>
              </a:ext>
            </a:extLst>
          </p:cNvPr>
          <p:cNvSpPr>
            <a:spLocks noGrp="1"/>
          </p:cNvSpPr>
          <p:nvPr>
            <p:ph type="body" sz="quarter" idx="14" hasCustomPrompt="1"/>
          </p:nvPr>
        </p:nvSpPr>
        <p:spPr>
          <a:xfrm>
            <a:off x="1091116" y="2174590"/>
            <a:ext cx="3513137" cy="883440"/>
          </a:xfrm>
        </p:spPr>
        <p:txBody>
          <a:bodyPr>
            <a:normAutofit/>
          </a:bodyPr>
          <a:lstStyle>
            <a:lvl1pPr marL="0" indent="0">
              <a:lnSpc>
                <a:spcPts val="6000"/>
              </a:lnSpc>
              <a:buNone/>
              <a:defRPr sz="6000">
                <a:solidFill>
                  <a:schemeClr val="bg1"/>
                </a:solidFill>
              </a:defRPr>
            </a:lvl1pPr>
          </a:lstStyle>
          <a:p>
            <a:pPr lvl="0"/>
            <a:r>
              <a:rPr lang="en-US"/>
              <a:t>000,000m</a:t>
            </a:r>
          </a:p>
        </p:txBody>
      </p:sp>
      <p:sp>
        <p:nvSpPr>
          <p:cNvPr id="4" name="Text Placeholder 9">
            <a:extLst>
              <a:ext uri="{FF2B5EF4-FFF2-40B4-BE49-F238E27FC236}">
                <a16:creationId xmlns:a16="http://schemas.microsoft.com/office/drawing/2014/main" id="{7F27A570-2080-A578-C697-57EA48F8036B}"/>
              </a:ext>
            </a:extLst>
          </p:cNvPr>
          <p:cNvSpPr>
            <a:spLocks noGrp="1"/>
          </p:cNvSpPr>
          <p:nvPr>
            <p:ph type="body" sz="quarter" idx="15"/>
          </p:nvPr>
        </p:nvSpPr>
        <p:spPr>
          <a:xfrm>
            <a:off x="5754414" y="835742"/>
            <a:ext cx="5897585" cy="5067753"/>
          </a:xfrm>
        </p:spPr>
        <p:txBody>
          <a:bodyPr anchor="ctr">
            <a:normAutofit/>
          </a:bodyPr>
          <a:lstStyle>
            <a:lvl1pPr>
              <a:lnSpc>
                <a:spcPts val="3600"/>
              </a:lnSpc>
              <a:spcAft>
                <a:spcPts val="0"/>
              </a:spcAft>
              <a:defRPr sz="4400">
                <a:solidFill>
                  <a:srgbClr val="412468"/>
                </a:solidFill>
              </a:defRPr>
            </a:lvl1pPr>
          </a:lstStyle>
          <a:p>
            <a:pPr lvl="0"/>
            <a:r>
              <a:rPr lang="en-US"/>
              <a:t>Click to edit Master text styles</a:t>
            </a:r>
          </a:p>
        </p:txBody>
      </p:sp>
      <p:sp>
        <p:nvSpPr>
          <p:cNvPr id="8" name="Picture Placeholder 7">
            <a:extLst>
              <a:ext uri="{FF2B5EF4-FFF2-40B4-BE49-F238E27FC236}">
                <a16:creationId xmlns:a16="http://schemas.microsoft.com/office/drawing/2014/main" id="{C8E6EC71-B5F6-BB46-3E5A-2ED9CE185612}"/>
              </a:ext>
            </a:extLst>
          </p:cNvPr>
          <p:cNvSpPr>
            <a:spLocks noGrp="1"/>
          </p:cNvSpPr>
          <p:nvPr>
            <p:ph type="pic" sz="quarter" idx="16"/>
          </p:nvPr>
        </p:nvSpPr>
        <p:spPr>
          <a:xfrm>
            <a:off x="862013" y="314325"/>
            <a:ext cx="3836987" cy="5861050"/>
          </a:xfrm>
        </p:spPr>
        <p:txBody>
          <a:bodyPr/>
          <a:lstStyle/>
          <a:p>
            <a:r>
              <a:rPr lang="en-US"/>
              <a:t>Click icon to add picture</a:t>
            </a:r>
          </a:p>
        </p:txBody>
      </p:sp>
      <p:sp>
        <p:nvSpPr>
          <p:cNvPr id="2" name="TextBox 1">
            <a:extLst>
              <a:ext uri="{FF2B5EF4-FFF2-40B4-BE49-F238E27FC236}">
                <a16:creationId xmlns:a16="http://schemas.microsoft.com/office/drawing/2014/main" id="{0026BD69-8041-43B5-D17F-1EDD666D4FC5}"/>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spTree>
    <p:extLst>
      <p:ext uri="{BB962C8B-B14F-4D97-AF65-F5344CB8AC3E}">
        <p14:creationId xmlns:p14="http://schemas.microsoft.com/office/powerpoint/2010/main" val="8076626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cSld name="Number highlights">
    <p:bg>
      <p:bgPr>
        <a:solidFill>
          <a:schemeClr val="accent4"/>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39E0A2A2-36EA-08BD-40F8-4DF1C5B1169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13902" y="-2816414"/>
            <a:ext cx="5752713" cy="9963452"/>
          </a:xfrm>
          <a:prstGeom prst="rect">
            <a:avLst/>
          </a:prstGeom>
        </p:spPr>
      </p:pic>
      <p:pic>
        <p:nvPicPr>
          <p:cNvPr id="3" name="Graphic 2">
            <a:extLst>
              <a:ext uri="{FF2B5EF4-FFF2-40B4-BE49-F238E27FC236}">
                <a16:creationId xmlns:a16="http://schemas.microsoft.com/office/drawing/2014/main" id="{67EECDE0-EB0F-D32F-574D-31A8B1B0880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93619" y="2415014"/>
            <a:ext cx="5752713" cy="9963452"/>
          </a:xfrm>
          <a:prstGeom prst="rect">
            <a:avLst/>
          </a:prstGeom>
        </p:spPr>
      </p:pic>
      <p:sp>
        <p:nvSpPr>
          <p:cNvPr id="6" name="Slide Number Placeholder 5">
            <a:extLst>
              <a:ext uri="{FF2B5EF4-FFF2-40B4-BE49-F238E27FC236}">
                <a16:creationId xmlns:a16="http://schemas.microsoft.com/office/drawing/2014/main" id="{DE7F8BE5-D378-526E-FDA3-A93869732E0C}"/>
              </a:ext>
            </a:extLst>
          </p:cNvPr>
          <p:cNvSpPr>
            <a:spLocks noGrp="1"/>
          </p:cNvSpPr>
          <p:nvPr>
            <p:ph type="sldNum" sz="quarter" idx="12"/>
          </p:nvPr>
        </p:nvSpPr>
        <p:spPr/>
        <p:txBody>
          <a:bodyPr/>
          <a:lstStyle>
            <a:lvl1pPr>
              <a:defRPr>
                <a:solidFill>
                  <a:schemeClr val="bg1"/>
                </a:solidFill>
              </a:defRPr>
            </a:lvl1pPr>
          </a:lstStyle>
          <a:p>
            <a:fld id="{0BDADB0F-BDBE-446E-8CD3-75601E0AFB8F}" type="slidenum">
              <a:rPr lang="en-GB" smtClean="0"/>
              <a:pPr/>
              <a:t>‹#›</a:t>
            </a:fld>
            <a:endParaRPr lang="en-GB"/>
          </a:p>
        </p:txBody>
      </p:sp>
      <p:sp>
        <p:nvSpPr>
          <p:cNvPr id="9" name="Text Placeholder 8">
            <a:extLst>
              <a:ext uri="{FF2B5EF4-FFF2-40B4-BE49-F238E27FC236}">
                <a16:creationId xmlns:a16="http://schemas.microsoft.com/office/drawing/2014/main" id="{9B064A91-93DC-A729-D62D-1E3A21CCA970}"/>
              </a:ext>
            </a:extLst>
          </p:cNvPr>
          <p:cNvSpPr>
            <a:spLocks noGrp="1"/>
          </p:cNvSpPr>
          <p:nvPr>
            <p:ph type="body" sz="quarter" idx="13" hasCustomPrompt="1"/>
          </p:nvPr>
        </p:nvSpPr>
        <p:spPr>
          <a:xfrm>
            <a:off x="539750" y="1412875"/>
            <a:ext cx="11112500" cy="502735"/>
          </a:xfrm>
        </p:spPr>
        <p:txBody>
          <a:bodyPr/>
          <a:lstStyle>
            <a:lvl1pPr marL="0" indent="0">
              <a:buNone/>
              <a:defRPr sz="3200">
                <a:solidFill>
                  <a:srgbClr val="412468"/>
                </a:solidFill>
                <a:latin typeface="+mj-lt"/>
              </a:defRPr>
            </a:lvl1pPr>
          </a:lstStyle>
          <a:p>
            <a:pPr lvl="0"/>
            <a:r>
              <a:rPr lang="en-GB"/>
              <a:t>Insert subtitle</a:t>
            </a:r>
          </a:p>
        </p:txBody>
      </p:sp>
      <p:sp>
        <p:nvSpPr>
          <p:cNvPr id="7" name="Text Placeholder 6">
            <a:extLst>
              <a:ext uri="{FF2B5EF4-FFF2-40B4-BE49-F238E27FC236}">
                <a16:creationId xmlns:a16="http://schemas.microsoft.com/office/drawing/2014/main" id="{A0E73DB2-A84E-2E98-615B-47C6E4076128}"/>
              </a:ext>
            </a:extLst>
          </p:cNvPr>
          <p:cNvSpPr>
            <a:spLocks noGrp="1"/>
          </p:cNvSpPr>
          <p:nvPr>
            <p:ph type="body" sz="quarter" idx="14"/>
          </p:nvPr>
        </p:nvSpPr>
        <p:spPr>
          <a:xfrm>
            <a:off x="2843939" y="2478740"/>
            <a:ext cx="8808311" cy="1008764"/>
          </a:xfrm>
        </p:spPr>
        <p:txBody>
          <a:bodyPr anchor="ctr" anchorCtr="0"/>
          <a:lstStyle>
            <a:lvl1pPr>
              <a:spcAft>
                <a:spcPts val="300"/>
              </a:spcAft>
              <a:defRPr/>
            </a:lvl1pPr>
            <a:lvl2pPr>
              <a:spcAft>
                <a:spcPts val="300"/>
              </a:spcAft>
              <a:defRPr/>
            </a:lvl2pPr>
            <a:lvl3pPr>
              <a:spcAft>
                <a:spcPts val="300"/>
              </a:spcAft>
              <a:defRPr/>
            </a:lvl3pPr>
          </a:lstStyle>
          <a:p>
            <a:pPr lvl="0"/>
            <a:r>
              <a:rPr lang="en-US"/>
              <a:t>Click to edit Master text styles</a:t>
            </a:r>
          </a:p>
          <a:p>
            <a:pPr lvl="1"/>
            <a:r>
              <a:rPr lang="en-US"/>
              <a:t>Second level</a:t>
            </a:r>
          </a:p>
          <a:p>
            <a:pPr lvl="2"/>
            <a:r>
              <a:rPr lang="en-US"/>
              <a:t>Third level</a:t>
            </a:r>
          </a:p>
        </p:txBody>
      </p:sp>
      <p:sp>
        <p:nvSpPr>
          <p:cNvPr id="11" name="Text Placeholder 6">
            <a:extLst>
              <a:ext uri="{FF2B5EF4-FFF2-40B4-BE49-F238E27FC236}">
                <a16:creationId xmlns:a16="http://schemas.microsoft.com/office/drawing/2014/main" id="{D576A81E-F38D-AFB8-BF3F-20DEEA86B18B}"/>
              </a:ext>
            </a:extLst>
          </p:cNvPr>
          <p:cNvSpPr>
            <a:spLocks noGrp="1"/>
          </p:cNvSpPr>
          <p:nvPr>
            <p:ph type="body" sz="quarter" idx="15"/>
          </p:nvPr>
        </p:nvSpPr>
        <p:spPr>
          <a:xfrm>
            <a:off x="2843939" y="3772100"/>
            <a:ext cx="8808311" cy="1008764"/>
          </a:xfrm>
        </p:spPr>
        <p:txBody>
          <a:bodyPr anchor="ctr" anchorCtr="0"/>
          <a:lstStyle>
            <a:lvl1pPr>
              <a:spcAft>
                <a:spcPts val="300"/>
              </a:spcAft>
              <a:defRPr/>
            </a:lvl1pPr>
            <a:lvl2pPr>
              <a:spcAft>
                <a:spcPts val="300"/>
              </a:spcAft>
              <a:defRPr/>
            </a:lvl2pPr>
            <a:lvl3pPr>
              <a:spcAft>
                <a:spcPts val="300"/>
              </a:spcAft>
              <a:defRPr/>
            </a:lvl3pPr>
          </a:lstStyle>
          <a:p>
            <a:pPr lvl="0"/>
            <a:r>
              <a:rPr lang="en-US"/>
              <a:t>Click to edit Master text styles</a:t>
            </a:r>
          </a:p>
          <a:p>
            <a:pPr lvl="1"/>
            <a:r>
              <a:rPr lang="en-US"/>
              <a:t>Second level</a:t>
            </a:r>
          </a:p>
          <a:p>
            <a:pPr lvl="2"/>
            <a:r>
              <a:rPr lang="en-US"/>
              <a:t>Third level</a:t>
            </a:r>
          </a:p>
        </p:txBody>
      </p:sp>
      <p:sp>
        <p:nvSpPr>
          <p:cNvPr id="13" name="Text Placeholder 6">
            <a:extLst>
              <a:ext uri="{FF2B5EF4-FFF2-40B4-BE49-F238E27FC236}">
                <a16:creationId xmlns:a16="http://schemas.microsoft.com/office/drawing/2014/main" id="{D5ADEA08-F515-5DFC-61D3-88D061302827}"/>
              </a:ext>
            </a:extLst>
          </p:cNvPr>
          <p:cNvSpPr>
            <a:spLocks noGrp="1"/>
          </p:cNvSpPr>
          <p:nvPr>
            <p:ph type="body" sz="quarter" idx="16"/>
          </p:nvPr>
        </p:nvSpPr>
        <p:spPr>
          <a:xfrm>
            <a:off x="2843940" y="5062418"/>
            <a:ext cx="8108764" cy="1008764"/>
          </a:xfrm>
        </p:spPr>
        <p:txBody>
          <a:bodyPr anchor="ctr" anchorCtr="0"/>
          <a:lstStyle>
            <a:lvl1pPr>
              <a:spcAft>
                <a:spcPts val="300"/>
              </a:spcAft>
              <a:defRPr/>
            </a:lvl1pPr>
            <a:lvl2pPr>
              <a:spcAft>
                <a:spcPts val="300"/>
              </a:spcAft>
              <a:defRPr/>
            </a:lvl2pPr>
            <a:lvl3pPr>
              <a:spcAft>
                <a:spcPts val="300"/>
              </a:spcAft>
              <a:defRPr/>
            </a:lvl3pPr>
          </a:lstStyle>
          <a:p>
            <a:pPr lvl="0"/>
            <a:r>
              <a:rPr lang="en-US"/>
              <a:t>Click to edit Master text styles</a:t>
            </a:r>
          </a:p>
          <a:p>
            <a:pPr lvl="1"/>
            <a:r>
              <a:rPr lang="en-US"/>
              <a:t>Second level</a:t>
            </a:r>
          </a:p>
          <a:p>
            <a:pPr lvl="2"/>
            <a:r>
              <a:rPr lang="en-US"/>
              <a:t>Third level</a:t>
            </a:r>
          </a:p>
        </p:txBody>
      </p:sp>
      <p:sp>
        <p:nvSpPr>
          <p:cNvPr id="27" name="Text Placeholder 26">
            <a:extLst>
              <a:ext uri="{FF2B5EF4-FFF2-40B4-BE49-F238E27FC236}">
                <a16:creationId xmlns:a16="http://schemas.microsoft.com/office/drawing/2014/main" id="{2CA97A2D-FD85-B4BE-FA12-292B64CF519D}"/>
              </a:ext>
            </a:extLst>
          </p:cNvPr>
          <p:cNvSpPr>
            <a:spLocks noGrp="1"/>
          </p:cNvSpPr>
          <p:nvPr>
            <p:ph type="body" sz="quarter" idx="17" hasCustomPrompt="1"/>
          </p:nvPr>
        </p:nvSpPr>
        <p:spPr>
          <a:xfrm>
            <a:off x="543614" y="2740804"/>
            <a:ext cx="1811338" cy="374185"/>
          </a:xfrm>
        </p:spPr>
        <p:txBody>
          <a:bodyPr/>
          <a:lstStyle>
            <a:lvl1pPr marL="0" indent="0">
              <a:buFontTx/>
              <a:buNone/>
              <a:defRPr sz="4000" b="1">
                <a:solidFill>
                  <a:srgbClr val="412468"/>
                </a:solidFill>
              </a:defRPr>
            </a:lvl1pPr>
          </a:lstStyle>
          <a:p>
            <a:pPr lvl="0"/>
            <a:r>
              <a:rPr lang="en-GB"/>
              <a:t>Stat</a:t>
            </a:r>
          </a:p>
        </p:txBody>
      </p:sp>
      <p:sp>
        <p:nvSpPr>
          <p:cNvPr id="29" name="Title 1">
            <a:extLst>
              <a:ext uri="{FF2B5EF4-FFF2-40B4-BE49-F238E27FC236}">
                <a16:creationId xmlns:a16="http://schemas.microsoft.com/office/drawing/2014/main" id="{043B4A03-5F55-5B93-F10F-65053AA93253}"/>
              </a:ext>
            </a:extLst>
          </p:cNvPr>
          <p:cNvSpPr>
            <a:spLocks noGrp="1"/>
          </p:cNvSpPr>
          <p:nvPr>
            <p:ph type="title"/>
          </p:nvPr>
        </p:nvSpPr>
        <p:spPr>
          <a:xfrm>
            <a:off x="540000" y="712799"/>
            <a:ext cx="11112000" cy="699312"/>
          </a:xfrm>
        </p:spPr>
        <p:txBody>
          <a:bodyPr anchor="t" anchorCtr="0"/>
          <a:lstStyle>
            <a:lvl1pPr>
              <a:defRPr sz="4800" b="1">
                <a:solidFill>
                  <a:schemeClr val="tx2"/>
                </a:solidFill>
              </a:defRPr>
            </a:lvl1pPr>
          </a:lstStyle>
          <a:p>
            <a:r>
              <a:rPr lang="en-US"/>
              <a:t>Click to edit Master title style</a:t>
            </a:r>
            <a:endParaRPr lang="en-GB"/>
          </a:p>
        </p:txBody>
      </p:sp>
      <p:sp>
        <p:nvSpPr>
          <p:cNvPr id="30" name="Text Placeholder 26">
            <a:extLst>
              <a:ext uri="{FF2B5EF4-FFF2-40B4-BE49-F238E27FC236}">
                <a16:creationId xmlns:a16="http://schemas.microsoft.com/office/drawing/2014/main" id="{54E5DD1A-E54A-C423-280C-7930A710FED7}"/>
              </a:ext>
            </a:extLst>
          </p:cNvPr>
          <p:cNvSpPr>
            <a:spLocks noGrp="1"/>
          </p:cNvSpPr>
          <p:nvPr>
            <p:ph type="body" sz="quarter" idx="18" hasCustomPrompt="1"/>
          </p:nvPr>
        </p:nvSpPr>
        <p:spPr>
          <a:xfrm>
            <a:off x="539750" y="4016338"/>
            <a:ext cx="1811338" cy="374185"/>
          </a:xfrm>
        </p:spPr>
        <p:txBody>
          <a:bodyPr/>
          <a:lstStyle>
            <a:lvl1pPr marL="0" indent="0">
              <a:buFontTx/>
              <a:buNone/>
              <a:defRPr sz="4000" b="1">
                <a:solidFill>
                  <a:srgbClr val="412468"/>
                </a:solidFill>
              </a:defRPr>
            </a:lvl1pPr>
          </a:lstStyle>
          <a:p>
            <a:pPr lvl="0"/>
            <a:r>
              <a:rPr lang="en-GB"/>
              <a:t>Stat</a:t>
            </a:r>
          </a:p>
        </p:txBody>
      </p:sp>
      <p:sp>
        <p:nvSpPr>
          <p:cNvPr id="31" name="Text Placeholder 26">
            <a:extLst>
              <a:ext uri="{FF2B5EF4-FFF2-40B4-BE49-F238E27FC236}">
                <a16:creationId xmlns:a16="http://schemas.microsoft.com/office/drawing/2014/main" id="{EB1A2FE6-51E4-1F2D-9F69-F79DDA9E8E1A}"/>
              </a:ext>
            </a:extLst>
          </p:cNvPr>
          <p:cNvSpPr>
            <a:spLocks noGrp="1"/>
          </p:cNvSpPr>
          <p:nvPr>
            <p:ph type="body" sz="quarter" idx="19" hasCustomPrompt="1"/>
          </p:nvPr>
        </p:nvSpPr>
        <p:spPr>
          <a:xfrm>
            <a:off x="539750" y="5404933"/>
            <a:ext cx="1811338" cy="374185"/>
          </a:xfrm>
        </p:spPr>
        <p:txBody>
          <a:bodyPr/>
          <a:lstStyle>
            <a:lvl1pPr marL="0" indent="0">
              <a:buFontTx/>
              <a:buNone/>
              <a:defRPr sz="4000" b="1">
                <a:solidFill>
                  <a:srgbClr val="412468"/>
                </a:solidFill>
              </a:defRPr>
            </a:lvl1pPr>
          </a:lstStyle>
          <a:p>
            <a:pPr lvl="0"/>
            <a:r>
              <a:rPr lang="en-GB"/>
              <a:t>Stat</a:t>
            </a:r>
          </a:p>
        </p:txBody>
      </p:sp>
      <p:sp>
        <p:nvSpPr>
          <p:cNvPr id="10" name="TextBox 9">
            <a:extLst>
              <a:ext uri="{FF2B5EF4-FFF2-40B4-BE49-F238E27FC236}">
                <a16:creationId xmlns:a16="http://schemas.microsoft.com/office/drawing/2014/main" id="{247F13D4-C1EE-65F1-296A-DB4ED8D5C9FA}"/>
              </a:ext>
            </a:extLst>
          </p:cNvPr>
          <p:cNvSpPr txBox="1"/>
          <p:nvPr/>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cxnSp>
        <p:nvCxnSpPr>
          <p:cNvPr id="8" name="Straight Connector 7">
            <a:extLst>
              <a:ext uri="{FF2B5EF4-FFF2-40B4-BE49-F238E27FC236}">
                <a16:creationId xmlns:a16="http://schemas.microsoft.com/office/drawing/2014/main" id="{CAF6B44C-E7EA-F380-DB33-DFDD3E385196}"/>
              </a:ext>
            </a:extLst>
          </p:cNvPr>
          <p:cNvCxnSpPr/>
          <p:nvPr/>
        </p:nvCxnSpPr>
        <p:spPr>
          <a:xfrm>
            <a:off x="-130629" y="3117272"/>
            <a:ext cx="248171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93A47CA-BE80-B957-34FE-9A13C15DDF69}"/>
              </a:ext>
            </a:extLst>
          </p:cNvPr>
          <p:cNvCxnSpPr/>
          <p:nvPr/>
        </p:nvCxnSpPr>
        <p:spPr>
          <a:xfrm>
            <a:off x="-130629" y="4390523"/>
            <a:ext cx="248171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E85706-7AA4-B816-6BD0-09D3AEDEA5C6}"/>
              </a:ext>
            </a:extLst>
          </p:cNvPr>
          <p:cNvCxnSpPr/>
          <p:nvPr/>
        </p:nvCxnSpPr>
        <p:spPr>
          <a:xfrm>
            <a:off x="-130629" y="5785056"/>
            <a:ext cx="248171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 name="Graphic 1">
            <a:extLst>
              <a:ext uri="{FF2B5EF4-FFF2-40B4-BE49-F238E27FC236}">
                <a16:creationId xmlns:a16="http://schemas.microsoft.com/office/drawing/2014/main" id="{3359B1E3-4232-211E-BB67-E9856F5EBC9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3902" y="-2816414"/>
            <a:ext cx="5752713" cy="9963452"/>
          </a:xfrm>
          <a:prstGeom prst="rect">
            <a:avLst/>
          </a:prstGeom>
        </p:spPr>
      </p:pic>
      <p:pic>
        <p:nvPicPr>
          <p:cNvPr id="5" name="Graphic 4">
            <a:extLst>
              <a:ext uri="{FF2B5EF4-FFF2-40B4-BE49-F238E27FC236}">
                <a16:creationId xmlns:a16="http://schemas.microsoft.com/office/drawing/2014/main" id="{E88B520E-430C-6DF2-201F-41F664703B10}"/>
              </a:ext>
            </a:extLst>
          </p:cNvPr>
          <p:cNvPicPr>
            <a:picLocks noChangeAspect="1"/>
          </p:cNvPicPr>
          <p:nvPr userDrawn="1"/>
        </p:nvPicPr>
        <p:blipFill>
          <a:blip r:embed="rId4">
            <a:extLst>
              <a:ext uri="{96DAC541-7B7A-43D3-8B79-37D633B846F1}">
                <asvg:svgBlip xmlns:asvg="http://schemas.microsoft.com/office/drawing/2016/SVG/main" r:embed="rId6"/>
              </a:ext>
            </a:extLst>
          </a:blip>
          <a:stretch>
            <a:fillRect/>
          </a:stretch>
        </p:blipFill>
        <p:spPr>
          <a:xfrm>
            <a:off x="7493619" y="2415014"/>
            <a:ext cx="5752713" cy="9963452"/>
          </a:xfrm>
          <a:prstGeom prst="rect">
            <a:avLst/>
          </a:prstGeom>
        </p:spPr>
      </p:pic>
      <p:sp>
        <p:nvSpPr>
          <p:cNvPr id="15" name="TextBox 14">
            <a:extLst>
              <a:ext uri="{FF2B5EF4-FFF2-40B4-BE49-F238E27FC236}">
                <a16:creationId xmlns:a16="http://schemas.microsoft.com/office/drawing/2014/main" id="{0143A917-B0FF-2BF3-A8EC-75AD09E1F2ED}"/>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cxnSp>
        <p:nvCxnSpPr>
          <p:cNvPr id="16" name="Straight Connector 15">
            <a:extLst>
              <a:ext uri="{FF2B5EF4-FFF2-40B4-BE49-F238E27FC236}">
                <a16:creationId xmlns:a16="http://schemas.microsoft.com/office/drawing/2014/main" id="{AB074B5B-742D-9B3F-3046-CB25EE3E8BF0}"/>
              </a:ext>
            </a:extLst>
          </p:cNvPr>
          <p:cNvCxnSpPr/>
          <p:nvPr userDrawn="1"/>
        </p:nvCxnSpPr>
        <p:spPr>
          <a:xfrm>
            <a:off x="-130629" y="3117272"/>
            <a:ext cx="248171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7D00C02-C923-1CDA-7259-D733D977A557}"/>
              </a:ext>
            </a:extLst>
          </p:cNvPr>
          <p:cNvCxnSpPr/>
          <p:nvPr userDrawn="1"/>
        </p:nvCxnSpPr>
        <p:spPr>
          <a:xfrm>
            <a:off x="-130629" y="4390523"/>
            <a:ext cx="248171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452C9DD-A70A-3141-5699-2C1FC41C8806}"/>
              </a:ext>
            </a:extLst>
          </p:cNvPr>
          <p:cNvCxnSpPr/>
          <p:nvPr userDrawn="1"/>
        </p:nvCxnSpPr>
        <p:spPr>
          <a:xfrm>
            <a:off x="-130629" y="5785056"/>
            <a:ext cx="2481717"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99252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_Number highlights">
    <p:bg>
      <p:bgPr>
        <a:solidFill>
          <a:srgbClr val="F7EFDA"/>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FA859B55-3EAA-4978-1E31-810B3AAFAE2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63999" y="-2935778"/>
            <a:ext cx="5752713" cy="9963452"/>
          </a:xfrm>
          <a:prstGeom prst="rect">
            <a:avLst/>
          </a:prstGeom>
        </p:spPr>
      </p:pic>
      <p:pic>
        <p:nvPicPr>
          <p:cNvPr id="3" name="Graphic 2">
            <a:extLst>
              <a:ext uri="{FF2B5EF4-FFF2-40B4-BE49-F238E27FC236}">
                <a16:creationId xmlns:a16="http://schemas.microsoft.com/office/drawing/2014/main" id="{67EECDE0-EB0F-D32F-574D-31A8B1B0880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93619" y="2415014"/>
            <a:ext cx="5752713" cy="9963452"/>
          </a:xfrm>
          <a:prstGeom prst="rect">
            <a:avLst/>
          </a:prstGeom>
        </p:spPr>
      </p:pic>
      <p:sp>
        <p:nvSpPr>
          <p:cNvPr id="2" name="Title 1">
            <a:extLst>
              <a:ext uri="{FF2B5EF4-FFF2-40B4-BE49-F238E27FC236}">
                <a16:creationId xmlns:a16="http://schemas.microsoft.com/office/drawing/2014/main" id="{4F6D6A47-9936-8D37-E414-28BC86E86D5A}"/>
              </a:ext>
            </a:extLst>
          </p:cNvPr>
          <p:cNvSpPr>
            <a:spLocks noGrp="1"/>
          </p:cNvSpPr>
          <p:nvPr>
            <p:ph type="title"/>
          </p:nvPr>
        </p:nvSpPr>
        <p:spPr>
          <a:xfrm>
            <a:off x="540000" y="712799"/>
            <a:ext cx="11112000" cy="699312"/>
          </a:xfrm>
        </p:spPr>
        <p:txBody>
          <a:bodyPr anchor="t" anchorCtr="0"/>
          <a:lstStyle>
            <a:lvl1pPr>
              <a:defRPr sz="4800" b="1">
                <a:solidFill>
                  <a:schemeClr val="accent5"/>
                </a:solidFill>
              </a:defRPr>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DE7F8BE5-D378-526E-FDA3-A93869732E0C}"/>
              </a:ext>
            </a:extLst>
          </p:cNvPr>
          <p:cNvSpPr>
            <a:spLocks noGrp="1"/>
          </p:cNvSpPr>
          <p:nvPr>
            <p:ph type="sldNum" sz="quarter" idx="12"/>
          </p:nvPr>
        </p:nvSpPr>
        <p:spPr/>
        <p:txBody>
          <a:bodyPr/>
          <a:lstStyle>
            <a:lvl1pPr>
              <a:defRPr>
                <a:solidFill>
                  <a:schemeClr val="bg1"/>
                </a:solidFill>
              </a:defRPr>
            </a:lvl1pPr>
          </a:lstStyle>
          <a:p>
            <a:fld id="{0BDADB0F-BDBE-446E-8CD3-75601E0AFB8F}" type="slidenum">
              <a:rPr lang="en-GB" smtClean="0"/>
              <a:pPr/>
              <a:t>‹#›</a:t>
            </a:fld>
            <a:endParaRPr lang="en-GB"/>
          </a:p>
        </p:txBody>
      </p:sp>
      <p:sp>
        <p:nvSpPr>
          <p:cNvPr id="9" name="Text Placeholder 8">
            <a:extLst>
              <a:ext uri="{FF2B5EF4-FFF2-40B4-BE49-F238E27FC236}">
                <a16:creationId xmlns:a16="http://schemas.microsoft.com/office/drawing/2014/main" id="{9B064A91-93DC-A729-D62D-1E3A21CCA970}"/>
              </a:ext>
            </a:extLst>
          </p:cNvPr>
          <p:cNvSpPr>
            <a:spLocks noGrp="1"/>
          </p:cNvSpPr>
          <p:nvPr>
            <p:ph type="body" sz="quarter" idx="13" hasCustomPrompt="1"/>
          </p:nvPr>
        </p:nvSpPr>
        <p:spPr>
          <a:xfrm>
            <a:off x="539750" y="1412875"/>
            <a:ext cx="11112500" cy="502735"/>
          </a:xfrm>
        </p:spPr>
        <p:txBody>
          <a:bodyPr/>
          <a:lstStyle>
            <a:lvl1pPr marL="0" indent="0">
              <a:buNone/>
              <a:defRPr sz="3200">
                <a:solidFill>
                  <a:srgbClr val="24736D"/>
                </a:solidFill>
                <a:latin typeface="+mj-lt"/>
              </a:defRPr>
            </a:lvl1pPr>
          </a:lstStyle>
          <a:p>
            <a:pPr lvl="0"/>
            <a:r>
              <a:rPr lang="en-GB"/>
              <a:t>Insert subtitle</a:t>
            </a:r>
          </a:p>
        </p:txBody>
      </p:sp>
      <p:sp>
        <p:nvSpPr>
          <p:cNvPr id="7" name="Text Placeholder 6">
            <a:extLst>
              <a:ext uri="{FF2B5EF4-FFF2-40B4-BE49-F238E27FC236}">
                <a16:creationId xmlns:a16="http://schemas.microsoft.com/office/drawing/2014/main" id="{A0E73DB2-A84E-2E98-615B-47C6E4076128}"/>
              </a:ext>
            </a:extLst>
          </p:cNvPr>
          <p:cNvSpPr>
            <a:spLocks noGrp="1"/>
          </p:cNvSpPr>
          <p:nvPr>
            <p:ph type="body" sz="quarter" idx="14"/>
          </p:nvPr>
        </p:nvSpPr>
        <p:spPr>
          <a:xfrm>
            <a:off x="2843939" y="2478740"/>
            <a:ext cx="8808311" cy="1008764"/>
          </a:xfrm>
        </p:spPr>
        <p:txBody>
          <a:bodyPr anchor="ctr" anchorCtr="0"/>
          <a:lstStyle>
            <a:lvl1pPr>
              <a:spcAft>
                <a:spcPts val="300"/>
              </a:spcAft>
              <a:defRPr/>
            </a:lvl1pPr>
            <a:lvl2pPr>
              <a:spcAft>
                <a:spcPts val="300"/>
              </a:spcAft>
              <a:defRPr/>
            </a:lvl2pPr>
            <a:lvl3pPr>
              <a:spcAft>
                <a:spcPts val="300"/>
              </a:spcAft>
              <a:defRPr/>
            </a:lvl3pPr>
          </a:lstStyle>
          <a:p>
            <a:pPr lvl="0"/>
            <a:r>
              <a:rPr lang="en-US"/>
              <a:t>Click to edit Master text styles</a:t>
            </a:r>
          </a:p>
          <a:p>
            <a:pPr lvl="1"/>
            <a:r>
              <a:rPr lang="en-US"/>
              <a:t>Second level</a:t>
            </a:r>
          </a:p>
          <a:p>
            <a:pPr lvl="2"/>
            <a:r>
              <a:rPr lang="en-US"/>
              <a:t>Third level</a:t>
            </a:r>
          </a:p>
        </p:txBody>
      </p:sp>
      <p:sp>
        <p:nvSpPr>
          <p:cNvPr id="11" name="Text Placeholder 6">
            <a:extLst>
              <a:ext uri="{FF2B5EF4-FFF2-40B4-BE49-F238E27FC236}">
                <a16:creationId xmlns:a16="http://schemas.microsoft.com/office/drawing/2014/main" id="{D576A81E-F38D-AFB8-BF3F-20DEEA86B18B}"/>
              </a:ext>
            </a:extLst>
          </p:cNvPr>
          <p:cNvSpPr>
            <a:spLocks noGrp="1"/>
          </p:cNvSpPr>
          <p:nvPr>
            <p:ph type="body" sz="quarter" idx="15"/>
          </p:nvPr>
        </p:nvSpPr>
        <p:spPr>
          <a:xfrm>
            <a:off x="2843939" y="3772100"/>
            <a:ext cx="8808311" cy="1008764"/>
          </a:xfrm>
        </p:spPr>
        <p:txBody>
          <a:bodyPr anchor="ctr" anchorCtr="0"/>
          <a:lstStyle>
            <a:lvl1pPr>
              <a:spcAft>
                <a:spcPts val="300"/>
              </a:spcAft>
              <a:defRPr/>
            </a:lvl1pPr>
            <a:lvl2pPr>
              <a:spcAft>
                <a:spcPts val="300"/>
              </a:spcAft>
              <a:defRPr/>
            </a:lvl2pPr>
            <a:lvl3pPr>
              <a:spcAft>
                <a:spcPts val="300"/>
              </a:spcAft>
              <a:defRPr/>
            </a:lvl3pPr>
          </a:lstStyle>
          <a:p>
            <a:pPr lvl="0"/>
            <a:r>
              <a:rPr lang="en-US"/>
              <a:t>Click to edit Master text styles</a:t>
            </a:r>
          </a:p>
          <a:p>
            <a:pPr lvl="1"/>
            <a:r>
              <a:rPr lang="en-US"/>
              <a:t>Second level</a:t>
            </a:r>
          </a:p>
          <a:p>
            <a:pPr lvl="2"/>
            <a:r>
              <a:rPr lang="en-US"/>
              <a:t>Third level</a:t>
            </a:r>
          </a:p>
        </p:txBody>
      </p:sp>
      <p:sp>
        <p:nvSpPr>
          <p:cNvPr id="13" name="Text Placeholder 6">
            <a:extLst>
              <a:ext uri="{FF2B5EF4-FFF2-40B4-BE49-F238E27FC236}">
                <a16:creationId xmlns:a16="http://schemas.microsoft.com/office/drawing/2014/main" id="{D5ADEA08-F515-5DFC-61D3-88D061302827}"/>
              </a:ext>
            </a:extLst>
          </p:cNvPr>
          <p:cNvSpPr>
            <a:spLocks noGrp="1"/>
          </p:cNvSpPr>
          <p:nvPr>
            <p:ph type="body" sz="quarter" idx="16"/>
          </p:nvPr>
        </p:nvSpPr>
        <p:spPr>
          <a:xfrm>
            <a:off x="2843940" y="5062418"/>
            <a:ext cx="8108764" cy="1008764"/>
          </a:xfrm>
        </p:spPr>
        <p:txBody>
          <a:bodyPr anchor="ctr" anchorCtr="0"/>
          <a:lstStyle>
            <a:lvl1pPr>
              <a:spcAft>
                <a:spcPts val="300"/>
              </a:spcAft>
              <a:defRPr/>
            </a:lvl1pPr>
            <a:lvl2pPr>
              <a:spcAft>
                <a:spcPts val="300"/>
              </a:spcAft>
              <a:defRPr/>
            </a:lvl2pPr>
            <a:lvl3pPr>
              <a:spcAft>
                <a:spcPts val="300"/>
              </a:spcAft>
              <a:defRPr/>
            </a:lvl3pPr>
          </a:lstStyle>
          <a:p>
            <a:pPr lvl="0"/>
            <a:r>
              <a:rPr lang="en-US"/>
              <a:t>Click to edit Master text styles</a:t>
            </a:r>
          </a:p>
          <a:p>
            <a:pPr lvl="1"/>
            <a:r>
              <a:rPr lang="en-US"/>
              <a:t>Second level</a:t>
            </a:r>
          </a:p>
          <a:p>
            <a:pPr lvl="2"/>
            <a:r>
              <a:rPr lang="en-US"/>
              <a:t>Third level</a:t>
            </a:r>
          </a:p>
        </p:txBody>
      </p:sp>
      <p:sp>
        <p:nvSpPr>
          <p:cNvPr id="18" name="Text Placeholder 26">
            <a:extLst>
              <a:ext uri="{FF2B5EF4-FFF2-40B4-BE49-F238E27FC236}">
                <a16:creationId xmlns:a16="http://schemas.microsoft.com/office/drawing/2014/main" id="{0734ED79-1F15-677A-69CE-7B2AB531059D}"/>
              </a:ext>
            </a:extLst>
          </p:cNvPr>
          <p:cNvSpPr>
            <a:spLocks noGrp="1"/>
          </p:cNvSpPr>
          <p:nvPr>
            <p:ph type="body" sz="quarter" idx="17" hasCustomPrompt="1"/>
          </p:nvPr>
        </p:nvSpPr>
        <p:spPr>
          <a:xfrm>
            <a:off x="543614" y="2740804"/>
            <a:ext cx="1811338" cy="374185"/>
          </a:xfrm>
          <a:noFill/>
        </p:spPr>
        <p:txBody>
          <a:bodyPr/>
          <a:lstStyle>
            <a:lvl1pPr marL="0" indent="0">
              <a:buFontTx/>
              <a:buNone/>
              <a:defRPr sz="4000" b="1">
                <a:solidFill>
                  <a:schemeClr val="accent5"/>
                </a:solidFill>
              </a:defRPr>
            </a:lvl1pPr>
          </a:lstStyle>
          <a:p>
            <a:pPr lvl="0"/>
            <a:r>
              <a:rPr lang="en-GB"/>
              <a:t>Stat</a:t>
            </a:r>
          </a:p>
        </p:txBody>
      </p:sp>
      <p:sp>
        <p:nvSpPr>
          <p:cNvPr id="19" name="Text Placeholder 26">
            <a:extLst>
              <a:ext uri="{FF2B5EF4-FFF2-40B4-BE49-F238E27FC236}">
                <a16:creationId xmlns:a16="http://schemas.microsoft.com/office/drawing/2014/main" id="{8346E8C1-7CCF-BABE-E72A-D7ED9AAE5FE9}"/>
              </a:ext>
            </a:extLst>
          </p:cNvPr>
          <p:cNvSpPr>
            <a:spLocks noGrp="1"/>
          </p:cNvSpPr>
          <p:nvPr>
            <p:ph type="body" sz="quarter" idx="18" hasCustomPrompt="1"/>
          </p:nvPr>
        </p:nvSpPr>
        <p:spPr>
          <a:xfrm>
            <a:off x="539750" y="4016338"/>
            <a:ext cx="1811338" cy="374185"/>
          </a:xfrm>
        </p:spPr>
        <p:txBody>
          <a:bodyPr/>
          <a:lstStyle>
            <a:lvl1pPr marL="0" indent="0">
              <a:buFontTx/>
              <a:buNone/>
              <a:defRPr sz="4000" b="1">
                <a:solidFill>
                  <a:schemeClr val="accent5"/>
                </a:solidFill>
              </a:defRPr>
            </a:lvl1pPr>
          </a:lstStyle>
          <a:p>
            <a:pPr lvl="0"/>
            <a:r>
              <a:rPr lang="en-GB"/>
              <a:t>Stat</a:t>
            </a:r>
          </a:p>
        </p:txBody>
      </p:sp>
      <p:sp>
        <p:nvSpPr>
          <p:cNvPr id="20" name="Text Placeholder 26">
            <a:extLst>
              <a:ext uri="{FF2B5EF4-FFF2-40B4-BE49-F238E27FC236}">
                <a16:creationId xmlns:a16="http://schemas.microsoft.com/office/drawing/2014/main" id="{87B13515-7DAD-743B-9960-80CBE52CA4F7}"/>
              </a:ext>
            </a:extLst>
          </p:cNvPr>
          <p:cNvSpPr>
            <a:spLocks noGrp="1"/>
          </p:cNvSpPr>
          <p:nvPr>
            <p:ph type="body" sz="quarter" idx="19" hasCustomPrompt="1"/>
          </p:nvPr>
        </p:nvSpPr>
        <p:spPr>
          <a:xfrm>
            <a:off x="539750" y="5404933"/>
            <a:ext cx="1811338" cy="374185"/>
          </a:xfrm>
        </p:spPr>
        <p:txBody>
          <a:bodyPr/>
          <a:lstStyle>
            <a:lvl1pPr marL="0" indent="0">
              <a:buFontTx/>
              <a:buNone/>
              <a:defRPr sz="4000" b="1">
                <a:solidFill>
                  <a:schemeClr val="accent5"/>
                </a:solidFill>
              </a:defRPr>
            </a:lvl1pPr>
          </a:lstStyle>
          <a:p>
            <a:pPr lvl="0"/>
            <a:r>
              <a:rPr lang="en-GB"/>
              <a:t>Stat</a:t>
            </a:r>
          </a:p>
        </p:txBody>
      </p:sp>
      <p:sp>
        <p:nvSpPr>
          <p:cNvPr id="4" name="TextBox 3">
            <a:extLst>
              <a:ext uri="{FF2B5EF4-FFF2-40B4-BE49-F238E27FC236}">
                <a16:creationId xmlns:a16="http://schemas.microsoft.com/office/drawing/2014/main" id="{206940EB-E10C-11C2-3F63-F95D95D5F5A9}"/>
              </a:ext>
            </a:extLst>
          </p:cNvPr>
          <p:cNvSpPr txBox="1"/>
          <p:nvPr/>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cxnSp>
        <p:nvCxnSpPr>
          <p:cNvPr id="10" name="Straight Connector 9">
            <a:extLst>
              <a:ext uri="{FF2B5EF4-FFF2-40B4-BE49-F238E27FC236}">
                <a16:creationId xmlns:a16="http://schemas.microsoft.com/office/drawing/2014/main" id="{8C733EB9-48EA-D7A2-3DBA-2300F5A998C2}"/>
              </a:ext>
            </a:extLst>
          </p:cNvPr>
          <p:cNvCxnSpPr/>
          <p:nvPr/>
        </p:nvCxnSpPr>
        <p:spPr>
          <a:xfrm>
            <a:off x="-130629" y="3117272"/>
            <a:ext cx="2481717"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ED7B507-FA32-884A-92B3-03037AD75F18}"/>
              </a:ext>
            </a:extLst>
          </p:cNvPr>
          <p:cNvCxnSpPr/>
          <p:nvPr/>
        </p:nvCxnSpPr>
        <p:spPr>
          <a:xfrm>
            <a:off x="-130629" y="4390523"/>
            <a:ext cx="2481717"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1BF6A12-73EA-3BAA-7612-B3277789432D}"/>
              </a:ext>
            </a:extLst>
          </p:cNvPr>
          <p:cNvCxnSpPr/>
          <p:nvPr/>
        </p:nvCxnSpPr>
        <p:spPr>
          <a:xfrm>
            <a:off x="-130629" y="5785056"/>
            <a:ext cx="2481717"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5" name="Graphic 4">
            <a:extLst>
              <a:ext uri="{FF2B5EF4-FFF2-40B4-BE49-F238E27FC236}">
                <a16:creationId xmlns:a16="http://schemas.microsoft.com/office/drawing/2014/main" id="{143FF3D8-0B77-D0F2-ACF9-F47C49E5BF5C}"/>
              </a:ext>
            </a:extLst>
          </p:cNvPr>
          <p:cNvPicPr>
            <a:picLocks noChangeAspect="1"/>
          </p:cNvPicPr>
          <p:nvPr userDrawn="1"/>
        </p:nvPicPr>
        <p:blipFill>
          <a:blip r:embed="rId2">
            <a:extLst>
              <a:ext uri="{96DAC541-7B7A-43D3-8B79-37D633B846F1}">
                <asvg:svgBlip xmlns:asvg="http://schemas.microsoft.com/office/drawing/2016/SVG/main" r:embed="rId6"/>
              </a:ext>
            </a:extLst>
          </a:blip>
          <a:stretch>
            <a:fillRect/>
          </a:stretch>
        </p:blipFill>
        <p:spPr>
          <a:xfrm>
            <a:off x="10363999" y="-2935778"/>
            <a:ext cx="5752713" cy="9963452"/>
          </a:xfrm>
          <a:prstGeom prst="rect">
            <a:avLst/>
          </a:prstGeom>
        </p:spPr>
      </p:pic>
      <p:pic>
        <p:nvPicPr>
          <p:cNvPr id="15" name="Graphic 14">
            <a:extLst>
              <a:ext uri="{FF2B5EF4-FFF2-40B4-BE49-F238E27FC236}">
                <a16:creationId xmlns:a16="http://schemas.microsoft.com/office/drawing/2014/main" id="{242E4067-BC8C-D404-4E82-AAF7D3C19112}"/>
              </a:ext>
            </a:extLst>
          </p:cNvPr>
          <p:cNvPicPr>
            <a:picLocks noChangeAspect="1"/>
          </p:cNvPicPr>
          <p:nvPr userDrawn="1"/>
        </p:nvPicPr>
        <p:blipFill>
          <a:blip r:embed="rId4">
            <a:extLst>
              <a:ext uri="{96DAC541-7B7A-43D3-8B79-37D633B846F1}">
                <asvg:svgBlip xmlns:asvg="http://schemas.microsoft.com/office/drawing/2016/SVG/main" r:embed="rId7"/>
              </a:ext>
            </a:extLst>
          </a:blip>
          <a:stretch>
            <a:fillRect/>
          </a:stretch>
        </p:blipFill>
        <p:spPr>
          <a:xfrm>
            <a:off x="7493619" y="2415014"/>
            <a:ext cx="5752713" cy="9963452"/>
          </a:xfrm>
          <a:prstGeom prst="rect">
            <a:avLst/>
          </a:prstGeom>
        </p:spPr>
      </p:pic>
      <p:sp>
        <p:nvSpPr>
          <p:cNvPr id="16" name="TextBox 15">
            <a:extLst>
              <a:ext uri="{FF2B5EF4-FFF2-40B4-BE49-F238E27FC236}">
                <a16:creationId xmlns:a16="http://schemas.microsoft.com/office/drawing/2014/main" id="{0FB91331-7B49-371E-60DC-723EF1AA5AD9}"/>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cxnSp>
        <p:nvCxnSpPr>
          <p:cNvPr id="17" name="Straight Connector 16">
            <a:extLst>
              <a:ext uri="{FF2B5EF4-FFF2-40B4-BE49-F238E27FC236}">
                <a16:creationId xmlns:a16="http://schemas.microsoft.com/office/drawing/2014/main" id="{DDB02722-85A2-ACE8-BCE9-E40E49585F28}"/>
              </a:ext>
            </a:extLst>
          </p:cNvPr>
          <p:cNvCxnSpPr/>
          <p:nvPr userDrawn="1"/>
        </p:nvCxnSpPr>
        <p:spPr>
          <a:xfrm>
            <a:off x="-130629" y="3117272"/>
            <a:ext cx="2481717"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3BCC4D-1455-B000-8246-CAEE8F204E92}"/>
              </a:ext>
            </a:extLst>
          </p:cNvPr>
          <p:cNvCxnSpPr/>
          <p:nvPr userDrawn="1"/>
        </p:nvCxnSpPr>
        <p:spPr>
          <a:xfrm>
            <a:off x="-130629" y="4390523"/>
            <a:ext cx="2481717"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C739B28-729F-0584-C52A-D98249F0FF79}"/>
              </a:ext>
            </a:extLst>
          </p:cNvPr>
          <p:cNvCxnSpPr/>
          <p:nvPr userDrawn="1"/>
        </p:nvCxnSpPr>
        <p:spPr>
          <a:xfrm>
            <a:off x="-130629" y="5785056"/>
            <a:ext cx="2481717"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9349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2_Number highlights">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E9AF1E04-F8DC-7264-2C50-22B966B97FD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16259" y="-2816414"/>
            <a:ext cx="5752713" cy="9963452"/>
          </a:xfrm>
          <a:prstGeom prst="rect">
            <a:avLst/>
          </a:prstGeom>
        </p:spPr>
      </p:pic>
      <p:pic>
        <p:nvPicPr>
          <p:cNvPr id="3" name="Graphic 2">
            <a:extLst>
              <a:ext uri="{FF2B5EF4-FFF2-40B4-BE49-F238E27FC236}">
                <a16:creationId xmlns:a16="http://schemas.microsoft.com/office/drawing/2014/main" id="{67EECDE0-EB0F-D32F-574D-31A8B1B0880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93619" y="2415014"/>
            <a:ext cx="5752713" cy="9963452"/>
          </a:xfrm>
          <a:prstGeom prst="rect">
            <a:avLst/>
          </a:prstGeom>
        </p:spPr>
      </p:pic>
      <p:sp>
        <p:nvSpPr>
          <p:cNvPr id="2" name="Title 1">
            <a:extLst>
              <a:ext uri="{FF2B5EF4-FFF2-40B4-BE49-F238E27FC236}">
                <a16:creationId xmlns:a16="http://schemas.microsoft.com/office/drawing/2014/main" id="{4F6D6A47-9936-8D37-E414-28BC86E86D5A}"/>
              </a:ext>
            </a:extLst>
          </p:cNvPr>
          <p:cNvSpPr>
            <a:spLocks noGrp="1"/>
          </p:cNvSpPr>
          <p:nvPr>
            <p:ph type="title"/>
          </p:nvPr>
        </p:nvSpPr>
        <p:spPr>
          <a:xfrm>
            <a:off x="540000" y="712799"/>
            <a:ext cx="11112000" cy="699312"/>
          </a:xfrm>
        </p:spPr>
        <p:txBody>
          <a:bodyPr anchor="t" anchorCtr="0"/>
          <a:lstStyle>
            <a:lvl1pPr>
              <a:defRPr sz="4800" b="1">
                <a:solidFill>
                  <a:schemeClr val="bg2">
                    <a:lumMod val="20000"/>
                    <a:lumOff val="80000"/>
                  </a:schemeClr>
                </a:solidFill>
              </a:defRPr>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DE7F8BE5-D378-526E-FDA3-A93869732E0C}"/>
              </a:ext>
            </a:extLst>
          </p:cNvPr>
          <p:cNvSpPr>
            <a:spLocks noGrp="1"/>
          </p:cNvSpPr>
          <p:nvPr>
            <p:ph type="sldNum" sz="quarter" idx="12"/>
          </p:nvPr>
        </p:nvSpPr>
        <p:spPr/>
        <p:txBody>
          <a:bodyPr/>
          <a:lstStyle>
            <a:lvl1pPr>
              <a:defRPr>
                <a:solidFill>
                  <a:schemeClr val="tx2"/>
                </a:solidFill>
              </a:defRPr>
            </a:lvl1pPr>
          </a:lstStyle>
          <a:p>
            <a:fld id="{0BDADB0F-BDBE-446E-8CD3-75601E0AFB8F}" type="slidenum">
              <a:rPr lang="en-GB" smtClean="0"/>
              <a:pPr/>
              <a:t>‹#›</a:t>
            </a:fld>
            <a:endParaRPr lang="en-GB"/>
          </a:p>
        </p:txBody>
      </p:sp>
      <p:sp>
        <p:nvSpPr>
          <p:cNvPr id="9" name="Text Placeholder 8">
            <a:extLst>
              <a:ext uri="{FF2B5EF4-FFF2-40B4-BE49-F238E27FC236}">
                <a16:creationId xmlns:a16="http://schemas.microsoft.com/office/drawing/2014/main" id="{9B064A91-93DC-A729-D62D-1E3A21CCA970}"/>
              </a:ext>
            </a:extLst>
          </p:cNvPr>
          <p:cNvSpPr>
            <a:spLocks noGrp="1"/>
          </p:cNvSpPr>
          <p:nvPr>
            <p:ph type="body" sz="quarter" idx="13" hasCustomPrompt="1"/>
          </p:nvPr>
        </p:nvSpPr>
        <p:spPr>
          <a:xfrm>
            <a:off x="539750" y="1412875"/>
            <a:ext cx="11112500" cy="502735"/>
          </a:xfrm>
        </p:spPr>
        <p:txBody>
          <a:bodyPr/>
          <a:lstStyle>
            <a:lvl1pPr marL="0" indent="0">
              <a:buNone/>
              <a:defRPr sz="3200">
                <a:solidFill>
                  <a:schemeClr val="bg1"/>
                </a:solidFill>
                <a:latin typeface="+mj-lt"/>
              </a:defRPr>
            </a:lvl1pPr>
          </a:lstStyle>
          <a:p>
            <a:pPr lvl="0"/>
            <a:r>
              <a:rPr lang="en-GB"/>
              <a:t>Insert subtitle</a:t>
            </a:r>
          </a:p>
        </p:txBody>
      </p:sp>
      <p:sp>
        <p:nvSpPr>
          <p:cNvPr id="7" name="Text Placeholder 6">
            <a:extLst>
              <a:ext uri="{FF2B5EF4-FFF2-40B4-BE49-F238E27FC236}">
                <a16:creationId xmlns:a16="http://schemas.microsoft.com/office/drawing/2014/main" id="{A0E73DB2-A84E-2E98-615B-47C6E4076128}"/>
              </a:ext>
            </a:extLst>
          </p:cNvPr>
          <p:cNvSpPr>
            <a:spLocks noGrp="1"/>
          </p:cNvSpPr>
          <p:nvPr>
            <p:ph type="body" sz="quarter" idx="14"/>
          </p:nvPr>
        </p:nvSpPr>
        <p:spPr>
          <a:xfrm>
            <a:off x="2843939" y="2478740"/>
            <a:ext cx="8808311" cy="1008764"/>
          </a:xfrm>
        </p:spPr>
        <p:txBody>
          <a:bodyPr anchor="ctr" anchorCtr="0"/>
          <a:lstStyle>
            <a:lvl1pPr>
              <a:spcAft>
                <a:spcPts val="300"/>
              </a:spcAft>
              <a:defRPr>
                <a:solidFill>
                  <a:schemeClr val="bg1"/>
                </a:solidFill>
              </a:defRPr>
            </a:lvl1pPr>
            <a:lvl2pPr>
              <a:spcAft>
                <a:spcPts val="300"/>
              </a:spcAft>
              <a:buClr>
                <a:schemeClr val="bg1"/>
              </a:buClr>
              <a:defRPr>
                <a:solidFill>
                  <a:schemeClr val="bg1"/>
                </a:solidFill>
              </a:defRPr>
            </a:lvl2pPr>
            <a:lvl3pPr>
              <a:spcAft>
                <a:spcPts val="300"/>
              </a:spcAft>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ext Placeholder 6">
            <a:extLst>
              <a:ext uri="{FF2B5EF4-FFF2-40B4-BE49-F238E27FC236}">
                <a16:creationId xmlns:a16="http://schemas.microsoft.com/office/drawing/2014/main" id="{D576A81E-F38D-AFB8-BF3F-20DEEA86B18B}"/>
              </a:ext>
            </a:extLst>
          </p:cNvPr>
          <p:cNvSpPr>
            <a:spLocks noGrp="1"/>
          </p:cNvSpPr>
          <p:nvPr>
            <p:ph type="body" sz="quarter" idx="15"/>
          </p:nvPr>
        </p:nvSpPr>
        <p:spPr>
          <a:xfrm>
            <a:off x="2843939" y="3772100"/>
            <a:ext cx="8808311" cy="1008764"/>
          </a:xfrm>
        </p:spPr>
        <p:txBody>
          <a:bodyPr anchor="ctr" anchorCtr="0"/>
          <a:lstStyle>
            <a:lvl1pPr>
              <a:spcAft>
                <a:spcPts val="300"/>
              </a:spcAft>
              <a:defRPr>
                <a:solidFill>
                  <a:schemeClr val="bg1"/>
                </a:solidFill>
              </a:defRPr>
            </a:lvl1pPr>
            <a:lvl2pPr>
              <a:spcAft>
                <a:spcPts val="300"/>
              </a:spcAft>
              <a:buClr>
                <a:schemeClr val="bg1"/>
              </a:buClr>
              <a:defRPr>
                <a:solidFill>
                  <a:schemeClr val="bg1"/>
                </a:solidFill>
              </a:defRPr>
            </a:lvl2pPr>
            <a:lvl3pPr>
              <a:spcAft>
                <a:spcPts val="300"/>
              </a:spcAft>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3" name="Text Placeholder 6">
            <a:extLst>
              <a:ext uri="{FF2B5EF4-FFF2-40B4-BE49-F238E27FC236}">
                <a16:creationId xmlns:a16="http://schemas.microsoft.com/office/drawing/2014/main" id="{D5ADEA08-F515-5DFC-61D3-88D061302827}"/>
              </a:ext>
            </a:extLst>
          </p:cNvPr>
          <p:cNvSpPr>
            <a:spLocks noGrp="1"/>
          </p:cNvSpPr>
          <p:nvPr>
            <p:ph type="body" sz="quarter" idx="16"/>
          </p:nvPr>
        </p:nvSpPr>
        <p:spPr>
          <a:xfrm>
            <a:off x="2843940" y="5062418"/>
            <a:ext cx="8159006" cy="1008764"/>
          </a:xfrm>
        </p:spPr>
        <p:txBody>
          <a:bodyPr anchor="ctr" anchorCtr="0"/>
          <a:lstStyle>
            <a:lvl1pPr>
              <a:spcAft>
                <a:spcPts val="300"/>
              </a:spcAft>
              <a:defRPr>
                <a:solidFill>
                  <a:schemeClr val="bg1"/>
                </a:solidFill>
              </a:defRPr>
            </a:lvl1pPr>
            <a:lvl2pPr>
              <a:spcAft>
                <a:spcPts val="300"/>
              </a:spcAft>
              <a:buClr>
                <a:schemeClr val="bg1"/>
              </a:buClr>
              <a:defRPr>
                <a:solidFill>
                  <a:schemeClr val="bg1"/>
                </a:solidFill>
              </a:defRPr>
            </a:lvl2pPr>
            <a:lvl3pPr>
              <a:spcAft>
                <a:spcPts val="300"/>
              </a:spcAft>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7" name="Text Placeholder 26">
            <a:extLst>
              <a:ext uri="{FF2B5EF4-FFF2-40B4-BE49-F238E27FC236}">
                <a16:creationId xmlns:a16="http://schemas.microsoft.com/office/drawing/2014/main" id="{6964DE38-0F7F-6C55-F002-3525F83D01F3}"/>
              </a:ext>
            </a:extLst>
          </p:cNvPr>
          <p:cNvSpPr>
            <a:spLocks noGrp="1"/>
          </p:cNvSpPr>
          <p:nvPr>
            <p:ph type="body" sz="quarter" idx="17" hasCustomPrompt="1"/>
          </p:nvPr>
        </p:nvSpPr>
        <p:spPr>
          <a:xfrm>
            <a:off x="543614" y="2740804"/>
            <a:ext cx="1811338" cy="374185"/>
          </a:xfrm>
        </p:spPr>
        <p:txBody>
          <a:bodyPr/>
          <a:lstStyle>
            <a:lvl1pPr marL="0" indent="0">
              <a:buFontTx/>
              <a:buNone/>
              <a:defRPr sz="4000" b="1">
                <a:solidFill>
                  <a:schemeClr val="bg1"/>
                </a:solidFill>
              </a:defRPr>
            </a:lvl1pPr>
          </a:lstStyle>
          <a:p>
            <a:pPr lvl="0"/>
            <a:r>
              <a:rPr lang="en-GB"/>
              <a:t>Stat</a:t>
            </a:r>
          </a:p>
        </p:txBody>
      </p:sp>
      <p:sp>
        <p:nvSpPr>
          <p:cNvPr id="18" name="Text Placeholder 26">
            <a:extLst>
              <a:ext uri="{FF2B5EF4-FFF2-40B4-BE49-F238E27FC236}">
                <a16:creationId xmlns:a16="http://schemas.microsoft.com/office/drawing/2014/main" id="{0384EA6A-B1EA-2824-01A2-AAC0E8F91EA0}"/>
              </a:ext>
            </a:extLst>
          </p:cNvPr>
          <p:cNvSpPr>
            <a:spLocks noGrp="1"/>
          </p:cNvSpPr>
          <p:nvPr>
            <p:ph type="body" sz="quarter" idx="18" hasCustomPrompt="1"/>
          </p:nvPr>
        </p:nvSpPr>
        <p:spPr>
          <a:xfrm>
            <a:off x="539750" y="4016338"/>
            <a:ext cx="1811338" cy="374185"/>
          </a:xfrm>
        </p:spPr>
        <p:txBody>
          <a:bodyPr/>
          <a:lstStyle>
            <a:lvl1pPr marL="0" indent="0">
              <a:buFontTx/>
              <a:buNone/>
              <a:defRPr sz="4000" b="1">
                <a:solidFill>
                  <a:schemeClr val="bg1"/>
                </a:solidFill>
              </a:defRPr>
            </a:lvl1pPr>
          </a:lstStyle>
          <a:p>
            <a:pPr lvl="0"/>
            <a:r>
              <a:rPr lang="en-GB"/>
              <a:t>Stat</a:t>
            </a:r>
          </a:p>
        </p:txBody>
      </p:sp>
      <p:sp>
        <p:nvSpPr>
          <p:cNvPr id="19" name="Text Placeholder 26">
            <a:extLst>
              <a:ext uri="{FF2B5EF4-FFF2-40B4-BE49-F238E27FC236}">
                <a16:creationId xmlns:a16="http://schemas.microsoft.com/office/drawing/2014/main" id="{537EEE51-BB5B-851B-DBFF-4F61C9B33997}"/>
              </a:ext>
            </a:extLst>
          </p:cNvPr>
          <p:cNvSpPr>
            <a:spLocks noGrp="1"/>
          </p:cNvSpPr>
          <p:nvPr>
            <p:ph type="body" sz="quarter" idx="19" hasCustomPrompt="1"/>
          </p:nvPr>
        </p:nvSpPr>
        <p:spPr>
          <a:xfrm>
            <a:off x="539750" y="5404933"/>
            <a:ext cx="1811338" cy="374185"/>
          </a:xfrm>
        </p:spPr>
        <p:txBody>
          <a:bodyPr/>
          <a:lstStyle>
            <a:lvl1pPr marL="0" indent="0">
              <a:buFontTx/>
              <a:buNone/>
              <a:defRPr sz="4000" b="1">
                <a:solidFill>
                  <a:schemeClr val="bg1"/>
                </a:solidFill>
              </a:defRPr>
            </a:lvl1pPr>
          </a:lstStyle>
          <a:p>
            <a:pPr lvl="0"/>
            <a:r>
              <a:rPr lang="en-GB"/>
              <a:t>Stat</a:t>
            </a:r>
          </a:p>
        </p:txBody>
      </p:sp>
      <p:sp>
        <p:nvSpPr>
          <p:cNvPr id="14" name="TextBox 13">
            <a:extLst>
              <a:ext uri="{FF2B5EF4-FFF2-40B4-BE49-F238E27FC236}">
                <a16:creationId xmlns:a16="http://schemas.microsoft.com/office/drawing/2014/main" id="{AD67B431-88E8-D4FB-ECC9-414B60265916}"/>
              </a:ext>
            </a:extLst>
          </p:cNvPr>
          <p:cNvSpPr txBox="1"/>
          <p:nvPr/>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cxnSp>
        <p:nvCxnSpPr>
          <p:cNvPr id="8" name="Straight Connector 7">
            <a:extLst>
              <a:ext uri="{FF2B5EF4-FFF2-40B4-BE49-F238E27FC236}">
                <a16:creationId xmlns:a16="http://schemas.microsoft.com/office/drawing/2014/main" id="{D63AD89C-C6A5-7BBB-616F-69E412328EB3}"/>
              </a:ext>
            </a:extLst>
          </p:cNvPr>
          <p:cNvCxnSpPr/>
          <p:nvPr/>
        </p:nvCxnSpPr>
        <p:spPr>
          <a:xfrm>
            <a:off x="-130629" y="3117272"/>
            <a:ext cx="2481717"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26ACDEC-1681-3F90-FF4E-7BBC057CA7A0}"/>
              </a:ext>
            </a:extLst>
          </p:cNvPr>
          <p:cNvCxnSpPr/>
          <p:nvPr/>
        </p:nvCxnSpPr>
        <p:spPr>
          <a:xfrm>
            <a:off x="-130629" y="4390523"/>
            <a:ext cx="2481717"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2A2F048-7F85-573D-2B7A-D5827A0B326C}"/>
              </a:ext>
            </a:extLst>
          </p:cNvPr>
          <p:cNvCxnSpPr/>
          <p:nvPr/>
        </p:nvCxnSpPr>
        <p:spPr>
          <a:xfrm>
            <a:off x="-130629" y="5785056"/>
            <a:ext cx="2481717"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5" name="Graphic 4">
            <a:extLst>
              <a:ext uri="{FF2B5EF4-FFF2-40B4-BE49-F238E27FC236}">
                <a16:creationId xmlns:a16="http://schemas.microsoft.com/office/drawing/2014/main" id="{B0D48904-0AB3-334B-5DA7-753BFF96B64D}"/>
              </a:ext>
            </a:extLst>
          </p:cNvPr>
          <p:cNvPicPr>
            <a:picLocks noChangeAspect="1"/>
          </p:cNvPicPr>
          <p:nvPr userDrawn="1"/>
        </p:nvPicPr>
        <p:blipFill>
          <a:blip r:embed="rId2">
            <a:extLst>
              <a:ext uri="{96DAC541-7B7A-43D3-8B79-37D633B846F1}">
                <asvg:svgBlip xmlns:asvg="http://schemas.microsoft.com/office/drawing/2016/SVG/main" r:embed="rId6"/>
              </a:ext>
            </a:extLst>
          </a:blip>
          <a:stretch>
            <a:fillRect/>
          </a:stretch>
        </p:blipFill>
        <p:spPr>
          <a:xfrm>
            <a:off x="10316259" y="-2816414"/>
            <a:ext cx="5752713" cy="9963452"/>
          </a:xfrm>
          <a:prstGeom prst="rect">
            <a:avLst/>
          </a:prstGeom>
        </p:spPr>
      </p:pic>
      <p:pic>
        <p:nvPicPr>
          <p:cNvPr id="15" name="Graphic 14">
            <a:extLst>
              <a:ext uri="{FF2B5EF4-FFF2-40B4-BE49-F238E27FC236}">
                <a16:creationId xmlns:a16="http://schemas.microsoft.com/office/drawing/2014/main" id="{2682041A-2B1D-60F3-DA33-0771F5B1812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493619" y="2415014"/>
            <a:ext cx="5752713" cy="9963452"/>
          </a:xfrm>
          <a:prstGeom prst="rect">
            <a:avLst/>
          </a:prstGeom>
        </p:spPr>
      </p:pic>
      <p:sp>
        <p:nvSpPr>
          <p:cNvPr id="16" name="TextBox 15">
            <a:extLst>
              <a:ext uri="{FF2B5EF4-FFF2-40B4-BE49-F238E27FC236}">
                <a16:creationId xmlns:a16="http://schemas.microsoft.com/office/drawing/2014/main" id="{65F63CA3-F1C2-A69E-F799-63D42808E7B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cxnSp>
        <p:nvCxnSpPr>
          <p:cNvPr id="20" name="Straight Connector 19">
            <a:extLst>
              <a:ext uri="{FF2B5EF4-FFF2-40B4-BE49-F238E27FC236}">
                <a16:creationId xmlns:a16="http://schemas.microsoft.com/office/drawing/2014/main" id="{9A860108-94A5-23B0-6F05-60BC2510BD19}"/>
              </a:ext>
            </a:extLst>
          </p:cNvPr>
          <p:cNvCxnSpPr/>
          <p:nvPr userDrawn="1"/>
        </p:nvCxnSpPr>
        <p:spPr>
          <a:xfrm>
            <a:off x="-130629" y="3117272"/>
            <a:ext cx="2481717"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CD5399-FB4B-EA65-5CE7-9D91A1639A6C}"/>
              </a:ext>
            </a:extLst>
          </p:cNvPr>
          <p:cNvCxnSpPr/>
          <p:nvPr userDrawn="1"/>
        </p:nvCxnSpPr>
        <p:spPr>
          <a:xfrm>
            <a:off x="-130629" y="4390523"/>
            <a:ext cx="2481717"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2FF0354-358B-3A25-B6C4-3691E86C90A2}"/>
              </a:ext>
            </a:extLst>
          </p:cNvPr>
          <p:cNvCxnSpPr/>
          <p:nvPr userDrawn="1"/>
        </p:nvCxnSpPr>
        <p:spPr>
          <a:xfrm>
            <a:off x="-130629" y="5785056"/>
            <a:ext cx="2481717"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89979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Title and 2x content">
    <p:bg>
      <p:bgPr>
        <a:solidFill>
          <a:schemeClr val="bg1"/>
        </a:solidFill>
        <a:effectLst/>
      </p:bgPr>
    </p:bg>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56B5EDCA-B0C3-1E4E-6185-39B389F0297E}"/>
              </a:ext>
            </a:extLst>
          </p:cNvPr>
          <p:cNvSpPr/>
          <p:nvPr/>
        </p:nvSpPr>
        <p:spPr>
          <a:xfrm>
            <a:off x="539750" y="2326511"/>
            <a:ext cx="5303232" cy="3818689"/>
          </a:xfrm>
          <a:prstGeom prst="roundRect">
            <a:avLst>
              <a:gd name="adj" fmla="val 3660"/>
            </a:avLst>
          </a:prstGeom>
          <a:solidFill>
            <a:srgbClr val="CDBE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024AC991-EEFE-7B16-5BFA-E43FD92E3B88}"/>
              </a:ext>
            </a:extLst>
          </p:cNvPr>
          <p:cNvSpPr/>
          <p:nvPr/>
        </p:nvSpPr>
        <p:spPr>
          <a:xfrm>
            <a:off x="6349017" y="2326510"/>
            <a:ext cx="5303232" cy="3818689"/>
          </a:xfrm>
          <a:prstGeom prst="roundRect">
            <a:avLst>
              <a:gd name="adj" fmla="val 2773"/>
            </a:avLst>
          </a:prstGeom>
          <a:solidFill>
            <a:srgbClr val="CDBE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6D6A47-9936-8D37-E414-28BC86E86D5A}"/>
              </a:ext>
            </a:extLst>
          </p:cNvPr>
          <p:cNvSpPr>
            <a:spLocks noGrp="1"/>
          </p:cNvSpPr>
          <p:nvPr>
            <p:ph type="title"/>
          </p:nvPr>
        </p:nvSpPr>
        <p:spPr>
          <a:xfrm>
            <a:off x="540000" y="712799"/>
            <a:ext cx="11112000" cy="699312"/>
          </a:xfrm>
        </p:spPr>
        <p:txBody>
          <a:bodyPr anchor="t" anchorCtr="0"/>
          <a:lstStyle>
            <a:lvl1pPr>
              <a:defRPr sz="4800">
                <a:solidFill>
                  <a:schemeClr val="tx2"/>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EA0D8A1-32EC-7286-C451-DBDC34906A7A}"/>
              </a:ext>
            </a:extLst>
          </p:cNvPr>
          <p:cNvSpPr>
            <a:spLocks noGrp="1"/>
          </p:cNvSpPr>
          <p:nvPr>
            <p:ph idx="1"/>
          </p:nvPr>
        </p:nvSpPr>
        <p:spPr>
          <a:xfrm>
            <a:off x="807522" y="2547257"/>
            <a:ext cx="4803569" cy="3354779"/>
          </a:xfrm>
        </p:spPr>
        <p:txBody>
          <a:bodyPr/>
          <a:lstStyle>
            <a:lvl1pPr marL="0" indent="0">
              <a:buFontTx/>
              <a:buNone/>
              <a:defRPr sz="2800">
                <a:solidFill>
                  <a:schemeClr val="accent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8">
            <a:extLst>
              <a:ext uri="{FF2B5EF4-FFF2-40B4-BE49-F238E27FC236}">
                <a16:creationId xmlns:a16="http://schemas.microsoft.com/office/drawing/2014/main" id="{9B064A91-93DC-A729-D62D-1E3A21CCA970}"/>
              </a:ext>
            </a:extLst>
          </p:cNvPr>
          <p:cNvSpPr>
            <a:spLocks noGrp="1"/>
          </p:cNvSpPr>
          <p:nvPr>
            <p:ph type="body" sz="quarter" idx="13" hasCustomPrompt="1"/>
          </p:nvPr>
        </p:nvSpPr>
        <p:spPr>
          <a:xfrm>
            <a:off x="539750" y="1412875"/>
            <a:ext cx="11112500" cy="502735"/>
          </a:xfrm>
        </p:spPr>
        <p:txBody>
          <a:bodyPr/>
          <a:lstStyle>
            <a:lvl1pPr marL="0" indent="0">
              <a:buNone/>
              <a:defRPr sz="3200">
                <a:solidFill>
                  <a:schemeClr val="accent2"/>
                </a:solidFill>
                <a:latin typeface="+mj-lt"/>
              </a:defRPr>
            </a:lvl1pPr>
          </a:lstStyle>
          <a:p>
            <a:pPr lvl="0"/>
            <a:r>
              <a:rPr lang="en-GB"/>
              <a:t>Insert subtitle</a:t>
            </a:r>
          </a:p>
        </p:txBody>
      </p:sp>
      <p:cxnSp>
        <p:nvCxnSpPr>
          <p:cNvPr id="8" name="Straight Connector 7">
            <a:extLst>
              <a:ext uri="{FF2B5EF4-FFF2-40B4-BE49-F238E27FC236}">
                <a16:creationId xmlns:a16="http://schemas.microsoft.com/office/drawing/2014/main" id="{3D637310-2CEB-F373-4B6D-F2D55E8643E1}"/>
              </a:ext>
            </a:extLst>
          </p:cNvPr>
          <p:cNvCxnSpPr/>
          <p:nvPr/>
        </p:nvCxnSpPr>
        <p:spPr>
          <a:xfrm>
            <a:off x="6096000" y="2326511"/>
            <a:ext cx="0" cy="387177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07835C4-F6B8-24E6-4219-B005FFB8A302}"/>
              </a:ext>
            </a:extLst>
          </p:cNvPr>
          <p:cNvSpPr txBox="1"/>
          <p:nvPr/>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14" name="Content Placeholder 2">
            <a:extLst>
              <a:ext uri="{FF2B5EF4-FFF2-40B4-BE49-F238E27FC236}">
                <a16:creationId xmlns:a16="http://schemas.microsoft.com/office/drawing/2014/main" id="{64007CE9-7857-8708-A740-15CA171DD9C4}"/>
              </a:ext>
            </a:extLst>
          </p:cNvPr>
          <p:cNvSpPr>
            <a:spLocks noGrp="1"/>
          </p:cNvSpPr>
          <p:nvPr>
            <p:ph idx="14"/>
          </p:nvPr>
        </p:nvSpPr>
        <p:spPr>
          <a:xfrm>
            <a:off x="6607974" y="2545278"/>
            <a:ext cx="4803569" cy="3354779"/>
          </a:xfrm>
        </p:spPr>
        <p:txBody>
          <a:bodyPr/>
          <a:lstStyle>
            <a:lvl1pPr marL="0" indent="0">
              <a:buFontTx/>
              <a:buNone/>
              <a:defRPr sz="2800">
                <a:solidFill>
                  <a:schemeClr val="accent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Box 3">
            <a:extLst>
              <a:ext uri="{FF2B5EF4-FFF2-40B4-BE49-F238E27FC236}">
                <a16:creationId xmlns:a16="http://schemas.microsoft.com/office/drawing/2014/main" id="{655E2223-9C50-D6DE-4D6F-877786BDA826}"/>
              </a:ext>
            </a:extLst>
          </p:cNvPr>
          <p:cNvSpPr txBox="1"/>
          <p:nvPr/>
        </p:nvSpPr>
        <p:spPr>
          <a:xfrm>
            <a:off x="8399137" y="6374142"/>
            <a:ext cx="3252865" cy="184666"/>
          </a:xfrm>
          <a:prstGeom prst="rect">
            <a:avLst/>
          </a:prstGeom>
          <a:noFill/>
        </p:spPr>
        <p:txBody>
          <a:bodyPr wrap="square" lIns="0" tIns="0" rIns="0" bIns="0" rtlCol="0">
            <a:spAutoFit/>
          </a:bodyPr>
          <a:lstStyle/>
          <a:p>
            <a:pPr algn="r"/>
            <a:fld id="{869EC3B2-414F-DA4B-B853-A47E5377F7EE}" type="slidenum">
              <a:rPr lang="en-GB" sz="1200" b="1" smtClean="0">
                <a:solidFill>
                  <a:schemeClr val="tx2"/>
                </a:solidFill>
              </a:rPr>
              <a:t>‹#›</a:t>
            </a:fld>
            <a:endParaRPr lang="en-GB" sz="1200" b="1">
              <a:solidFill>
                <a:schemeClr val="tx2"/>
              </a:solidFill>
            </a:endParaRPr>
          </a:p>
        </p:txBody>
      </p:sp>
      <p:sp>
        <p:nvSpPr>
          <p:cNvPr id="6" name="Picture Placeholder 5">
            <a:extLst>
              <a:ext uri="{FF2B5EF4-FFF2-40B4-BE49-F238E27FC236}">
                <a16:creationId xmlns:a16="http://schemas.microsoft.com/office/drawing/2014/main" id="{050DF87E-90A6-92FA-EE4A-AD2EBB6D63A3}"/>
              </a:ext>
            </a:extLst>
          </p:cNvPr>
          <p:cNvSpPr>
            <a:spLocks noGrp="1"/>
          </p:cNvSpPr>
          <p:nvPr>
            <p:ph type="pic" sz="quarter" idx="15"/>
          </p:nvPr>
        </p:nvSpPr>
        <p:spPr>
          <a:xfrm>
            <a:off x="9174163" y="389640"/>
            <a:ext cx="2622550" cy="1952625"/>
          </a:xfrm>
        </p:spPr>
        <p:txBody>
          <a:bodyPr/>
          <a:lstStyle/>
          <a:p>
            <a:r>
              <a:rPr lang="en-US"/>
              <a:t>Click icon to add picture</a:t>
            </a:r>
          </a:p>
        </p:txBody>
      </p:sp>
      <p:sp>
        <p:nvSpPr>
          <p:cNvPr id="5" name="Rounded Rectangle 6">
            <a:extLst>
              <a:ext uri="{FF2B5EF4-FFF2-40B4-BE49-F238E27FC236}">
                <a16:creationId xmlns:a16="http://schemas.microsoft.com/office/drawing/2014/main" id="{1BA180E7-8AED-1E3C-A437-7CAA3D410AC0}"/>
              </a:ext>
            </a:extLst>
          </p:cNvPr>
          <p:cNvSpPr/>
          <p:nvPr userDrawn="1"/>
        </p:nvSpPr>
        <p:spPr>
          <a:xfrm>
            <a:off x="539750" y="2326511"/>
            <a:ext cx="5303232" cy="3818689"/>
          </a:xfrm>
          <a:prstGeom prst="roundRect">
            <a:avLst>
              <a:gd name="adj" fmla="val 3660"/>
            </a:avLst>
          </a:prstGeom>
          <a:solidFill>
            <a:srgbClr val="CDBE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a:extLst>
              <a:ext uri="{FF2B5EF4-FFF2-40B4-BE49-F238E27FC236}">
                <a16:creationId xmlns:a16="http://schemas.microsoft.com/office/drawing/2014/main" id="{96F70D70-CDCE-EA0B-5575-436E2B7C406F}"/>
              </a:ext>
            </a:extLst>
          </p:cNvPr>
          <p:cNvSpPr/>
          <p:nvPr userDrawn="1"/>
        </p:nvSpPr>
        <p:spPr>
          <a:xfrm>
            <a:off x="6349017" y="2326510"/>
            <a:ext cx="5303232" cy="3818689"/>
          </a:xfrm>
          <a:prstGeom prst="roundRect">
            <a:avLst>
              <a:gd name="adj" fmla="val 2773"/>
            </a:avLst>
          </a:prstGeom>
          <a:solidFill>
            <a:srgbClr val="CDBE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E5E36BC6-191E-EBE7-150C-12986A2BDF1D}"/>
              </a:ext>
            </a:extLst>
          </p:cNvPr>
          <p:cNvCxnSpPr/>
          <p:nvPr userDrawn="1"/>
        </p:nvCxnSpPr>
        <p:spPr>
          <a:xfrm>
            <a:off x="6096000" y="2326511"/>
            <a:ext cx="0" cy="387177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24D4B21-A029-019F-D3A4-A66B3C253FDC}"/>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16" name="TextBox 15">
            <a:extLst>
              <a:ext uri="{FF2B5EF4-FFF2-40B4-BE49-F238E27FC236}">
                <a16:creationId xmlns:a16="http://schemas.microsoft.com/office/drawing/2014/main" id="{05ED2874-A14D-0A1D-1C1D-9A8E51E27063}"/>
              </a:ext>
            </a:extLst>
          </p:cNvPr>
          <p:cNvSpPr txBox="1"/>
          <p:nvPr userDrawn="1"/>
        </p:nvSpPr>
        <p:spPr>
          <a:xfrm>
            <a:off x="8399137" y="6374142"/>
            <a:ext cx="3252865" cy="184666"/>
          </a:xfrm>
          <a:prstGeom prst="rect">
            <a:avLst/>
          </a:prstGeom>
          <a:noFill/>
        </p:spPr>
        <p:txBody>
          <a:bodyPr wrap="square" lIns="0" tIns="0" rIns="0" bIns="0" rtlCol="0">
            <a:spAutoFit/>
          </a:bodyPr>
          <a:lstStyle/>
          <a:p>
            <a:pPr algn="r"/>
            <a:fld id="{869EC3B2-414F-DA4B-B853-A47E5377F7EE}" type="slidenum">
              <a:rPr lang="en-GB" sz="1200" b="1" smtClean="0">
                <a:solidFill>
                  <a:schemeClr val="tx2"/>
                </a:solidFill>
              </a:rPr>
              <a:t>‹#›</a:t>
            </a:fld>
            <a:endParaRPr lang="en-GB" sz="1200" b="1">
              <a:solidFill>
                <a:schemeClr val="tx2"/>
              </a:solidFill>
            </a:endParaRPr>
          </a:p>
        </p:txBody>
      </p:sp>
    </p:spTree>
    <p:extLst>
      <p:ext uri="{BB962C8B-B14F-4D97-AF65-F5344CB8AC3E}">
        <p14:creationId xmlns:p14="http://schemas.microsoft.com/office/powerpoint/2010/main" val="27647342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Chart/table &amp; text">
    <p:bg>
      <p:bgPr>
        <a:solidFill>
          <a:srgbClr val="F7EFDA"/>
        </a:solidFill>
        <a:effectLst/>
      </p:bgPr>
    </p:bg>
    <p:spTree>
      <p:nvGrpSpPr>
        <p:cNvPr id="1" name=""/>
        <p:cNvGrpSpPr/>
        <p:nvPr/>
      </p:nvGrpSpPr>
      <p:grpSpPr>
        <a:xfrm>
          <a:off x="0" y="0"/>
          <a:ext cx="0" cy="0"/>
          <a:chOff x="0" y="0"/>
          <a:chExt cx="0" cy="0"/>
        </a:xfrm>
      </p:grpSpPr>
      <p:sp>
        <p:nvSpPr>
          <p:cNvPr id="3" name="Graphic 7">
            <a:extLst>
              <a:ext uri="{FF2B5EF4-FFF2-40B4-BE49-F238E27FC236}">
                <a16:creationId xmlns:a16="http://schemas.microsoft.com/office/drawing/2014/main" id="{BD6A46DC-822C-26F6-9783-FE0F24A26443}"/>
              </a:ext>
            </a:extLst>
          </p:cNvPr>
          <p:cNvSpPr/>
          <p:nvPr/>
        </p:nvSpPr>
        <p:spPr>
          <a:xfrm>
            <a:off x="7313387"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chemeClr val="accent4"/>
          </a:solidFill>
          <a:ln w="44181" cap="flat">
            <a:noFill/>
            <a:prstDash val="solid"/>
            <a:miter/>
          </a:ln>
        </p:spPr>
        <p:txBody>
          <a:bodyPr rtlCol="0" anchor="ctr"/>
          <a:lstStyle/>
          <a:p>
            <a:endParaRPr lang="en-US">
              <a:solidFill>
                <a:schemeClr val="accent6"/>
              </a:solidFill>
            </a:endParaRPr>
          </a:p>
        </p:txBody>
      </p:sp>
      <p:sp>
        <p:nvSpPr>
          <p:cNvPr id="5" name="Graphic 7">
            <a:extLst>
              <a:ext uri="{FF2B5EF4-FFF2-40B4-BE49-F238E27FC236}">
                <a16:creationId xmlns:a16="http://schemas.microsoft.com/office/drawing/2014/main" id="{C0C089CB-F798-ABCD-3B76-3AE353C9ED96}"/>
              </a:ext>
            </a:extLst>
          </p:cNvPr>
          <p:cNvSpPr/>
          <p:nvPr/>
        </p:nvSpPr>
        <p:spPr>
          <a:xfrm>
            <a:off x="7598522"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chemeClr val="accent5"/>
          </a:solidFill>
          <a:ln w="44181" cap="flat">
            <a:noFill/>
            <a:prstDash val="solid"/>
            <a:miter/>
          </a:ln>
        </p:spPr>
        <p:txBody>
          <a:bodyPr rtlCol="0" anchor="ctr"/>
          <a:lstStyle/>
          <a:p>
            <a:endParaRPr lang="en-US">
              <a:solidFill>
                <a:schemeClr val="accent6"/>
              </a:solidFill>
            </a:endParaRPr>
          </a:p>
        </p:txBody>
      </p:sp>
      <p:sp>
        <p:nvSpPr>
          <p:cNvPr id="8" name="Rectangle: Rounded Corners 7">
            <a:extLst>
              <a:ext uri="{FF2B5EF4-FFF2-40B4-BE49-F238E27FC236}">
                <a16:creationId xmlns:a16="http://schemas.microsoft.com/office/drawing/2014/main" id="{42F348F1-A112-5B52-0D51-984CE15C371E}"/>
              </a:ext>
            </a:extLst>
          </p:cNvPr>
          <p:cNvSpPr/>
          <p:nvPr/>
        </p:nvSpPr>
        <p:spPr>
          <a:xfrm rot="5400000">
            <a:off x="1671697" y="1049881"/>
            <a:ext cx="4108062" cy="6371956"/>
          </a:xfrm>
          <a:prstGeom prst="roundRect">
            <a:avLst>
              <a:gd name="adj" fmla="val 3018"/>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F6D6A47-9936-8D37-E414-28BC86E86D5A}"/>
              </a:ext>
            </a:extLst>
          </p:cNvPr>
          <p:cNvSpPr>
            <a:spLocks noGrp="1"/>
          </p:cNvSpPr>
          <p:nvPr>
            <p:ph type="title"/>
          </p:nvPr>
        </p:nvSpPr>
        <p:spPr>
          <a:xfrm>
            <a:off x="540000" y="712799"/>
            <a:ext cx="11112000" cy="699312"/>
          </a:xfrm>
        </p:spPr>
        <p:txBody>
          <a:bodyPr anchor="t" anchorCtr="0"/>
          <a:lstStyle>
            <a:lvl1pPr>
              <a:defRPr sz="4800">
                <a:solidFill>
                  <a:srgbClr val="412468"/>
                </a:solidFill>
              </a:defRPr>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DE7F8BE5-D378-526E-FDA3-A93869732E0C}"/>
              </a:ext>
            </a:extLst>
          </p:cNvPr>
          <p:cNvSpPr>
            <a:spLocks noGrp="1"/>
          </p:cNvSpPr>
          <p:nvPr>
            <p:ph type="sldNum" sz="quarter" idx="12"/>
          </p:nvPr>
        </p:nvSpPr>
        <p:spPr/>
        <p:txBody>
          <a:bodyPr/>
          <a:lstStyle>
            <a:lvl1pPr>
              <a:defRPr>
                <a:solidFill>
                  <a:schemeClr val="bg1"/>
                </a:solidFill>
              </a:defRPr>
            </a:lvl1pPr>
          </a:lstStyle>
          <a:p>
            <a:fld id="{0BDADB0F-BDBE-446E-8CD3-75601E0AFB8F}" type="slidenum">
              <a:rPr lang="en-GB" smtClean="0"/>
              <a:pPr/>
              <a:t>‹#›</a:t>
            </a:fld>
            <a:endParaRPr lang="en-GB"/>
          </a:p>
        </p:txBody>
      </p:sp>
      <p:sp>
        <p:nvSpPr>
          <p:cNvPr id="9" name="Text Placeholder 8">
            <a:extLst>
              <a:ext uri="{FF2B5EF4-FFF2-40B4-BE49-F238E27FC236}">
                <a16:creationId xmlns:a16="http://schemas.microsoft.com/office/drawing/2014/main" id="{9B064A91-93DC-A729-D62D-1E3A21CCA970}"/>
              </a:ext>
            </a:extLst>
          </p:cNvPr>
          <p:cNvSpPr>
            <a:spLocks noGrp="1"/>
          </p:cNvSpPr>
          <p:nvPr>
            <p:ph type="body" sz="quarter" idx="13" hasCustomPrompt="1"/>
          </p:nvPr>
        </p:nvSpPr>
        <p:spPr>
          <a:xfrm>
            <a:off x="539750" y="1412875"/>
            <a:ext cx="11112500" cy="502735"/>
          </a:xfrm>
        </p:spPr>
        <p:txBody>
          <a:bodyPr/>
          <a:lstStyle>
            <a:lvl1pPr marL="0" indent="0">
              <a:buNone/>
              <a:defRPr sz="3200">
                <a:solidFill>
                  <a:srgbClr val="412468"/>
                </a:solidFill>
                <a:latin typeface="+mj-lt"/>
              </a:defRPr>
            </a:lvl1pPr>
          </a:lstStyle>
          <a:p>
            <a:pPr lvl="0"/>
            <a:r>
              <a:rPr lang="en-GB"/>
              <a:t>Insert subtitle</a:t>
            </a:r>
          </a:p>
        </p:txBody>
      </p:sp>
      <p:sp>
        <p:nvSpPr>
          <p:cNvPr id="4" name="Content Placeholder 2">
            <a:extLst>
              <a:ext uri="{FF2B5EF4-FFF2-40B4-BE49-F238E27FC236}">
                <a16:creationId xmlns:a16="http://schemas.microsoft.com/office/drawing/2014/main" id="{E7668148-7882-2D36-F184-EE8F6467C193}"/>
              </a:ext>
            </a:extLst>
          </p:cNvPr>
          <p:cNvSpPr>
            <a:spLocks noGrp="1"/>
          </p:cNvSpPr>
          <p:nvPr>
            <p:ph idx="14" hasCustomPrompt="1"/>
          </p:nvPr>
        </p:nvSpPr>
        <p:spPr>
          <a:xfrm>
            <a:off x="693995" y="2326510"/>
            <a:ext cx="6063467" cy="3818691"/>
          </a:xfrm>
        </p:spPr>
        <p:txBody>
          <a:bodyPr tIns="1152000" anchor="ctr" anchorCtr="0"/>
          <a:lstStyle>
            <a:lvl1pPr algn="ctr">
              <a:defRPr sz="1600"/>
            </a:lvl1pPr>
          </a:lstStyle>
          <a:p>
            <a:pPr lvl="0"/>
            <a:r>
              <a:rPr lang="en-GB"/>
              <a:t>Click an icon to insert content</a:t>
            </a:r>
          </a:p>
        </p:txBody>
      </p:sp>
      <p:sp>
        <p:nvSpPr>
          <p:cNvPr id="7" name="TextBox 6">
            <a:extLst>
              <a:ext uri="{FF2B5EF4-FFF2-40B4-BE49-F238E27FC236}">
                <a16:creationId xmlns:a16="http://schemas.microsoft.com/office/drawing/2014/main" id="{1C84F60D-FE54-B66E-438A-0D95A583C0EC}"/>
              </a:ext>
            </a:extLst>
          </p:cNvPr>
          <p:cNvSpPr txBox="1"/>
          <p:nvPr/>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11" name="Picture Placeholder 10">
            <a:extLst>
              <a:ext uri="{FF2B5EF4-FFF2-40B4-BE49-F238E27FC236}">
                <a16:creationId xmlns:a16="http://schemas.microsoft.com/office/drawing/2014/main" id="{E92E3E18-696C-C74A-6EAD-5C122742DF26}"/>
              </a:ext>
            </a:extLst>
          </p:cNvPr>
          <p:cNvSpPr>
            <a:spLocks noGrp="1"/>
          </p:cNvSpPr>
          <p:nvPr>
            <p:ph type="pic" sz="quarter" idx="15"/>
          </p:nvPr>
        </p:nvSpPr>
        <p:spPr>
          <a:xfrm>
            <a:off x="7135813" y="3321050"/>
            <a:ext cx="4586287" cy="2914650"/>
          </a:xfrm>
        </p:spPr>
        <p:txBody>
          <a:bodyPr/>
          <a:lstStyle/>
          <a:p>
            <a:r>
              <a:rPr lang="en-US"/>
              <a:t>Click icon to add picture</a:t>
            </a:r>
          </a:p>
        </p:txBody>
      </p:sp>
      <p:sp>
        <p:nvSpPr>
          <p:cNvPr id="10" name="Graphic 7">
            <a:extLst>
              <a:ext uri="{FF2B5EF4-FFF2-40B4-BE49-F238E27FC236}">
                <a16:creationId xmlns:a16="http://schemas.microsoft.com/office/drawing/2014/main" id="{E0E9B576-7C11-2DE7-9C6F-2A17155D1A06}"/>
              </a:ext>
            </a:extLst>
          </p:cNvPr>
          <p:cNvSpPr/>
          <p:nvPr userDrawn="1"/>
        </p:nvSpPr>
        <p:spPr>
          <a:xfrm>
            <a:off x="7313387"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chemeClr val="accent4"/>
          </a:solidFill>
          <a:ln w="44181" cap="flat">
            <a:noFill/>
            <a:prstDash val="solid"/>
            <a:miter/>
          </a:ln>
        </p:spPr>
        <p:txBody>
          <a:bodyPr rtlCol="0" anchor="ctr"/>
          <a:lstStyle/>
          <a:p>
            <a:endParaRPr lang="en-US">
              <a:solidFill>
                <a:schemeClr val="accent6"/>
              </a:solidFill>
            </a:endParaRPr>
          </a:p>
        </p:txBody>
      </p:sp>
      <p:sp>
        <p:nvSpPr>
          <p:cNvPr id="12" name="Graphic 7">
            <a:extLst>
              <a:ext uri="{FF2B5EF4-FFF2-40B4-BE49-F238E27FC236}">
                <a16:creationId xmlns:a16="http://schemas.microsoft.com/office/drawing/2014/main" id="{AEE951DD-AA6B-0F74-AC78-89D3020367A8}"/>
              </a:ext>
            </a:extLst>
          </p:cNvPr>
          <p:cNvSpPr/>
          <p:nvPr userDrawn="1"/>
        </p:nvSpPr>
        <p:spPr>
          <a:xfrm>
            <a:off x="7598522"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chemeClr val="accent5"/>
          </a:solidFill>
          <a:ln w="44181" cap="flat">
            <a:noFill/>
            <a:prstDash val="solid"/>
            <a:miter/>
          </a:ln>
        </p:spPr>
        <p:txBody>
          <a:bodyPr rtlCol="0" anchor="ctr"/>
          <a:lstStyle/>
          <a:p>
            <a:endParaRPr lang="en-US">
              <a:solidFill>
                <a:schemeClr val="accent6"/>
              </a:solidFill>
            </a:endParaRPr>
          </a:p>
        </p:txBody>
      </p:sp>
      <p:sp>
        <p:nvSpPr>
          <p:cNvPr id="13" name="Rectangle: Rounded Corners 12">
            <a:extLst>
              <a:ext uri="{FF2B5EF4-FFF2-40B4-BE49-F238E27FC236}">
                <a16:creationId xmlns:a16="http://schemas.microsoft.com/office/drawing/2014/main" id="{0A83C2AA-BAC8-42B3-F98B-6CB98D96042F}"/>
              </a:ext>
            </a:extLst>
          </p:cNvPr>
          <p:cNvSpPr/>
          <p:nvPr userDrawn="1"/>
        </p:nvSpPr>
        <p:spPr>
          <a:xfrm rot="5400000">
            <a:off x="1671697" y="1049881"/>
            <a:ext cx="4108062" cy="6371956"/>
          </a:xfrm>
          <a:prstGeom prst="roundRect">
            <a:avLst>
              <a:gd name="adj" fmla="val 3018"/>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5EC565C6-77D2-EB2D-7958-4FF886A6447D}"/>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Tree>
    <p:extLst>
      <p:ext uri="{BB962C8B-B14F-4D97-AF65-F5344CB8AC3E}">
        <p14:creationId xmlns:p14="http://schemas.microsoft.com/office/powerpoint/2010/main" val="3223476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 03">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2343150"/>
            <a:ext cx="6032250" cy="1908000"/>
          </a:xfrm>
        </p:spPr>
        <p:txBody>
          <a:bodyPr anchor="t">
            <a:normAutofit/>
          </a:bodyPr>
          <a:lstStyle>
            <a:lvl1pPr algn="l">
              <a:lnSpc>
                <a:spcPts val="4800"/>
              </a:lnSpc>
              <a:defRPr sz="45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p:nvPr>
        </p:nvSpPr>
        <p:spPr>
          <a:xfrm>
            <a:off x="539999" y="4359652"/>
            <a:ext cx="4955110" cy="1565649"/>
          </a:xfrm>
        </p:spPr>
        <p:txBody>
          <a:bodyPr>
            <a:normAutofit/>
          </a:bodyPr>
          <a:lstStyle>
            <a:lvl1pPr marL="0" indent="0" algn="l">
              <a:lnSpc>
                <a:spcPts val="2160"/>
              </a:lnSpc>
              <a:spcAft>
                <a:spcPts val="0"/>
              </a:spcAft>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0" name="TextBox 9">
            <a:extLst>
              <a:ext uri="{FF2B5EF4-FFF2-40B4-BE49-F238E27FC236}">
                <a16:creationId xmlns:a16="http://schemas.microsoft.com/office/drawing/2014/main" id="{A3EC8675-A20E-4C95-AC1B-D8FCC3F8E1C2}"/>
              </a:ext>
            </a:extLst>
          </p:cNvPr>
          <p:cNvSpPr txBox="1"/>
          <p:nvPr userDrawn="1"/>
        </p:nvSpPr>
        <p:spPr>
          <a:xfrm>
            <a:off x="539999" y="6109967"/>
            <a:ext cx="3252865" cy="264175"/>
          </a:xfrm>
          <a:prstGeom prst="rect">
            <a:avLst/>
          </a:prstGeom>
          <a:noFill/>
        </p:spPr>
        <p:txBody>
          <a:bodyPr wrap="square" lIns="0" tIns="0" rIns="0" bIns="0" rtlCol="0">
            <a:spAutoFit/>
          </a:bodyPr>
          <a:lstStyle/>
          <a:p>
            <a:pPr>
              <a:lnSpc>
                <a:spcPts val="2160"/>
              </a:lnSpc>
            </a:pPr>
            <a:r>
              <a:rPr lang="en-GB" sz="1800" b="1">
                <a:solidFill>
                  <a:schemeClr val="bg1"/>
                </a:solidFill>
              </a:rPr>
              <a:t>ageing-better.org.uk</a:t>
            </a:r>
          </a:p>
        </p:txBody>
      </p:sp>
      <p:pic>
        <p:nvPicPr>
          <p:cNvPr id="12" name="Picture 11" descr="A picture containing drawing, plate&#10;&#10;Description automatically generated">
            <a:extLst>
              <a:ext uri="{FF2B5EF4-FFF2-40B4-BE49-F238E27FC236}">
                <a16:creationId xmlns:a16="http://schemas.microsoft.com/office/drawing/2014/main" id="{6E0CCB01-21B9-4D6A-89C8-D3396044D3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0" y="540000"/>
            <a:ext cx="3063246" cy="726949"/>
          </a:xfrm>
          <a:prstGeom prst="rect">
            <a:avLst/>
          </a:prstGeom>
        </p:spPr>
      </p:pic>
      <p:sp>
        <p:nvSpPr>
          <p:cNvPr id="4" name="Rectangle 3">
            <a:extLst>
              <a:ext uri="{FF2B5EF4-FFF2-40B4-BE49-F238E27FC236}">
                <a16:creationId xmlns:a16="http://schemas.microsoft.com/office/drawing/2014/main" id="{9578086F-0858-4181-8712-BB8A84000D4F}"/>
              </a:ext>
            </a:extLst>
          </p:cNvPr>
          <p:cNvSpPr/>
          <p:nvPr userDrawn="1"/>
        </p:nvSpPr>
        <p:spPr>
          <a:xfrm>
            <a:off x="5561573" y="-9054"/>
            <a:ext cx="6630427" cy="6867054"/>
          </a:xfrm>
          <a:custGeom>
            <a:avLst/>
            <a:gdLst>
              <a:gd name="connsiteX0" fmla="*/ 0 w 6630427"/>
              <a:gd name="connsiteY0" fmla="*/ 0 h 6863716"/>
              <a:gd name="connsiteX1" fmla="*/ 6630427 w 6630427"/>
              <a:gd name="connsiteY1" fmla="*/ 0 h 6863716"/>
              <a:gd name="connsiteX2" fmla="*/ 6630427 w 6630427"/>
              <a:gd name="connsiteY2" fmla="*/ 6863716 h 6863716"/>
              <a:gd name="connsiteX3" fmla="*/ 0 w 6630427"/>
              <a:gd name="connsiteY3" fmla="*/ 6863716 h 6863716"/>
              <a:gd name="connsiteX4" fmla="*/ 0 w 6630427"/>
              <a:gd name="connsiteY4" fmla="*/ 0 h 6863716"/>
              <a:gd name="connsiteX0" fmla="*/ 0 w 6630427"/>
              <a:gd name="connsiteY0" fmla="*/ 3337 h 6867053"/>
              <a:gd name="connsiteX1" fmla="*/ 3980779 w 6630427"/>
              <a:gd name="connsiteY1" fmla="*/ 0 h 6867053"/>
              <a:gd name="connsiteX2" fmla="*/ 6630427 w 6630427"/>
              <a:gd name="connsiteY2" fmla="*/ 3337 h 6867053"/>
              <a:gd name="connsiteX3" fmla="*/ 6630427 w 6630427"/>
              <a:gd name="connsiteY3" fmla="*/ 6867053 h 6867053"/>
              <a:gd name="connsiteX4" fmla="*/ 0 w 6630427"/>
              <a:gd name="connsiteY4" fmla="*/ 6867053 h 6867053"/>
              <a:gd name="connsiteX5" fmla="*/ 0 w 6630427"/>
              <a:gd name="connsiteY5" fmla="*/ 3337 h 6867053"/>
              <a:gd name="connsiteX0" fmla="*/ 0 w 6630427"/>
              <a:gd name="connsiteY0" fmla="*/ 6867053 h 6867053"/>
              <a:gd name="connsiteX1" fmla="*/ 3980779 w 6630427"/>
              <a:gd name="connsiteY1" fmla="*/ 0 h 6867053"/>
              <a:gd name="connsiteX2" fmla="*/ 6630427 w 6630427"/>
              <a:gd name="connsiteY2" fmla="*/ 3337 h 6867053"/>
              <a:gd name="connsiteX3" fmla="*/ 6630427 w 6630427"/>
              <a:gd name="connsiteY3" fmla="*/ 6867053 h 6867053"/>
              <a:gd name="connsiteX4" fmla="*/ 0 w 6630427"/>
              <a:gd name="connsiteY4" fmla="*/ 6867053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7053">
                <a:moveTo>
                  <a:pt x="0" y="6867053"/>
                </a:moveTo>
                <a:lnTo>
                  <a:pt x="3980779" y="0"/>
                </a:lnTo>
                <a:lnTo>
                  <a:pt x="6630427" y="3337"/>
                </a:lnTo>
                <a:lnTo>
                  <a:pt x="6630427" y="6867053"/>
                </a:lnTo>
                <a:lnTo>
                  <a:pt x="0" y="686705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275704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_Chart/table &amp; text">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3" name="Graphic 7">
            <a:extLst>
              <a:ext uri="{FF2B5EF4-FFF2-40B4-BE49-F238E27FC236}">
                <a16:creationId xmlns:a16="http://schemas.microsoft.com/office/drawing/2014/main" id="{46810DEA-4BB4-5B59-AA00-C57288EA861B}"/>
              </a:ext>
            </a:extLst>
          </p:cNvPr>
          <p:cNvSpPr/>
          <p:nvPr/>
        </p:nvSpPr>
        <p:spPr>
          <a:xfrm>
            <a:off x="7313387"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chemeClr val="bg1"/>
          </a:solidFill>
          <a:ln w="44181" cap="flat">
            <a:noFill/>
            <a:prstDash val="solid"/>
            <a:miter/>
          </a:ln>
        </p:spPr>
        <p:txBody>
          <a:bodyPr rtlCol="0" anchor="ctr"/>
          <a:lstStyle/>
          <a:p>
            <a:endParaRPr lang="en-US">
              <a:solidFill>
                <a:schemeClr val="accent6"/>
              </a:solidFill>
            </a:endParaRPr>
          </a:p>
        </p:txBody>
      </p:sp>
      <p:sp>
        <p:nvSpPr>
          <p:cNvPr id="5" name="Graphic 7">
            <a:extLst>
              <a:ext uri="{FF2B5EF4-FFF2-40B4-BE49-F238E27FC236}">
                <a16:creationId xmlns:a16="http://schemas.microsoft.com/office/drawing/2014/main" id="{0503C693-BFF4-CD5F-E5DB-274B2E5ED56D}"/>
              </a:ext>
            </a:extLst>
          </p:cNvPr>
          <p:cNvSpPr/>
          <p:nvPr/>
        </p:nvSpPr>
        <p:spPr>
          <a:xfrm>
            <a:off x="7598522"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chemeClr val="accent3"/>
          </a:solidFill>
          <a:ln w="44181" cap="flat">
            <a:noFill/>
            <a:prstDash val="solid"/>
            <a:miter/>
          </a:ln>
        </p:spPr>
        <p:txBody>
          <a:bodyPr rtlCol="0" anchor="ctr"/>
          <a:lstStyle/>
          <a:p>
            <a:endParaRPr lang="en-US">
              <a:solidFill>
                <a:schemeClr val="accent6"/>
              </a:solidFill>
            </a:endParaRPr>
          </a:p>
        </p:txBody>
      </p:sp>
      <p:sp>
        <p:nvSpPr>
          <p:cNvPr id="8" name="Rectangle: Rounded Corners 7">
            <a:extLst>
              <a:ext uri="{FF2B5EF4-FFF2-40B4-BE49-F238E27FC236}">
                <a16:creationId xmlns:a16="http://schemas.microsoft.com/office/drawing/2014/main" id="{42F348F1-A112-5B52-0D51-984CE15C371E}"/>
              </a:ext>
            </a:extLst>
          </p:cNvPr>
          <p:cNvSpPr/>
          <p:nvPr/>
        </p:nvSpPr>
        <p:spPr>
          <a:xfrm rot="5400000">
            <a:off x="1671697" y="1049881"/>
            <a:ext cx="4108062" cy="6371956"/>
          </a:xfrm>
          <a:prstGeom prst="roundRect">
            <a:avLst>
              <a:gd name="adj" fmla="val 3018"/>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F6D6A47-9936-8D37-E414-28BC86E86D5A}"/>
              </a:ext>
            </a:extLst>
          </p:cNvPr>
          <p:cNvSpPr>
            <a:spLocks noGrp="1"/>
          </p:cNvSpPr>
          <p:nvPr>
            <p:ph type="title"/>
          </p:nvPr>
        </p:nvSpPr>
        <p:spPr>
          <a:xfrm>
            <a:off x="540000" y="712799"/>
            <a:ext cx="11112000" cy="699312"/>
          </a:xfrm>
        </p:spPr>
        <p:txBody>
          <a:bodyPr anchor="t" anchorCtr="0"/>
          <a:lstStyle>
            <a:lvl1pPr>
              <a:defRPr sz="4800">
                <a:solidFill>
                  <a:schemeClr val="accent1"/>
                </a:solidFill>
              </a:defRPr>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DE7F8BE5-D378-526E-FDA3-A93869732E0C}"/>
              </a:ext>
            </a:extLst>
          </p:cNvPr>
          <p:cNvSpPr>
            <a:spLocks noGrp="1"/>
          </p:cNvSpPr>
          <p:nvPr>
            <p:ph type="sldNum" sz="quarter" idx="12"/>
          </p:nvPr>
        </p:nvSpPr>
        <p:spPr/>
        <p:txBody>
          <a:bodyPr/>
          <a:lstStyle>
            <a:lvl1pPr>
              <a:defRPr>
                <a:solidFill>
                  <a:schemeClr val="bg1"/>
                </a:solidFill>
              </a:defRPr>
            </a:lvl1pPr>
          </a:lstStyle>
          <a:p>
            <a:fld id="{0BDADB0F-BDBE-446E-8CD3-75601E0AFB8F}" type="slidenum">
              <a:rPr lang="en-GB" smtClean="0"/>
              <a:pPr/>
              <a:t>‹#›</a:t>
            </a:fld>
            <a:endParaRPr lang="en-GB"/>
          </a:p>
        </p:txBody>
      </p:sp>
      <p:sp>
        <p:nvSpPr>
          <p:cNvPr id="9" name="Text Placeholder 8">
            <a:extLst>
              <a:ext uri="{FF2B5EF4-FFF2-40B4-BE49-F238E27FC236}">
                <a16:creationId xmlns:a16="http://schemas.microsoft.com/office/drawing/2014/main" id="{9B064A91-93DC-A729-D62D-1E3A21CCA970}"/>
              </a:ext>
            </a:extLst>
          </p:cNvPr>
          <p:cNvSpPr>
            <a:spLocks noGrp="1"/>
          </p:cNvSpPr>
          <p:nvPr>
            <p:ph type="body" sz="quarter" idx="13" hasCustomPrompt="1"/>
          </p:nvPr>
        </p:nvSpPr>
        <p:spPr>
          <a:xfrm>
            <a:off x="539750" y="1412875"/>
            <a:ext cx="11112500" cy="502735"/>
          </a:xfrm>
        </p:spPr>
        <p:txBody>
          <a:bodyPr/>
          <a:lstStyle>
            <a:lvl1pPr marL="0" indent="0">
              <a:buNone/>
              <a:defRPr sz="3200">
                <a:solidFill>
                  <a:schemeClr val="accent2"/>
                </a:solidFill>
                <a:latin typeface="+mj-lt"/>
              </a:defRPr>
            </a:lvl1pPr>
          </a:lstStyle>
          <a:p>
            <a:pPr lvl="0"/>
            <a:r>
              <a:rPr lang="en-GB"/>
              <a:t>Insert subtitle</a:t>
            </a:r>
          </a:p>
        </p:txBody>
      </p:sp>
      <p:sp>
        <p:nvSpPr>
          <p:cNvPr id="4" name="Content Placeholder 2">
            <a:extLst>
              <a:ext uri="{FF2B5EF4-FFF2-40B4-BE49-F238E27FC236}">
                <a16:creationId xmlns:a16="http://schemas.microsoft.com/office/drawing/2014/main" id="{E7668148-7882-2D36-F184-EE8F6467C193}"/>
              </a:ext>
            </a:extLst>
          </p:cNvPr>
          <p:cNvSpPr>
            <a:spLocks noGrp="1"/>
          </p:cNvSpPr>
          <p:nvPr>
            <p:ph idx="14" hasCustomPrompt="1"/>
          </p:nvPr>
        </p:nvSpPr>
        <p:spPr>
          <a:xfrm>
            <a:off x="693995" y="2326510"/>
            <a:ext cx="6063467" cy="3818691"/>
          </a:xfrm>
        </p:spPr>
        <p:txBody>
          <a:bodyPr tIns="1152000" anchor="ctr" anchorCtr="0"/>
          <a:lstStyle>
            <a:lvl1pPr algn="ctr">
              <a:defRPr sz="1600"/>
            </a:lvl1pPr>
          </a:lstStyle>
          <a:p>
            <a:pPr lvl="0"/>
            <a:r>
              <a:rPr lang="en-GB"/>
              <a:t>Click an icon to insert content</a:t>
            </a:r>
          </a:p>
        </p:txBody>
      </p:sp>
      <p:sp>
        <p:nvSpPr>
          <p:cNvPr id="7" name="TextBox 6">
            <a:extLst>
              <a:ext uri="{FF2B5EF4-FFF2-40B4-BE49-F238E27FC236}">
                <a16:creationId xmlns:a16="http://schemas.microsoft.com/office/drawing/2014/main" id="{1C84F60D-FE54-B66E-438A-0D95A583C0EC}"/>
              </a:ext>
            </a:extLst>
          </p:cNvPr>
          <p:cNvSpPr txBox="1"/>
          <p:nvPr/>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pic>
        <p:nvPicPr>
          <p:cNvPr id="16" name="Picture 15">
            <a:extLst>
              <a:ext uri="{FF2B5EF4-FFF2-40B4-BE49-F238E27FC236}">
                <a16:creationId xmlns:a16="http://schemas.microsoft.com/office/drawing/2014/main" id="{B6F7EC91-9292-AA22-F1FA-DEDDDC05B40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362547" y="3621839"/>
            <a:ext cx="4066680" cy="2668051"/>
          </a:xfrm>
          <a:prstGeom prst="rect">
            <a:avLst/>
          </a:prstGeom>
        </p:spPr>
      </p:pic>
      <p:sp>
        <p:nvSpPr>
          <p:cNvPr id="10" name="Graphic 7">
            <a:extLst>
              <a:ext uri="{FF2B5EF4-FFF2-40B4-BE49-F238E27FC236}">
                <a16:creationId xmlns:a16="http://schemas.microsoft.com/office/drawing/2014/main" id="{C2D695C9-5F24-F37D-4292-D2E7BC799F4C}"/>
              </a:ext>
            </a:extLst>
          </p:cNvPr>
          <p:cNvSpPr/>
          <p:nvPr userDrawn="1"/>
        </p:nvSpPr>
        <p:spPr>
          <a:xfrm>
            <a:off x="7313387"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chemeClr val="bg1"/>
          </a:solidFill>
          <a:ln w="44181" cap="flat">
            <a:noFill/>
            <a:prstDash val="solid"/>
            <a:miter/>
          </a:ln>
        </p:spPr>
        <p:txBody>
          <a:bodyPr rtlCol="0" anchor="ctr"/>
          <a:lstStyle/>
          <a:p>
            <a:endParaRPr lang="en-US">
              <a:solidFill>
                <a:schemeClr val="accent6"/>
              </a:solidFill>
            </a:endParaRPr>
          </a:p>
        </p:txBody>
      </p:sp>
      <p:sp>
        <p:nvSpPr>
          <p:cNvPr id="11" name="Graphic 7">
            <a:extLst>
              <a:ext uri="{FF2B5EF4-FFF2-40B4-BE49-F238E27FC236}">
                <a16:creationId xmlns:a16="http://schemas.microsoft.com/office/drawing/2014/main" id="{84B29815-C63D-2803-2970-E8FE700A185F}"/>
              </a:ext>
            </a:extLst>
          </p:cNvPr>
          <p:cNvSpPr/>
          <p:nvPr userDrawn="1"/>
        </p:nvSpPr>
        <p:spPr>
          <a:xfrm>
            <a:off x="7598522"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chemeClr val="accent3"/>
          </a:solidFill>
          <a:ln w="44181" cap="flat">
            <a:noFill/>
            <a:prstDash val="solid"/>
            <a:miter/>
          </a:ln>
        </p:spPr>
        <p:txBody>
          <a:bodyPr rtlCol="0" anchor="ctr"/>
          <a:lstStyle/>
          <a:p>
            <a:endParaRPr lang="en-US">
              <a:solidFill>
                <a:schemeClr val="accent6"/>
              </a:solidFill>
            </a:endParaRPr>
          </a:p>
        </p:txBody>
      </p:sp>
      <p:sp>
        <p:nvSpPr>
          <p:cNvPr id="12" name="Rectangle: Rounded Corners 11">
            <a:extLst>
              <a:ext uri="{FF2B5EF4-FFF2-40B4-BE49-F238E27FC236}">
                <a16:creationId xmlns:a16="http://schemas.microsoft.com/office/drawing/2014/main" id="{72534926-FADA-9176-D516-06C74FB20575}"/>
              </a:ext>
            </a:extLst>
          </p:cNvPr>
          <p:cNvSpPr/>
          <p:nvPr userDrawn="1"/>
        </p:nvSpPr>
        <p:spPr>
          <a:xfrm rot="5400000">
            <a:off x="1671697" y="1049881"/>
            <a:ext cx="4108062" cy="6371956"/>
          </a:xfrm>
          <a:prstGeom prst="roundRect">
            <a:avLst>
              <a:gd name="adj" fmla="val 3018"/>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E064E351-2F29-5641-1C51-135501FA040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pic>
        <p:nvPicPr>
          <p:cNvPr id="14" name="Picture 13">
            <a:extLst>
              <a:ext uri="{FF2B5EF4-FFF2-40B4-BE49-F238E27FC236}">
                <a16:creationId xmlns:a16="http://schemas.microsoft.com/office/drawing/2014/main" id="{B96B4637-545D-1766-8172-B50DD535A72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362547" y="3621839"/>
            <a:ext cx="4066680" cy="2668051"/>
          </a:xfrm>
          <a:prstGeom prst="rect">
            <a:avLst/>
          </a:prstGeom>
        </p:spPr>
      </p:pic>
    </p:spTree>
    <p:extLst>
      <p:ext uri="{BB962C8B-B14F-4D97-AF65-F5344CB8AC3E}">
        <p14:creationId xmlns:p14="http://schemas.microsoft.com/office/powerpoint/2010/main" val="38888923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Large table/chart &amp; tex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D6A47-9936-8D37-E414-28BC86E86D5A}"/>
              </a:ext>
            </a:extLst>
          </p:cNvPr>
          <p:cNvSpPr>
            <a:spLocks noGrp="1"/>
          </p:cNvSpPr>
          <p:nvPr>
            <p:ph type="title"/>
          </p:nvPr>
        </p:nvSpPr>
        <p:spPr>
          <a:xfrm>
            <a:off x="540001" y="712799"/>
            <a:ext cx="8053810" cy="699312"/>
          </a:xfrm>
        </p:spPr>
        <p:txBody>
          <a:bodyPr anchor="t" anchorCtr="0"/>
          <a:lstStyle>
            <a:lvl1pPr>
              <a:defRPr sz="4800">
                <a:solidFill>
                  <a:srgbClr val="412468"/>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EA0D8A1-32EC-7286-C451-DBDC34906A7A}"/>
              </a:ext>
            </a:extLst>
          </p:cNvPr>
          <p:cNvSpPr>
            <a:spLocks noGrp="1"/>
          </p:cNvSpPr>
          <p:nvPr>
            <p:ph idx="1"/>
          </p:nvPr>
        </p:nvSpPr>
        <p:spPr>
          <a:xfrm>
            <a:off x="9322230" y="2326509"/>
            <a:ext cx="2329769" cy="3818691"/>
          </a:xfrm>
        </p:spPr>
        <p:txBody>
          <a:bodyPr/>
          <a:lstStyle>
            <a:lvl1pPr marL="0" indent="0">
              <a:buClr>
                <a:schemeClr val="bg1"/>
              </a:buClr>
              <a:buNone/>
              <a:defRPr>
                <a:solidFill>
                  <a:srgbClr val="412468"/>
                </a:solidFill>
              </a:defRPr>
            </a:lvl1pPr>
            <a:lvl2pPr marL="0" indent="0">
              <a:buClr>
                <a:schemeClr val="bg1"/>
              </a:buClr>
              <a:buNone/>
              <a:defRPr>
                <a:solidFill>
                  <a:srgbClr val="412468"/>
                </a:solidFill>
              </a:defRPr>
            </a:lvl2pPr>
            <a:lvl3pPr marL="360000" indent="0">
              <a:buClr>
                <a:schemeClr val="bg1"/>
              </a:buClr>
              <a:buNone/>
              <a:defRPr>
                <a:solidFill>
                  <a:srgbClr val="412468"/>
                </a:solidFill>
              </a:defRPr>
            </a:lvl3pPr>
            <a:lvl4pPr marL="360000" indent="0">
              <a:buClr>
                <a:schemeClr val="bg1"/>
              </a:buClr>
              <a:buNone/>
              <a:defRPr>
                <a:solidFill>
                  <a:srgbClr val="412468"/>
                </a:solidFill>
              </a:defRPr>
            </a:lvl4pPr>
            <a:lvl5pPr marL="360000" indent="0">
              <a:buClr>
                <a:schemeClr val="bg1"/>
              </a:buClr>
              <a:buNone/>
              <a:defRPr>
                <a:solidFill>
                  <a:srgbClr val="41246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DE7F8BE5-D378-526E-FDA3-A93869732E0C}"/>
              </a:ext>
            </a:extLst>
          </p:cNvPr>
          <p:cNvSpPr>
            <a:spLocks noGrp="1"/>
          </p:cNvSpPr>
          <p:nvPr>
            <p:ph type="sldNum" sz="quarter" idx="12"/>
          </p:nvPr>
        </p:nvSpPr>
        <p:spPr/>
        <p:txBody>
          <a:bodyPr/>
          <a:lstStyle>
            <a:lvl1pPr>
              <a:defRPr>
                <a:solidFill>
                  <a:schemeClr val="bg1"/>
                </a:solidFill>
              </a:defRPr>
            </a:lvl1pPr>
          </a:lstStyle>
          <a:p>
            <a:fld id="{0BDADB0F-BDBE-446E-8CD3-75601E0AFB8F}" type="slidenum">
              <a:rPr lang="en-GB" smtClean="0"/>
              <a:pPr/>
              <a:t>‹#›</a:t>
            </a:fld>
            <a:endParaRPr lang="en-GB"/>
          </a:p>
        </p:txBody>
      </p:sp>
      <p:sp>
        <p:nvSpPr>
          <p:cNvPr id="9" name="Text Placeholder 8">
            <a:extLst>
              <a:ext uri="{FF2B5EF4-FFF2-40B4-BE49-F238E27FC236}">
                <a16:creationId xmlns:a16="http://schemas.microsoft.com/office/drawing/2014/main" id="{9B064A91-93DC-A729-D62D-1E3A21CCA970}"/>
              </a:ext>
            </a:extLst>
          </p:cNvPr>
          <p:cNvSpPr>
            <a:spLocks noGrp="1"/>
          </p:cNvSpPr>
          <p:nvPr>
            <p:ph type="body" sz="quarter" idx="13" hasCustomPrompt="1"/>
          </p:nvPr>
        </p:nvSpPr>
        <p:spPr>
          <a:xfrm>
            <a:off x="539750" y="1412875"/>
            <a:ext cx="8054172" cy="502735"/>
          </a:xfrm>
        </p:spPr>
        <p:txBody>
          <a:bodyPr/>
          <a:lstStyle>
            <a:lvl1pPr marL="0" indent="0">
              <a:buNone/>
              <a:defRPr sz="3200">
                <a:solidFill>
                  <a:srgbClr val="412468"/>
                </a:solidFill>
                <a:latin typeface="+mj-lt"/>
              </a:defRPr>
            </a:lvl1pPr>
          </a:lstStyle>
          <a:p>
            <a:pPr lvl="0"/>
            <a:r>
              <a:rPr lang="en-GB"/>
              <a:t>Insert subtitle</a:t>
            </a:r>
          </a:p>
        </p:txBody>
      </p:sp>
      <p:sp>
        <p:nvSpPr>
          <p:cNvPr id="4" name="Content Placeholder 2">
            <a:extLst>
              <a:ext uri="{FF2B5EF4-FFF2-40B4-BE49-F238E27FC236}">
                <a16:creationId xmlns:a16="http://schemas.microsoft.com/office/drawing/2014/main" id="{E7668148-7882-2D36-F184-EE8F6467C193}"/>
              </a:ext>
            </a:extLst>
          </p:cNvPr>
          <p:cNvSpPr>
            <a:spLocks noGrp="1"/>
          </p:cNvSpPr>
          <p:nvPr>
            <p:ph idx="14" hasCustomPrompt="1"/>
          </p:nvPr>
        </p:nvSpPr>
        <p:spPr>
          <a:xfrm>
            <a:off x="539751" y="2326509"/>
            <a:ext cx="8054054" cy="3818691"/>
          </a:xfrm>
        </p:spPr>
        <p:txBody>
          <a:bodyPr tIns="1152000" anchor="ctr" anchorCtr="0"/>
          <a:lstStyle>
            <a:lvl1pPr algn="ctr">
              <a:defRPr sz="1600"/>
            </a:lvl1pPr>
          </a:lstStyle>
          <a:p>
            <a:pPr lvl="0"/>
            <a:r>
              <a:rPr lang="en-GB"/>
              <a:t>Click an icon to insert content</a:t>
            </a:r>
          </a:p>
        </p:txBody>
      </p:sp>
      <p:sp>
        <p:nvSpPr>
          <p:cNvPr id="7" name="TextBox 6">
            <a:extLst>
              <a:ext uri="{FF2B5EF4-FFF2-40B4-BE49-F238E27FC236}">
                <a16:creationId xmlns:a16="http://schemas.microsoft.com/office/drawing/2014/main" id="{0C4F28F4-1335-15DD-28D4-F439F87D96AE}"/>
              </a:ext>
            </a:extLst>
          </p:cNvPr>
          <p:cNvSpPr txBox="1"/>
          <p:nvPr/>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sp>
        <p:nvSpPr>
          <p:cNvPr id="8" name="Picture Placeholder 7">
            <a:extLst>
              <a:ext uri="{FF2B5EF4-FFF2-40B4-BE49-F238E27FC236}">
                <a16:creationId xmlns:a16="http://schemas.microsoft.com/office/drawing/2014/main" id="{4E80B5B1-CA8C-0AA5-B37A-D2ABB87B9E16}"/>
              </a:ext>
            </a:extLst>
          </p:cNvPr>
          <p:cNvSpPr>
            <a:spLocks noGrp="1"/>
          </p:cNvSpPr>
          <p:nvPr>
            <p:ph type="pic" sz="quarter" idx="15"/>
          </p:nvPr>
        </p:nvSpPr>
        <p:spPr>
          <a:xfrm>
            <a:off x="8909050" y="261938"/>
            <a:ext cx="2820988" cy="1919287"/>
          </a:xfrm>
        </p:spPr>
        <p:txBody>
          <a:bodyPr/>
          <a:lstStyle/>
          <a:p>
            <a:r>
              <a:rPr lang="en-US"/>
              <a:t>Click icon to add picture</a:t>
            </a:r>
          </a:p>
        </p:txBody>
      </p:sp>
      <p:sp>
        <p:nvSpPr>
          <p:cNvPr id="5" name="TextBox 4">
            <a:extLst>
              <a:ext uri="{FF2B5EF4-FFF2-40B4-BE49-F238E27FC236}">
                <a16:creationId xmlns:a16="http://schemas.microsoft.com/office/drawing/2014/main" id="{DEE4095D-F6FB-D387-C19E-BB6BF41585AB}"/>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spTree>
    <p:extLst>
      <p:ext uri="{BB962C8B-B14F-4D97-AF65-F5344CB8AC3E}">
        <p14:creationId xmlns:p14="http://schemas.microsoft.com/office/powerpoint/2010/main" val="30372588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1_2x chart/table">
    <p:bg>
      <p:bgPr>
        <a:solidFill>
          <a:schemeClr val="accent5"/>
        </a:solidFill>
        <a:effectLst/>
      </p:bgPr>
    </p:bg>
    <p:spTree>
      <p:nvGrpSpPr>
        <p:cNvPr id="1" name=""/>
        <p:cNvGrpSpPr/>
        <p:nvPr/>
      </p:nvGrpSpPr>
      <p:grpSpPr>
        <a:xfrm>
          <a:off x="0" y="0"/>
          <a:ext cx="0" cy="0"/>
          <a:chOff x="0" y="0"/>
          <a:chExt cx="0" cy="0"/>
        </a:xfrm>
      </p:grpSpPr>
      <p:sp>
        <p:nvSpPr>
          <p:cNvPr id="5" name="Graphic 7">
            <a:extLst>
              <a:ext uri="{FF2B5EF4-FFF2-40B4-BE49-F238E27FC236}">
                <a16:creationId xmlns:a16="http://schemas.microsoft.com/office/drawing/2014/main" id="{7E8CF6EF-2E2B-0CB6-EFAB-036A31D0807F}"/>
              </a:ext>
            </a:extLst>
          </p:cNvPr>
          <p:cNvSpPr/>
          <p:nvPr/>
        </p:nvSpPr>
        <p:spPr>
          <a:xfrm>
            <a:off x="6398239"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chemeClr val="accent5">
              <a:lumMod val="75000"/>
            </a:schemeClr>
          </a:solidFill>
          <a:ln w="44181" cap="flat">
            <a:noFill/>
            <a:prstDash val="solid"/>
            <a:miter/>
          </a:ln>
        </p:spPr>
        <p:txBody>
          <a:bodyPr rtlCol="0" anchor="ctr"/>
          <a:lstStyle/>
          <a:p>
            <a:endParaRPr lang="en-US">
              <a:solidFill>
                <a:schemeClr val="accent6"/>
              </a:solidFill>
            </a:endParaRPr>
          </a:p>
        </p:txBody>
      </p:sp>
      <p:sp>
        <p:nvSpPr>
          <p:cNvPr id="11" name="Rectangle: Rounded Corners 10">
            <a:extLst>
              <a:ext uri="{FF2B5EF4-FFF2-40B4-BE49-F238E27FC236}">
                <a16:creationId xmlns:a16="http://schemas.microsoft.com/office/drawing/2014/main" id="{A90EE0D9-237E-ADC4-52FB-DFAFAFD26454}"/>
              </a:ext>
            </a:extLst>
          </p:cNvPr>
          <p:cNvSpPr/>
          <p:nvPr/>
        </p:nvSpPr>
        <p:spPr>
          <a:xfrm rot="5400000">
            <a:off x="4069739" y="-1348163"/>
            <a:ext cx="4108062" cy="11168043"/>
          </a:xfrm>
          <a:prstGeom prst="roundRect">
            <a:avLst>
              <a:gd name="adj" fmla="val 3018"/>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F6D6A47-9936-8D37-E414-28BC86E86D5A}"/>
              </a:ext>
            </a:extLst>
          </p:cNvPr>
          <p:cNvSpPr>
            <a:spLocks noGrp="1"/>
          </p:cNvSpPr>
          <p:nvPr>
            <p:ph type="title"/>
          </p:nvPr>
        </p:nvSpPr>
        <p:spPr>
          <a:xfrm>
            <a:off x="539748" y="713563"/>
            <a:ext cx="8592299" cy="699312"/>
          </a:xfrm>
        </p:spPr>
        <p:txBody>
          <a:bodyPr anchor="t" anchorCtr="0"/>
          <a:lstStyle>
            <a:lvl1pPr>
              <a:defRPr sz="4800">
                <a:solidFill>
                  <a:schemeClr val="bg1"/>
                </a:solidFill>
              </a:defRPr>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DE7F8BE5-D378-526E-FDA3-A93869732E0C}"/>
              </a:ext>
            </a:extLst>
          </p:cNvPr>
          <p:cNvSpPr>
            <a:spLocks noGrp="1"/>
          </p:cNvSpPr>
          <p:nvPr>
            <p:ph type="sldNum" sz="quarter" idx="12"/>
          </p:nvPr>
        </p:nvSpPr>
        <p:spPr/>
        <p:txBody>
          <a:bodyPr/>
          <a:lstStyle>
            <a:lvl1pPr>
              <a:defRPr>
                <a:solidFill>
                  <a:schemeClr val="bg1"/>
                </a:solidFill>
              </a:defRPr>
            </a:lvl1pPr>
          </a:lstStyle>
          <a:p>
            <a:fld id="{0BDADB0F-BDBE-446E-8CD3-75601E0AFB8F}" type="slidenum">
              <a:rPr lang="en-GB" smtClean="0"/>
              <a:pPr/>
              <a:t>‹#›</a:t>
            </a:fld>
            <a:endParaRPr lang="en-GB"/>
          </a:p>
        </p:txBody>
      </p:sp>
      <p:sp>
        <p:nvSpPr>
          <p:cNvPr id="9" name="Text Placeholder 8">
            <a:extLst>
              <a:ext uri="{FF2B5EF4-FFF2-40B4-BE49-F238E27FC236}">
                <a16:creationId xmlns:a16="http://schemas.microsoft.com/office/drawing/2014/main" id="{9B064A91-93DC-A729-D62D-1E3A21CCA970}"/>
              </a:ext>
            </a:extLst>
          </p:cNvPr>
          <p:cNvSpPr>
            <a:spLocks noGrp="1"/>
          </p:cNvSpPr>
          <p:nvPr>
            <p:ph type="body" sz="quarter" idx="13" hasCustomPrompt="1"/>
          </p:nvPr>
        </p:nvSpPr>
        <p:spPr>
          <a:xfrm>
            <a:off x="539751" y="1412875"/>
            <a:ext cx="7155970" cy="502735"/>
          </a:xfrm>
        </p:spPr>
        <p:txBody>
          <a:bodyPr/>
          <a:lstStyle>
            <a:lvl1pPr marL="0" indent="0">
              <a:buNone/>
              <a:defRPr sz="3200">
                <a:solidFill>
                  <a:schemeClr val="bg1"/>
                </a:solidFill>
                <a:latin typeface="+mj-lt"/>
              </a:defRPr>
            </a:lvl1pPr>
          </a:lstStyle>
          <a:p>
            <a:pPr lvl="0"/>
            <a:r>
              <a:rPr lang="en-GB"/>
              <a:t>Insert subtitle</a:t>
            </a:r>
          </a:p>
        </p:txBody>
      </p:sp>
      <p:sp>
        <p:nvSpPr>
          <p:cNvPr id="4" name="Content Placeholder 2">
            <a:extLst>
              <a:ext uri="{FF2B5EF4-FFF2-40B4-BE49-F238E27FC236}">
                <a16:creationId xmlns:a16="http://schemas.microsoft.com/office/drawing/2014/main" id="{E7668148-7882-2D36-F184-EE8F6467C193}"/>
              </a:ext>
            </a:extLst>
          </p:cNvPr>
          <p:cNvSpPr>
            <a:spLocks noGrp="1"/>
          </p:cNvSpPr>
          <p:nvPr>
            <p:ph idx="14" hasCustomPrompt="1"/>
          </p:nvPr>
        </p:nvSpPr>
        <p:spPr>
          <a:xfrm>
            <a:off x="678648" y="2783710"/>
            <a:ext cx="5351764" cy="3361489"/>
          </a:xfrm>
        </p:spPr>
        <p:txBody>
          <a:bodyPr tIns="1152000" anchor="ctr" anchorCtr="0"/>
          <a:lstStyle>
            <a:lvl1pPr algn="ctr">
              <a:defRPr sz="1600"/>
            </a:lvl1pPr>
          </a:lstStyle>
          <a:p>
            <a:pPr lvl="0"/>
            <a:r>
              <a:rPr lang="en-GB"/>
              <a:t>Click an icon to insert content</a:t>
            </a:r>
          </a:p>
        </p:txBody>
      </p:sp>
      <p:sp>
        <p:nvSpPr>
          <p:cNvPr id="7" name="Content Placeholder 2">
            <a:extLst>
              <a:ext uri="{FF2B5EF4-FFF2-40B4-BE49-F238E27FC236}">
                <a16:creationId xmlns:a16="http://schemas.microsoft.com/office/drawing/2014/main" id="{99D8C52A-09E0-24FE-015A-1DAD2AD31E20}"/>
              </a:ext>
            </a:extLst>
          </p:cNvPr>
          <p:cNvSpPr>
            <a:spLocks noGrp="1"/>
          </p:cNvSpPr>
          <p:nvPr>
            <p:ph idx="15" hasCustomPrompt="1"/>
          </p:nvPr>
        </p:nvSpPr>
        <p:spPr>
          <a:xfrm>
            <a:off x="6218557" y="2783710"/>
            <a:ext cx="5351764" cy="3361489"/>
          </a:xfrm>
        </p:spPr>
        <p:txBody>
          <a:bodyPr tIns="1152000" anchor="ctr" anchorCtr="0"/>
          <a:lstStyle>
            <a:lvl1pPr algn="ctr">
              <a:defRPr sz="1600"/>
            </a:lvl1pPr>
          </a:lstStyle>
          <a:p>
            <a:pPr lvl="0"/>
            <a:r>
              <a:rPr lang="en-GB"/>
              <a:t>Click an icon to insert content</a:t>
            </a:r>
          </a:p>
        </p:txBody>
      </p:sp>
      <p:sp>
        <p:nvSpPr>
          <p:cNvPr id="12" name="Text Placeholder 15">
            <a:extLst>
              <a:ext uri="{FF2B5EF4-FFF2-40B4-BE49-F238E27FC236}">
                <a16:creationId xmlns:a16="http://schemas.microsoft.com/office/drawing/2014/main" id="{8FA9817D-79A4-1A05-F9FC-654EFFBE97D0}"/>
              </a:ext>
            </a:extLst>
          </p:cNvPr>
          <p:cNvSpPr>
            <a:spLocks noGrp="1"/>
          </p:cNvSpPr>
          <p:nvPr>
            <p:ph type="body" sz="quarter" idx="16" hasCustomPrompt="1"/>
          </p:nvPr>
        </p:nvSpPr>
        <p:spPr>
          <a:xfrm>
            <a:off x="678648" y="2401404"/>
            <a:ext cx="4279681" cy="249198"/>
          </a:xfrm>
        </p:spPr>
        <p:txBody>
          <a:bodyPr/>
          <a:lstStyle>
            <a:lvl1pPr marL="0" indent="0" algn="l">
              <a:spcAft>
                <a:spcPts val="600"/>
              </a:spcAft>
              <a:buFontTx/>
              <a:buNone/>
              <a:defRPr sz="1400" b="1">
                <a:solidFill>
                  <a:schemeClr val="tx2"/>
                </a:solidFill>
              </a:defRPr>
            </a:lvl1pPr>
            <a:lvl2pPr>
              <a:spcAft>
                <a:spcPts val="600"/>
              </a:spcAft>
              <a:defRPr sz="1400"/>
            </a:lvl2pPr>
          </a:lstStyle>
          <a:p>
            <a:pPr lvl="0"/>
            <a:r>
              <a:rPr lang="en-US"/>
              <a:t>Click to edit subheading</a:t>
            </a:r>
          </a:p>
        </p:txBody>
      </p:sp>
      <p:sp>
        <p:nvSpPr>
          <p:cNvPr id="13" name="Text Placeholder 15">
            <a:extLst>
              <a:ext uri="{FF2B5EF4-FFF2-40B4-BE49-F238E27FC236}">
                <a16:creationId xmlns:a16="http://schemas.microsoft.com/office/drawing/2014/main" id="{A2A8935A-867F-684E-56B6-BD04CFD6D4A2}"/>
              </a:ext>
            </a:extLst>
          </p:cNvPr>
          <p:cNvSpPr>
            <a:spLocks noGrp="1"/>
          </p:cNvSpPr>
          <p:nvPr>
            <p:ph type="body" sz="quarter" idx="17" hasCustomPrompt="1"/>
          </p:nvPr>
        </p:nvSpPr>
        <p:spPr>
          <a:xfrm>
            <a:off x="6193220" y="2401404"/>
            <a:ext cx="4279681" cy="249198"/>
          </a:xfrm>
        </p:spPr>
        <p:txBody>
          <a:bodyPr/>
          <a:lstStyle>
            <a:lvl1pPr marL="0" indent="0" algn="l">
              <a:spcAft>
                <a:spcPts val="600"/>
              </a:spcAft>
              <a:buFontTx/>
              <a:buNone/>
              <a:defRPr sz="1400" b="1">
                <a:solidFill>
                  <a:schemeClr val="tx2"/>
                </a:solidFill>
              </a:defRPr>
            </a:lvl1pPr>
            <a:lvl2pPr>
              <a:spcAft>
                <a:spcPts val="600"/>
              </a:spcAft>
              <a:defRPr sz="1400"/>
            </a:lvl2pPr>
          </a:lstStyle>
          <a:p>
            <a:pPr lvl="0"/>
            <a:r>
              <a:rPr lang="en-US"/>
              <a:t>Click to edit subheading</a:t>
            </a:r>
          </a:p>
        </p:txBody>
      </p:sp>
      <p:sp>
        <p:nvSpPr>
          <p:cNvPr id="3" name="TextBox 2">
            <a:extLst>
              <a:ext uri="{FF2B5EF4-FFF2-40B4-BE49-F238E27FC236}">
                <a16:creationId xmlns:a16="http://schemas.microsoft.com/office/drawing/2014/main" id="{BC79A576-F622-C7A2-54EC-6FED7E211B54}"/>
              </a:ext>
            </a:extLst>
          </p:cNvPr>
          <p:cNvSpPr txBox="1"/>
          <p:nvPr/>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pic>
        <p:nvPicPr>
          <p:cNvPr id="14" name="Picture 13" descr="A person sitting at a table with a computer&#10;&#10;Description automatically generated">
            <a:extLst>
              <a:ext uri="{FF2B5EF4-FFF2-40B4-BE49-F238E27FC236}">
                <a16:creationId xmlns:a16="http://schemas.microsoft.com/office/drawing/2014/main" id="{FF2AE1B9-502A-600A-F2D7-507EF0AAB3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2961" y="516214"/>
            <a:ext cx="2516170" cy="2729504"/>
          </a:xfrm>
          <a:prstGeom prst="rect">
            <a:avLst/>
          </a:prstGeom>
        </p:spPr>
      </p:pic>
      <p:sp>
        <p:nvSpPr>
          <p:cNvPr id="8" name="Graphic 7">
            <a:extLst>
              <a:ext uri="{FF2B5EF4-FFF2-40B4-BE49-F238E27FC236}">
                <a16:creationId xmlns:a16="http://schemas.microsoft.com/office/drawing/2014/main" id="{196FB7E1-1053-8035-4D18-F7F3C61A629A}"/>
              </a:ext>
            </a:extLst>
          </p:cNvPr>
          <p:cNvSpPr/>
          <p:nvPr userDrawn="1"/>
        </p:nvSpPr>
        <p:spPr>
          <a:xfrm>
            <a:off x="6398239"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chemeClr val="accent5">
              <a:lumMod val="75000"/>
            </a:schemeClr>
          </a:solidFill>
          <a:ln w="44181" cap="flat">
            <a:noFill/>
            <a:prstDash val="solid"/>
            <a:miter/>
          </a:ln>
        </p:spPr>
        <p:txBody>
          <a:bodyPr rtlCol="0" anchor="ctr"/>
          <a:lstStyle/>
          <a:p>
            <a:endParaRPr lang="en-US">
              <a:solidFill>
                <a:schemeClr val="accent6"/>
              </a:solidFill>
            </a:endParaRPr>
          </a:p>
        </p:txBody>
      </p:sp>
      <p:sp>
        <p:nvSpPr>
          <p:cNvPr id="10" name="Rectangle: Rounded Corners 9">
            <a:extLst>
              <a:ext uri="{FF2B5EF4-FFF2-40B4-BE49-F238E27FC236}">
                <a16:creationId xmlns:a16="http://schemas.microsoft.com/office/drawing/2014/main" id="{0F0E6281-8F31-026B-5EAA-3ABF77870756}"/>
              </a:ext>
            </a:extLst>
          </p:cNvPr>
          <p:cNvSpPr/>
          <p:nvPr userDrawn="1"/>
        </p:nvSpPr>
        <p:spPr>
          <a:xfrm rot="5400000">
            <a:off x="4069739" y="-1348163"/>
            <a:ext cx="4108062" cy="11168043"/>
          </a:xfrm>
          <a:prstGeom prst="roundRect">
            <a:avLst>
              <a:gd name="adj" fmla="val 3018"/>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7051ED97-7EB8-1003-A2BF-F7AC27374606}"/>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pic>
        <p:nvPicPr>
          <p:cNvPr id="16" name="Picture 15" descr="A person sitting at a table with a computer&#10;&#10;Description automatically generated">
            <a:extLst>
              <a:ext uri="{FF2B5EF4-FFF2-40B4-BE49-F238E27FC236}">
                <a16:creationId xmlns:a16="http://schemas.microsoft.com/office/drawing/2014/main" id="{4EBA165A-C740-8A30-DF14-4641B292DB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02961" y="516214"/>
            <a:ext cx="2516170" cy="2729504"/>
          </a:xfrm>
          <a:prstGeom prst="rect">
            <a:avLst/>
          </a:prstGeom>
        </p:spPr>
      </p:pic>
    </p:spTree>
    <p:extLst>
      <p:ext uri="{BB962C8B-B14F-4D97-AF65-F5344CB8AC3E}">
        <p14:creationId xmlns:p14="http://schemas.microsoft.com/office/powerpoint/2010/main" val="2466748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2x chart/table">
    <p:bg>
      <p:bgPr>
        <a:solidFill>
          <a:schemeClr val="accent1"/>
        </a:solidFill>
        <a:effectLst/>
      </p:bgPr>
    </p:bg>
    <p:spTree>
      <p:nvGrpSpPr>
        <p:cNvPr id="1" name=""/>
        <p:cNvGrpSpPr/>
        <p:nvPr/>
      </p:nvGrpSpPr>
      <p:grpSpPr>
        <a:xfrm>
          <a:off x="0" y="0"/>
          <a:ext cx="0" cy="0"/>
          <a:chOff x="0" y="0"/>
          <a:chExt cx="0" cy="0"/>
        </a:xfrm>
      </p:grpSpPr>
      <p:sp>
        <p:nvSpPr>
          <p:cNvPr id="5" name="Graphic 7">
            <a:extLst>
              <a:ext uri="{FF2B5EF4-FFF2-40B4-BE49-F238E27FC236}">
                <a16:creationId xmlns:a16="http://schemas.microsoft.com/office/drawing/2014/main" id="{7CD6D22E-4840-914C-73DE-5273CC4EC7D2}"/>
              </a:ext>
            </a:extLst>
          </p:cNvPr>
          <p:cNvSpPr/>
          <p:nvPr/>
        </p:nvSpPr>
        <p:spPr>
          <a:xfrm>
            <a:off x="6398239"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chemeClr val="accent2"/>
          </a:solidFill>
          <a:ln w="44181" cap="flat">
            <a:noFill/>
            <a:prstDash val="solid"/>
            <a:miter/>
          </a:ln>
        </p:spPr>
        <p:txBody>
          <a:bodyPr rtlCol="0" anchor="ctr"/>
          <a:lstStyle/>
          <a:p>
            <a:endParaRPr lang="en-US">
              <a:solidFill>
                <a:schemeClr val="accent6"/>
              </a:solidFill>
            </a:endParaRPr>
          </a:p>
        </p:txBody>
      </p:sp>
      <p:sp>
        <p:nvSpPr>
          <p:cNvPr id="11" name="Rectangle: Rounded Corners 10">
            <a:extLst>
              <a:ext uri="{FF2B5EF4-FFF2-40B4-BE49-F238E27FC236}">
                <a16:creationId xmlns:a16="http://schemas.microsoft.com/office/drawing/2014/main" id="{A90EE0D9-237E-ADC4-52FB-DFAFAFD26454}"/>
              </a:ext>
            </a:extLst>
          </p:cNvPr>
          <p:cNvSpPr/>
          <p:nvPr/>
        </p:nvSpPr>
        <p:spPr>
          <a:xfrm rot="5400000">
            <a:off x="4069739" y="-1348163"/>
            <a:ext cx="4108062" cy="11168043"/>
          </a:xfrm>
          <a:prstGeom prst="roundRect">
            <a:avLst>
              <a:gd name="adj" fmla="val 3018"/>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F6D6A47-9936-8D37-E414-28BC86E86D5A}"/>
              </a:ext>
            </a:extLst>
          </p:cNvPr>
          <p:cNvSpPr>
            <a:spLocks noGrp="1"/>
          </p:cNvSpPr>
          <p:nvPr>
            <p:ph type="title"/>
          </p:nvPr>
        </p:nvSpPr>
        <p:spPr>
          <a:xfrm>
            <a:off x="539748" y="713563"/>
            <a:ext cx="8592299" cy="699312"/>
          </a:xfrm>
        </p:spPr>
        <p:txBody>
          <a:bodyPr anchor="t" anchorCtr="0"/>
          <a:lstStyle>
            <a:lvl1pPr>
              <a:defRPr sz="4800">
                <a:solidFill>
                  <a:schemeClr val="bg1"/>
                </a:solidFill>
              </a:defRPr>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DE7F8BE5-D378-526E-FDA3-A93869732E0C}"/>
              </a:ext>
            </a:extLst>
          </p:cNvPr>
          <p:cNvSpPr>
            <a:spLocks noGrp="1"/>
          </p:cNvSpPr>
          <p:nvPr>
            <p:ph type="sldNum" sz="quarter" idx="12"/>
          </p:nvPr>
        </p:nvSpPr>
        <p:spPr/>
        <p:txBody>
          <a:bodyPr/>
          <a:lstStyle>
            <a:lvl1pPr>
              <a:defRPr>
                <a:solidFill>
                  <a:schemeClr val="bg1"/>
                </a:solidFill>
              </a:defRPr>
            </a:lvl1pPr>
          </a:lstStyle>
          <a:p>
            <a:fld id="{0BDADB0F-BDBE-446E-8CD3-75601E0AFB8F}" type="slidenum">
              <a:rPr lang="en-GB" smtClean="0"/>
              <a:pPr/>
              <a:t>‹#›</a:t>
            </a:fld>
            <a:endParaRPr lang="en-GB"/>
          </a:p>
        </p:txBody>
      </p:sp>
      <p:sp>
        <p:nvSpPr>
          <p:cNvPr id="9" name="Text Placeholder 8">
            <a:extLst>
              <a:ext uri="{FF2B5EF4-FFF2-40B4-BE49-F238E27FC236}">
                <a16:creationId xmlns:a16="http://schemas.microsoft.com/office/drawing/2014/main" id="{9B064A91-93DC-A729-D62D-1E3A21CCA970}"/>
              </a:ext>
            </a:extLst>
          </p:cNvPr>
          <p:cNvSpPr>
            <a:spLocks noGrp="1"/>
          </p:cNvSpPr>
          <p:nvPr>
            <p:ph type="body" sz="quarter" idx="13" hasCustomPrompt="1"/>
          </p:nvPr>
        </p:nvSpPr>
        <p:spPr>
          <a:xfrm>
            <a:off x="539751" y="1412875"/>
            <a:ext cx="7155970" cy="502735"/>
          </a:xfrm>
        </p:spPr>
        <p:txBody>
          <a:bodyPr/>
          <a:lstStyle>
            <a:lvl1pPr marL="0" indent="0">
              <a:buNone/>
              <a:defRPr sz="3200">
                <a:solidFill>
                  <a:schemeClr val="bg1"/>
                </a:solidFill>
                <a:latin typeface="+mj-lt"/>
              </a:defRPr>
            </a:lvl1pPr>
          </a:lstStyle>
          <a:p>
            <a:pPr lvl="0"/>
            <a:r>
              <a:rPr lang="en-GB"/>
              <a:t>Insert subtitle</a:t>
            </a:r>
          </a:p>
        </p:txBody>
      </p:sp>
      <p:sp>
        <p:nvSpPr>
          <p:cNvPr id="4" name="Content Placeholder 2">
            <a:extLst>
              <a:ext uri="{FF2B5EF4-FFF2-40B4-BE49-F238E27FC236}">
                <a16:creationId xmlns:a16="http://schemas.microsoft.com/office/drawing/2014/main" id="{E7668148-7882-2D36-F184-EE8F6467C193}"/>
              </a:ext>
            </a:extLst>
          </p:cNvPr>
          <p:cNvSpPr>
            <a:spLocks noGrp="1"/>
          </p:cNvSpPr>
          <p:nvPr>
            <p:ph idx="14" hasCustomPrompt="1"/>
          </p:nvPr>
        </p:nvSpPr>
        <p:spPr>
          <a:xfrm>
            <a:off x="678648" y="2783710"/>
            <a:ext cx="5351764" cy="3361489"/>
          </a:xfrm>
        </p:spPr>
        <p:txBody>
          <a:bodyPr tIns="1152000" anchor="ctr" anchorCtr="0"/>
          <a:lstStyle>
            <a:lvl1pPr algn="ctr">
              <a:defRPr sz="1600"/>
            </a:lvl1pPr>
          </a:lstStyle>
          <a:p>
            <a:pPr lvl="0"/>
            <a:r>
              <a:rPr lang="en-GB"/>
              <a:t>Click an icon to insert content</a:t>
            </a:r>
          </a:p>
        </p:txBody>
      </p:sp>
      <p:sp>
        <p:nvSpPr>
          <p:cNvPr id="7" name="Content Placeholder 2">
            <a:extLst>
              <a:ext uri="{FF2B5EF4-FFF2-40B4-BE49-F238E27FC236}">
                <a16:creationId xmlns:a16="http://schemas.microsoft.com/office/drawing/2014/main" id="{99D8C52A-09E0-24FE-015A-1DAD2AD31E20}"/>
              </a:ext>
            </a:extLst>
          </p:cNvPr>
          <p:cNvSpPr>
            <a:spLocks noGrp="1"/>
          </p:cNvSpPr>
          <p:nvPr>
            <p:ph idx="15" hasCustomPrompt="1"/>
          </p:nvPr>
        </p:nvSpPr>
        <p:spPr>
          <a:xfrm>
            <a:off x="6218557" y="2783710"/>
            <a:ext cx="5351764" cy="3361489"/>
          </a:xfrm>
        </p:spPr>
        <p:txBody>
          <a:bodyPr tIns="1152000" anchor="ctr" anchorCtr="0"/>
          <a:lstStyle>
            <a:lvl1pPr algn="ctr">
              <a:defRPr sz="1600"/>
            </a:lvl1pPr>
          </a:lstStyle>
          <a:p>
            <a:pPr lvl="0"/>
            <a:r>
              <a:rPr lang="en-GB"/>
              <a:t>Click an icon to insert content</a:t>
            </a:r>
          </a:p>
        </p:txBody>
      </p:sp>
      <p:sp>
        <p:nvSpPr>
          <p:cNvPr id="12" name="Text Placeholder 15">
            <a:extLst>
              <a:ext uri="{FF2B5EF4-FFF2-40B4-BE49-F238E27FC236}">
                <a16:creationId xmlns:a16="http://schemas.microsoft.com/office/drawing/2014/main" id="{8FA9817D-79A4-1A05-F9FC-654EFFBE97D0}"/>
              </a:ext>
            </a:extLst>
          </p:cNvPr>
          <p:cNvSpPr>
            <a:spLocks noGrp="1"/>
          </p:cNvSpPr>
          <p:nvPr>
            <p:ph type="body" sz="quarter" idx="16" hasCustomPrompt="1"/>
          </p:nvPr>
        </p:nvSpPr>
        <p:spPr>
          <a:xfrm>
            <a:off x="678648" y="2401404"/>
            <a:ext cx="4279681" cy="249198"/>
          </a:xfrm>
        </p:spPr>
        <p:txBody>
          <a:bodyPr/>
          <a:lstStyle>
            <a:lvl1pPr marL="0" indent="0" algn="l">
              <a:spcAft>
                <a:spcPts val="600"/>
              </a:spcAft>
              <a:buFontTx/>
              <a:buNone/>
              <a:defRPr sz="1400" b="1">
                <a:solidFill>
                  <a:schemeClr val="tx2"/>
                </a:solidFill>
              </a:defRPr>
            </a:lvl1pPr>
            <a:lvl2pPr>
              <a:spcAft>
                <a:spcPts val="600"/>
              </a:spcAft>
              <a:defRPr sz="1400"/>
            </a:lvl2pPr>
          </a:lstStyle>
          <a:p>
            <a:pPr lvl="0"/>
            <a:r>
              <a:rPr lang="en-US"/>
              <a:t>Click to edit subheading</a:t>
            </a:r>
          </a:p>
        </p:txBody>
      </p:sp>
      <p:sp>
        <p:nvSpPr>
          <p:cNvPr id="13" name="Text Placeholder 15">
            <a:extLst>
              <a:ext uri="{FF2B5EF4-FFF2-40B4-BE49-F238E27FC236}">
                <a16:creationId xmlns:a16="http://schemas.microsoft.com/office/drawing/2014/main" id="{A2A8935A-867F-684E-56B6-BD04CFD6D4A2}"/>
              </a:ext>
            </a:extLst>
          </p:cNvPr>
          <p:cNvSpPr>
            <a:spLocks noGrp="1"/>
          </p:cNvSpPr>
          <p:nvPr>
            <p:ph type="body" sz="quarter" idx="17" hasCustomPrompt="1"/>
          </p:nvPr>
        </p:nvSpPr>
        <p:spPr>
          <a:xfrm>
            <a:off x="6193220" y="2401404"/>
            <a:ext cx="4279681" cy="249198"/>
          </a:xfrm>
        </p:spPr>
        <p:txBody>
          <a:bodyPr/>
          <a:lstStyle>
            <a:lvl1pPr marL="0" indent="0" algn="l">
              <a:spcAft>
                <a:spcPts val="600"/>
              </a:spcAft>
              <a:buFontTx/>
              <a:buNone/>
              <a:defRPr sz="1400" b="1">
                <a:solidFill>
                  <a:schemeClr val="tx2"/>
                </a:solidFill>
              </a:defRPr>
            </a:lvl1pPr>
            <a:lvl2pPr>
              <a:spcAft>
                <a:spcPts val="600"/>
              </a:spcAft>
              <a:defRPr sz="1400"/>
            </a:lvl2pPr>
          </a:lstStyle>
          <a:p>
            <a:pPr lvl="0"/>
            <a:r>
              <a:rPr lang="en-US"/>
              <a:t>Click to edit subheading</a:t>
            </a:r>
          </a:p>
        </p:txBody>
      </p:sp>
      <p:sp>
        <p:nvSpPr>
          <p:cNvPr id="3" name="TextBox 2">
            <a:extLst>
              <a:ext uri="{FF2B5EF4-FFF2-40B4-BE49-F238E27FC236}">
                <a16:creationId xmlns:a16="http://schemas.microsoft.com/office/drawing/2014/main" id="{BC79A576-F622-C7A2-54EC-6FED7E211B54}"/>
              </a:ext>
            </a:extLst>
          </p:cNvPr>
          <p:cNvSpPr txBox="1"/>
          <p:nvPr/>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sp>
        <p:nvSpPr>
          <p:cNvPr id="17" name="Picture Placeholder 15">
            <a:extLst>
              <a:ext uri="{FF2B5EF4-FFF2-40B4-BE49-F238E27FC236}">
                <a16:creationId xmlns:a16="http://schemas.microsoft.com/office/drawing/2014/main" id="{226779CC-CD71-9AB0-D4CE-A29E7AAA1DCF}"/>
              </a:ext>
            </a:extLst>
          </p:cNvPr>
          <p:cNvSpPr>
            <a:spLocks noGrp="1"/>
          </p:cNvSpPr>
          <p:nvPr>
            <p:ph type="pic" sz="quarter" idx="18"/>
          </p:nvPr>
        </p:nvSpPr>
        <p:spPr>
          <a:xfrm>
            <a:off x="9077325" y="568110"/>
            <a:ext cx="3275013" cy="1613115"/>
          </a:xfrm>
        </p:spPr>
        <p:txBody>
          <a:bodyPr/>
          <a:lstStyle/>
          <a:p>
            <a:r>
              <a:rPr lang="en-US"/>
              <a:t>Click icon to add picture</a:t>
            </a:r>
          </a:p>
        </p:txBody>
      </p:sp>
      <p:sp>
        <p:nvSpPr>
          <p:cNvPr id="8" name="Graphic 7">
            <a:extLst>
              <a:ext uri="{FF2B5EF4-FFF2-40B4-BE49-F238E27FC236}">
                <a16:creationId xmlns:a16="http://schemas.microsoft.com/office/drawing/2014/main" id="{36911DB2-0DCE-6A20-889E-1DE8A1644F47}"/>
              </a:ext>
            </a:extLst>
          </p:cNvPr>
          <p:cNvSpPr/>
          <p:nvPr userDrawn="1"/>
        </p:nvSpPr>
        <p:spPr>
          <a:xfrm>
            <a:off x="6398239"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chemeClr val="accent2"/>
          </a:solidFill>
          <a:ln w="44181" cap="flat">
            <a:noFill/>
            <a:prstDash val="solid"/>
            <a:miter/>
          </a:ln>
        </p:spPr>
        <p:txBody>
          <a:bodyPr rtlCol="0" anchor="ctr"/>
          <a:lstStyle/>
          <a:p>
            <a:endParaRPr lang="en-US">
              <a:solidFill>
                <a:schemeClr val="accent6"/>
              </a:solidFill>
            </a:endParaRPr>
          </a:p>
        </p:txBody>
      </p:sp>
      <p:sp>
        <p:nvSpPr>
          <p:cNvPr id="10" name="Rectangle: Rounded Corners 9">
            <a:extLst>
              <a:ext uri="{FF2B5EF4-FFF2-40B4-BE49-F238E27FC236}">
                <a16:creationId xmlns:a16="http://schemas.microsoft.com/office/drawing/2014/main" id="{AAC09EF7-602A-6DFA-7E50-273063E2B239}"/>
              </a:ext>
            </a:extLst>
          </p:cNvPr>
          <p:cNvSpPr/>
          <p:nvPr userDrawn="1"/>
        </p:nvSpPr>
        <p:spPr>
          <a:xfrm rot="5400000">
            <a:off x="4069739" y="-1348163"/>
            <a:ext cx="4108062" cy="11168043"/>
          </a:xfrm>
          <a:prstGeom prst="roundRect">
            <a:avLst>
              <a:gd name="adj" fmla="val 3018"/>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D4E4AAD7-0568-9529-B79E-E7C1887DC3B0}"/>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spTree>
    <p:extLst>
      <p:ext uri="{BB962C8B-B14F-4D97-AF65-F5344CB8AC3E}">
        <p14:creationId xmlns:p14="http://schemas.microsoft.com/office/powerpoint/2010/main" val="40987273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Text and video">
    <p:bg>
      <p:bgPr>
        <a:solidFill>
          <a:schemeClr val="accent3"/>
        </a:solidFill>
        <a:effectLst/>
      </p:bgPr>
    </p:bg>
    <p:spTree>
      <p:nvGrpSpPr>
        <p:cNvPr id="1" name=""/>
        <p:cNvGrpSpPr/>
        <p:nvPr/>
      </p:nvGrpSpPr>
      <p:grpSpPr>
        <a:xfrm>
          <a:off x="0" y="0"/>
          <a:ext cx="0" cy="0"/>
          <a:chOff x="0" y="0"/>
          <a:chExt cx="0" cy="0"/>
        </a:xfrm>
      </p:grpSpPr>
      <p:sp>
        <p:nvSpPr>
          <p:cNvPr id="5" name="Graphic 7">
            <a:extLst>
              <a:ext uri="{FF2B5EF4-FFF2-40B4-BE49-F238E27FC236}">
                <a16:creationId xmlns:a16="http://schemas.microsoft.com/office/drawing/2014/main" id="{F11B16EC-3AA9-6674-8231-3F966B0449A0}"/>
              </a:ext>
            </a:extLst>
          </p:cNvPr>
          <p:cNvSpPr/>
          <p:nvPr/>
        </p:nvSpPr>
        <p:spPr>
          <a:xfrm>
            <a:off x="6005570"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rgbClr val="F7EFDA"/>
          </a:solidFill>
          <a:ln w="44181" cap="flat">
            <a:noFill/>
            <a:prstDash val="solid"/>
            <a:miter/>
          </a:ln>
        </p:spPr>
        <p:txBody>
          <a:bodyPr rtlCol="0" anchor="ctr"/>
          <a:lstStyle/>
          <a:p>
            <a:endParaRPr lang="en-US">
              <a:solidFill>
                <a:schemeClr val="accent6"/>
              </a:solidFill>
            </a:endParaRPr>
          </a:p>
        </p:txBody>
      </p:sp>
      <p:sp>
        <p:nvSpPr>
          <p:cNvPr id="11" name="Graphic 7">
            <a:extLst>
              <a:ext uri="{FF2B5EF4-FFF2-40B4-BE49-F238E27FC236}">
                <a16:creationId xmlns:a16="http://schemas.microsoft.com/office/drawing/2014/main" id="{555A1404-95F9-9483-ED93-AFD56868E2B5}"/>
              </a:ext>
            </a:extLst>
          </p:cNvPr>
          <p:cNvSpPr/>
          <p:nvPr/>
        </p:nvSpPr>
        <p:spPr>
          <a:xfrm>
            <a:off x="6276790"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chemeClr val="accent4"/>
          </a:solidFill>
          <a:ln w="44181" cap="flat">
            <a:noFill/>
            <a:prstDash val="solid"/>
            <a:miter/>
          </a:ln>
        </p:spPr>
        <p:txBody>
          <a:bodyPr rtlCol="0" anchor="ctr"/>
          <a:lstStyle/>
          <a:p>
            <a:endParaRPr lang="en-US">
              <a:solidFill>
                <a:schemeClr val="accent6"/>
              </a:solidFill>
            </a:endParaRPr>
          </a:p>
        </p:txBody>
      </p:sp>
      <p:sp>
        <p:nvSpPr>
          <p:cNvPr id="2" name="Title 1">
            <a:extLst>
              <a:ext uri="{FF2B5EF4-FFF2-40B4-BE49-F238E27FC236}">
                <a16:creationId xmlns:a16="http://schemas.microsoft.com/office/drawing/2014/main" id="{4F6D6A47-9936-8D37-E414-28BC86E86D5A}"/>
              </a:ext>
            </a:extLst>
          </p:cNvPr>
          <p:cNvSpPr>
            <a:spLocks noGrp="1"/>
          </p:cNvSpPr>
          <p:nvPr>
            <p:ph type="title" hasCustomPrompt="1"/>
          </p:nvPr>
        </p:nvSpPr>
        <p:spPr>
          <a:xfrm>
            <a:off x="540000" y="712799"/>
            <a:ext cx="7064567" cy="699312"/>
          </a:xfrm>
        </p:spPr>
        <p:txBody>
          <a:bodyPr anchor="t" anchorCtr="0"/>
          <a:lstStyle>
            <a:lvl1pPr>
              <a:defRPr sz="4800">
                <a:solidFill>
                  <a:srgbClr val="412486"/>
                </a:solidFill>
              </a:defRPr>
            </a:lvl1pPr>
          </a:lstStyle>
          <a:p>
            <a:r>
              <a:rPr lang="en-US"/>
              <a:t>Click to edit title</a:t>
            </a:r>
            <a:endParaRPr lang="en-GB"/>
          </a:p>
        </p:txBody>
      </p:sp>
      <p:sp>
        <p:nvSpPr>
          <p:cNvPr id="3" name="Content Placeholder 2">
            <a:extLst>
              <a:ext uri="{FF2B5EF4-FFF2-40B4-BE49-F238E27FC236}">
                <a16:creationId xmlns:a16="http://schemas.microsoft.com/office/drawing/2014/main" id="{8EA0D8A1-32EC-7286-C451-DBDC34906A7A}"/>
              </a:ext>
            </a:extLst>
          </p:cNvPr>
          <p:cNvSpPr>
            <a:spLocks noGrp="1"/>
          </p:cNvSpPr>
          <p:nvPr>
            <p:ph idx="1" hasCustomPrompt="1"/>
          </p:nvPr>
        </p:nvSpPr>
        <p:spPr>
          <a:xfrm>
            <a:off x="540000" y="2326511"/>
            <a:ext cx="3991489" cy="3818689"/>
          </a:xfrm>
        </p:spPr>
        <p:txBody>
          <a:bodyPr/>
          <a:lstStyle>
            <a:lvl1pPr marL="0" indent="0">
              <a:buClr>
                <a:schemeClr val="bg1"/>
              </a:buClr>
              <a:buNone/>
              <a:defRPr>
                <a:solidFill>
                  <a:srgbClr val="412486"/>
                </a:solidFill>
              </a:defRPr>
            </a:lvl1pPr>
            <a:lvl2pPr marL="0" indent="0">
              <a:buClr>
                <a:schemeClr val="bg1"/>
              </a:buClr>
              <a:buNone/>
              <a:defRPr>
                <a:solidFill>
                  <a:srgbClr val="412486"/>
                </a:solidFill>
              </a:defRPr>
            </a:lvl2pPr>
            <a:lvl3pPr marL="360000" indent="0">
              <a:buClr>
                <a:schemeClr val="bg1"/>
              </a:buClr>
              <a:buNone/>
              <a:defRPr>
                <a:solidFill>
                  <a:srgbClr val="412486"/>
                </a:solidFill>
              </a:defRPr>
            </a:lvl3pPr>
            <a:lvl4pPr marL="360000" indent="0">
              <a:buClr>
                <a:schemeClr val="bg1"/>
              </a:buClr>
              <a:buNone/>
              <a:defRPr>
                <a:solidFill>
                  <a:srgbClr val="412486"/>
                </a:solidFill>
              </a:defRPr>
            </a:lvl4pPr>
            <a:lvl5pPr marL="360000" indent="0">
              <a:buClr>
                <a:schemeClr val="bg1"/>
              </a:buClr>
              <a:buNone/>
              <a:defRPr>
                <a:solidFill>
                  <a:srgbClr val="412486"/>
                </a:solidFill>
              </a:defRPr>
            </a:lvl5pPr>
          </a:lstStyle>
          <a:p>
            <a:pPr lvl="0"/>
            <a:r>
              <a:rPr lang="en-GB"/>
              <a:t>- Click to edit Master text styles</a:t>
            </a:r>
          </a:p>
          <a:p>
            <a:pPr lvl="1"/>
            <a:r>
              <a:rPr lang="en-GB"/>
              <a:t>- Second level</a:t>
            </a:r>
          </a:p>
          <a:p>
            <a:pPr lvl="2"/>
            <a:r>
              <a:rPr lang="en-GB"/>
              <a:t>- Third level</a:t>
            </a:r>
          </a:p>
          <a:p>
            <a:pPr lvl="3"/>
            <a:r>
              <a:rPr lang="en-GB"/>
              <a:t>- Fourth level</a:t>
            </a:r>
          </a:p>
          <a:p>
            <a:pPr lvl="4"/>
            <a:r>
              <a:rPr lang="en-GB"/>
              <a:t>- Fifth level</a:t>
            </a:r>
          </a:p>
        </p:txBody>
      </p:sp>
      <p:sp>
        <p:nvSpPr>
          <p:cNvPr id="6" name="Slide Number Placeholder 5">
            <a:extLst>
              <a:ext uri="{FF2B5EF4-FFF2-40B4-BE49-F238E27FC236}">
                <a16:creationId xmlns:a16="http://schemas.microsoft.com/office/drawing/2014/main" id="{DE7F8BE5-D378-526E-FDA3-A93869732E0C}"/>
              </a:ext>
            </a:extLst>
          </p:cNvPr>
          <p:cNvSpPr>
            <a:spLocks noGrp="1"/>
          </p:cNvSpPr>
          <p:nvPr>
            <p:ph type="sldNum" sz="quarter" idx="12"/>
          </p:nvPr>
        </p:nvSpPr>
        <p:spPr/>
        <p:txBody>
          <a:bodyPr/>
          <a:lstStyle>
            <a:lvl1pPr>
              <a:defRPr>
                <a:solidFill>
                  <a:schemeClr val="bg1"/>
                </a:solidFill>
              </a:defRPr>
            </a:lvl1pPr>
          </a:lstStyle>
          <a:p>
            <a:fld id="{0BDADB0F-BDBE-446E-8CD3-75601E0AFB8F}" type="slidenum">
              <a:rPr lang="en-GB" smtClean="0"/>
              <a:pPr/>
              <a:t>‹#›</a:t>
            </a:fld>
            <a:endParaRPr lang="en-GB"/>
          </a:p>
        </p:txBody>
      </p:sp>
      <p:sp>
        <p:nvSpPr>
          <p:cNvPr id="9" name="Text Placeholder 8">
            <a:extLst>
              <a:ext uri="{FF2B5EF4-FFF2-40B4-BE49-F238E27FC236}">
                <a16:creationId xmlns:a16="http://schemas.microsoft.com/office/drawing/2014/main" id="{9B064A91-93DC-A729-D62D-1E3A21CCA970}"/>
              </a:ext>
            </a:extLst>
          </p:cNvPr>
          <p:cNvSpPr>
            <a:spLocks noGrp="1"/>
          </p:cNvSpPr>
          <p:nvPr>
            <p:ph type="body" sz="quarter" idx="13" hasCustomPrompt="1"/>
          </p:nvPr>
        </p:nvSpPr>
        <p:spPr>
          <a:xfrm>
            <a:off x="539750" y="1412875"/>
            <a:ext cx="4094163" cy="502735"/>
          </a:xfrm>
        </p:spPr>
        <p:txBody>
          <a:bodyPr/>
          <a:lstStyle>
            <a:lvl1pPr marL="0" indent="0">
              <a:buNone/>
              <a:defRPr sz="3200">
                <a:solidFill>
                  <a:srgbClr val="412486"/>
                </a:solidFill>
                <a:latin typeface="+mj-lt"/>
              </a:defRPr>
            </a:lvl1pPr>
          </a:lstStyle>
          <a:p>
            <a:pPr lvl="0"/>
            <a:r>
              <a:rPr lang="en-GB"/>
              <a:t>Insert subtitle</a:t>
            </a:r>
          </a:p>
        </p:txBody>
      </p:sp>
      <p:pic>
        <p:nvPicPr>
          <p:cNvPr id="4" name="Graphic 3">
            <a:extLst>
              <a:ext uri="{FF2B5EF4-FFF2-40B4-BE49-F238E27FC236}">
                <a16:creationId xmlns:a16="http://schemas.microsoft.com/office/drawing/2014/main" id="{6C0E2FA1-56AE-8697-158E-506C39BB0D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77316" y="544011"/>
            <a:ext cx="7214684" cy="6388331"/>
          </a:xfrm>
          <a:prstGeom prst="rect">
            <a:avLst/>
          </a:prstGeom>
        </p:spPr>
      </p:pic>
      <p:sp>
        <p:nvSpPr>
          <p:cNvPr id="13" name="Media Placeholder 12">
            <a:extLst>
              <a:ext uri="{FF2B5EF4-FFF2-40B4-BE49-F238E27FC236}">
                <a16:creationId xmlns:a16="http://schemas.microsoft.com/office/drawing/2014/main" id="{8938B1B2-9B20-8409-AB87-4989D1CF0105}"/>
              </a:ext>
            </a:extLst>
          </p:cNvPr>
          <p:cNvSpPr>
            <a:spLocks noGrp="1"/>
          </p:cNvSpPr>
          <p:nvPr>
            <p:ph type="media" sz="quarter" idx="14" hasCustomPrompt="1"/>
          </p:nvPr>
        </p:nvSpPr>
        <p:spPr>
          <a:xfrm>
            <a:off x="5173663" y="1695450"/>
            <a:ext cx="6478587" cy="3749675"/>
          </a:xfrm>
          <a:solidFill>
            <a:schemeClr val="tx1">
              <a:lumMod val="85000"/>
              <a:lumOff val="15000"/>
            </a:schemeClr>
          </a:solidFill>
        </p:spPr>
        <p:txBody>
          <a:bodyPr tIns="900000" anchor="ctr" anchorCtr="0"/>
          <a:lstStyle>
            <a:lvl1pPr algn="ctr">
              <a:defRPr sz="1600">
                <a:solidFill>
                  <a:schemeClr val="bg1"/>
                </a:solidFill>
              </a:defRPr>
            </a:lvl1pPr>
          </a:lstStyle>
          <a:p>
            <a:r>
              <a:rPr lang="en-GB"/>
              <a:t>Click icon to insert video</a:t>
            </a:r>
          </a:p>
        </p:txBody>
      </p:sp>
      <p:sp>
        <p:nvSpPr>
          <p:cNvPr id="7" name="TextBox 6">
            <a:extLst>
              <a:ext uri="{FF2B5EF4-FFF2-40B4-BE49-F238E27FC236}">
                <a16:creationId xmlns:a16="http://schemas.microsoft.com/office/drawing/2014/main" id="{C05CCC3B-227B-8D61-C0F6-1E816E5F3A5D}"/>
              </a:ext>
            </a:extLst>
          </p:cNvPr>
          <p:cNvSpPr txBox="1"/>
          <p:nvPr/>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sp>
        <p:nvSpPr>
          <p:cNvPr id="8" name="Graphic 7">
            <a:extLst>
              <a:ext uri="{FF2B5EF4-FFF2-40B4-BE49-F238E27FC236}">
                <a16:creationId xmlns:a16="http://schemas.microsoft.com/office/drawing/2014/main" id="{D1353AD7-8A19-B711-2971-AA8E9EC148F0}"/>
              </a:ext>
            </a:extLst>
          </p:cNvPr>
          <p:cNvSpPr/>
          <p:nvPr userDrawn="1"/>
        </p:nvSpPr>
        <p:spPr>
          <a:xfrm>
            <a:off x="6005570"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rgbClr val="F7EFDA"/>
          </a:solidFill>
          <a:ln w="44181" cap="flat">
            <a:noFill/>
            <a:prstDash val="solid"/>
            <a:miter/>
          </a:ln>
        </p:spPr>
        <p:txBody>
          <a:bodyPr rtlCol="0" anchor="ctr"/>
          <a:lstStyle/>
          <a:p>
            <a:endParaRPr lang="en-US">
              <a:solidFill>
                <a:schemeClr val="accent6"/>
              </a:solidFill>
            </a:endParaRPr>
          </a:p>
        </p:txBody>
      </p:sp>
      <p:sp>
        <p:nvSpPr>
          <p:cNvPr id="10" name="Graphic 7">
            <a:extLst>
              <a:ext uri="{FF2B5EF4-FFF2-40B4-BE49-F238E27FC236}">
                <a16:creationId xmlns:a16="http://schemas.microsoft.com/office/drawing/2014/main" id="{AF5225F0-A304-7A46-50E9-E605D9DCF045}"/>
              </a:ext>
            </a:extLst>
          </p:cNvPr>
          <p:cNvSpPr/>
          <p:nvPr userDrawn="1"/>
        </p:nvSpPr>
        <p:spPr>
          <a:xfrm>
            <a:off x="6276790"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chemeClr val="accent4"/>
          </a:solidFill>
          <a:ln w="44181" cap="flat">
            <a:noFill/>
            <a:prstDash val="solid"/>
            <a:miter/>
          </a:ln>
        </p:spPr>
        <p:txBody>
          <a:bodyPr rtlCol="0" anchor="ctr"/>
          <a:lstStyle/>
          <a:p>
            <a:endParaRPr lang="en-US">
              <a:solidFill>
                <a:schemeClr val="accent6"/>
              </a:solidFill>
            </a:endParaRPr>
          </a:p>
        </p:txBody>
      </p:sp>
      <p:pic>
        <p:nvPicPr>
          <p:cNvPr id="12" name="Graphic 11">
            <a:extLst>
              <a:ext uri="{FF2B5EF4-FFF2-40B4-BE49-F238E27FC236}">
                <a16:creationId xmlns:a16="http://schemas.microsoft.com/office/drawing/2014/main" id="{03FF1E07-D785-090E-B1AB-C728CF86026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977316" y="544011"/>
            <a:ext cx="7214684" cy="6388331"/>
          </a:xfrm>
          <a:prstGeom prst="rect">
            <a:avLst/>
          </a:prstGeom>
        </p:spPr>
      </p:pic>
      <p:sp>
        <p:nvSpPr>
          <p:cNvPr id="14" name="TextBox 13">
            <a:extLst>
              <a:ext uri="{FF2B5EF4-FFF2-40B4-BE49-F238E27FC236}">
                <a16:creationId xmlns:a16="http://schemas.microsoft.com/office/drawing/2014/main" id="{ED89F135-5621-046F-AAA1-6551925D9C52}"/>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spTree>
    <p:extLst>
      <p:ext uri="{BB962C8B-B14F-4D97-AF65-F5344CB8AC3E}">
        <p14:creationId xmlns:p14="http://schemas.microsoft.com/office/powerpoint/2010/main" val="38792406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ext_1">
    <p:bg>
      <p:bgPr>
        <a:solidFill>
          <a:schemeClr val="bg1"/>
        </a:solidFill>
        <a:effectLst/>
      </p:bgPr>
    </p:bg>
    <p:spTree>
      <p:nvGrpSpPr>
        <p:cNvPr id="1" name=""/>
        <p:cNvGrpSpPr/>
        <p:nvPr/>
      </p:nvGrpSpPr>
      <p:grpSpPr>
        <a:xfrm>
          <a:off x="0" y="0"/>
          <a:ext cx="0" cy="0"/>
          <a:chOff x="0" y="0"/>
          <a:chExt cx="0" cy="0"/>
        </a:xfrm>
      </p:grpSpPr>
      <p:sp>
        <p:nvSpPr>
          <p:cNvPr id="5" name="Graphic 7">
            <a:extLst>
              <a:ext uri="{FF2B5EF4-FFF2-40B4-BE49-F238E27FC236}">
                <a16:creationId xmlns:a16="http://schemas.microsoft.com/office/drawing/2014/main" id="{172971B3-7CCA-E88F-D66A-9B023C83FBF2}"/>
              </a:ext>
            </a:extLst>
          </p:cNvPr>
          <p:cNvSpPr/>
          <p:nvPr/>
        </p:nvSpPr>
        <p:spPr>
          <a:xfrm>
            <a:off x="8200029"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chemeClr val="accent2"/>
          </a:solidFill>
          <a:ln w="44181" cap="flat">
            <a:noFill/>
            <a:prstDash val="solid"/>
            <a:miter/>
          </a:ln>
        </p:spPr>
        <p:txBody>
          <a:bodyPr rtlCol="0" anchor="ctr"/>
          <a:lstStyle/>
          <a:p>
            <a:endParaRPr lang="en-US">
              <a:solidFill>
                <a:schemeClr val="accent6"/>
              </a:solidFill>
            </a:endParaRPr>
          </a:p>
        </p:txBody>
      </p:sp>
      <p:sp>
        <p:nvSpPr>
          <p:cNvPr id="2" name="Title 1">
            <a:extLst>
              <a:ext uri="{FF2B5EF4-FFF2-40B4-BE49-F238E27FC236}">
                <a16:creationId xmlns:a16="http://schemas.microsoft.com/office/drawing/2014/main" id="{4F6D6A47-9936-8D37-E414-28BC86E86D5A}"/>
              </a:ext>
            </a:extLst>
          </p:cNvPr>
          <p:cNvSpPr>
            <a:spLocks noGrp="1"/>
          </p:cNvSpPr>
          <p:nvPr>
            <p:ph type="title"/>
          </p:nvPr>
        </p:nvSpPr>
        <p:spPr>
          <a:xfrm>
            <a:off x="539999" y="712799"/>
            <a:ext cx="10542969" cy="963602"/>
          </a:xfrm>
        </p:spPr>
        <p:txBody>
          <a:bodyPr anchor="t" anchorCtr="0"/>
          <a:lstStyle>
            <a:lvl1pPr>
              <a:defRPr sz="4800">
                <a:solidFill>
                  <a:schemeClr val="tx2"/>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EA0D8A1-32EC-7286-C451-DBDC34906A7A}"/>
              </a:ext>
            </a:extLst>
          </p:cNvPr>
          <p:cNvSpPr>
            <a:spLocks noGrp="1"/>
          </p:cNvSpPr>
          <p:nvPr>
            <p:ph idx="1"/>
          </p:nvPr>
        </p:nvSpPr>
        <p:spPr>
          <a:xfrm>
            <a:off x="539998" y="2077655"/>
            <a:ext cx="7815723" cy="40675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DE7F8BE5-D378-526E-FDA3-A93869732E0C}"/>
              </a:ext>
            </a:extLst>
          </p:cNvPr>
          <p:cNvSpPr>
            <a:spLocks noGrp="1"/>
          </p:cNvSpPr>
          <p:nvPr>
            <p:ph type="sldNum" sz="quarter" idx="12"/>
          </p:nvPr>
        </p:nvSpPr>
        <p:spPr/>
        <p:txBody>
          <a:bodyPr/>
          <a:lstStyle>
            <a:lvl1pPr>
              <a:defRPr>
                <a:solidFill>
                  <a:schemeClr val="bg1"/>
                </a:solidFill>
              </a:defRPr>
            </a:lvl1pPr>
          </a:lstStyle>
          <a:p>
            <a:fld id="{0BDADB0F-BDBE-446E-8CD3-75601E0AFB8F}" type="slidenum">
              <a:rPr lang="en-GB" smtClean="0"/>
              <a:pPr/>
              <a:t>‹#›</a:t>
            </a:fld>
            <a:endParaRPr lang="en-GB"/>
          </a:p>
        </p:txBody>
      </p:sp>
      <p:sp>
        <p:nvSpPr>
          <p:cNvPr id="4" name="TextBox 3">
            <a:extLst>
              <a:ext uri="{FF2B5EF4-FFF2-40B4-BE49-F238E27FC236}">
                <a16:creationId xmlns:a16="http://schemas.microsoft.com/office/drawing/2014/main" id="{4D44CF64-231A-A1AA-A32C-D222973E7A90}"/>
              </a:ext>
            </a:extLst>
          </p:cNvPr>
          <p:cNvSpPr txBox="1"/>
          <p:nvPr/>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sp>
        <p:nvSpPr>
          <p:cNvPr id="9" name="TextBox 8">
            <a:extLst>
              <a:ext uri="{FF2B5EF4-FFF2-40B4-BE49-F238E27FC236}">
                <a16:creationId xmlns:a16="http://schemas.microsoft.com/office/drawing/2014/main" id="{F2B22766-F97A-3ECB-B7B3-9E66209A1496}"/>
              </a:ext>
            </a:extLst>
          </p:cNvPr>
          <p:cNvSpPr txBox="1"/>
          <p:nvPr/>
        </p:nvSpPr>
        <p:spPr>
          <a:xfrm>
            <a:off x="539999"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7" name="Graphic 7">
            <a:extLst>
              <a:ext uri="{FF2B5EF4-FFF2-40B4-BE49-F238E27FC236}">
                <a16:creationId xmlns:a16="http://schemas.microsoft.com/office/drawing/2014/main" id="{C3030B3A-738F-EF87-0A81-B9C2A0976C0B}"/>
              </a:ext>
            </a:extLst>
          </p:cNvPr>
          <p:cNvSpPr/>
          <p:nvPr userDrawn="1"/>
        </p:nvSpPr>
        <p:spPr>
          <a:xfrm>
            <a:off x="8200029"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chemeClr val="accent2"/>
          </a:solidFill>
          <a:ln w="44181" cap="flat">
            <a:noFill/>
            <a:prstDash val="solid"/>
            <a:miter/>
          </a:ln>
        </p:spPr>
        <p:txBody>
          <a:bodyPr rtlCol="0" anchor="ctr"/>
          <a:lstStyle/>
          <a:p>
            <a:endParaRPr lang="en-US">
              <a:solidFill>
                <a:schemeClr val="accent6"/>
              </a:solidFill>
            </a:endParaRPr>
          </a:p>
        </p:txBody>
      </p:sp>
      <p:sp>
        <p:nvSpPr>
          <p:cNvPr id="8" name="TextBox 7">
            <a:extLst>
              <a:ext uri="{FF2B5EF4-FFF2-40B4-BE49-F238E27FC236}">
                <a16:creationId xmlns:a16="http://schemas.microsoft.com/office/drawing/2014/main" id="{757B1EE7-8258-713B-C558-B816A8E5C117}"/>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sp>
        <p:nvSpPr>
          <p:cNvPr id="10" name="TextBox 9">
            <a:extLst>
              <a:ext uri="{FF2B5EF4-FFF2-40B4-BE49-F238E27FC236}">
                <a16:creationId xmlns:a16="http://schemas.microsoft.com/office/drawing/2014/main" id="{78F68720-37ED-6246-677B-DA560CEA4CBE}"/>
              </a:ext>
            </a:extLst>
          </p:cNvPr>
          <p:cNvSpPr txBox="1"/>
          <p:nvPr userDrawn="1"/>
        </p:nvSpPr>
        <p:spPr>
          <a:xfrm>
            <a:off x="539999"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Tree>
    <p:extLst>
      <p:ext uri="{BB962C8B-B14F-4D97-AF65-F5344CB8AC3E}">
        <p14:creationId xmlns:p14="http://schemas.microsoft.com/office/powerpoint/2010/main" val="31865336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ext_2">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E4F0DF-16CA-AE63-B754-5E0EE95FEAE0}"/>
              </a:ext>
            </a:extLst>
          </p:cNvPr>
          <p:cNvSpPr/>
          <p:nvPr/>
        </p:nvSpPr>
        <p:spPr>
          <a:xfrm>
            <a:off x="0" y="0"/>
            <a:ext cx="12192000" cy="6858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6D6A47-9936-8D37-E414-28BC86E86D5A}"/>
              </a:ext>
            </a:extLst>
          </p:cNvPr>
          <p:cNvSpPr>
            <a:spLocks noGrp="1"/>
          </p:cNvSpPr>
          <p:nvPr>
            <p:ph type="title"/>
          </p:nvPr>
        </p:nvSpPr>
        <p:spPr>
          <a:xfrm>
            <a:off x="539999" y="712799"/>
            <a:ext cx="10399749" cy="963602"/>
          </a:xfrm>
        </p:spPr>
        <p:txBody>
          <a:bodyPr anchor="t" anchorCtr="0"/>
          <a:lstStyle>
            <a:lvl1pPr>
              <a:defRPr sz="4800">
                <a:solidFill>
                  <a:schemeClr val="tx2"/>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EA0D8A1-32EC-7286-C451-DBDC34906A7A}"/>
              </a:ext>
            </a:extLst>
          </p:cNvPr>
          <p:cNvSpPr>
            <a:spLocks noGrp="1"/>
          </p:cNvSpPr>
          <p:nvPr>
            <p:ph idx="1"/>
          </p:nvPr>
        </p:nvSpPr>
        <p:spPr>
          <a:xfrm>
            <a:off x="539998" y="2077655"/>
            <a:ext cx="10399749" cy="4067545"/>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DE7F8BE5-D378-526E-FDA3-A93869732E0C}"/>
              </a:ext>
            </a:extLst>
          </p:cNvPr>
          <p:cNvSpPr>
            <a:spLocks noGrp="1"/>
          </p:cNvSpPr>
          <p:nvPr>
            <p:ph type="sldNum" sz="quarter" idx="12"/>
          </p:nvPr>
        </p:nvSpPr>
        <p:spPr/>
        <p:txBody>
          <a:bodyPr/>
          <a:lstStyle>
            <a:lvl1pPr>
              <a:defRPr>
                <a:solidFill>
                  <a:schemeClr val="accent2"/>
                </a:solidFill>
              </a:defRPr>
            </a:lvl1pPr>
          </a:lstStyle>
          <a:p>
            <a:fld id="{0BDADB0F-BDBE-446E-8CD3-75601E0AFB8F}" type="slidenum">
              <a:rPr lang="en-GB" smtClean="0"/>
              <a:pPr/>
              <a:t>‹#›</a:t>
            </a:fld>
            <a:endParaRPr lang="en-GB"/>
          </a:p>
        </p:txBody>
      </p:sp>
      <p:sp>
        <p:nvSpPr>
          <p:cNvPr id="4" name="TextBox 3">
            <a:extLst>
              <a:ext uri="{FF2B5EF4-FFF2-40B4-BE49-F238E27FC236}">
                <a16:creationId xmlns:a16="http://schemas.microsoft.com/office/drawing/2014/main" id="{4D44CF64-231A-A1AA-A32C-D222973E7A90}"/>
              </a:ext>
            </a:extLst>
          </p:cNvPr>
          <p:cNvSpPr txBox="1"/>
          <p:nvPr/>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sp>
        <p:nvSpPr>
          <p:cNvPr id="9" name="TextBox 8">
            <a:extLst>
              <a:ext uri="{FF2B5EF4-FFF2-40B4-BE49-F238E27FC236}">
                <a16:creationId xmlns:a16="http://schemas.microsoft.com/office/drawing/2014/main" id="{F2B22766-F97A-3ECB-B7B3-9E66209A1496}"/>
              </a:ext>
            </a:extLst>
          </p:cNvPr>
          <p:cNvSpPr txBox="1"/>
          <p:nvPr/>
        </p:nvSpPr>
        <p:spPr>
          <a:xfrm>
            <a:off x="539999"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5" name="Rectangle 4">
            <a:extLst>
              <a:ext uri="{FF2B5EF4-FFF2-40B4-BE49-F238E27FC236}">
                <a16:creationId xmlns:a16="http://schemas.microsoft.com/office/drawing/2014/main" id="{F75D8D82-2E43-886F-9F10-4CB3D3BEF2C8}"/>
              </a:ext>
            </a:extLst>
          </p:cNvPr>
          <p:cNvSpPr/>
          <p:nvPr userDrawn="1"/>
        </p:nvSpPr>
        <p:spPr>
          <a:xfrm>
            <a:off x="0" y="0"/>
            <a:ext cx="12192000" cy="6858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0F3906E-FADB-5749-0949-1489D4ED5CB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sp>
        <p:nvSpPr>
          <p:cNvPr id="10" name="TextBox 9">
            <a:extLst>
              <a:ext uri="{FF2B5EF4-FFF2-40B4-BE49-F238E27FC236}">
                <a16:creationId xmlns:a16="http://schemas.microsoft.com/office/drawing/2014/main" id="{39D13A39-6221-14EA-A6F0-7A50DCA0C6BC}"/>
              </a:ext>
            </a:extLst>
          </p:cNvPr>
          <p:cNvSpPr txBox="1"/>
          <p:nvPr userDrawn="1"/>
        </p:nvSpPr>
        <p:spPr>
          <a:xfrm>
            <a:off x="539999"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Tree>
    <p:extLst>
      <p:ext uri="{BB962C8B-B14F-4D97-AF65-F5344CB8AC3E}">
        <p14:creationId xmlns:p14="http://schemas.microsoft.com/office/powerpoint/2010/main" val="2271603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Text and image right">
    <p:bg>
      <p:bgPr>
        <a:solidFill>
          <a:schemeClr val="bg1"/>
        </a:solidFill>
        <a:effectLst/>
      </p:bgPr>
    </p:bg>
    <p:spTree>
      <p:nvGrpSpPr>
        <p:cNvPr id="1" name=""/>
        <p:cNvGrpSpPr/>
        <p:nvPr/>
      </p:nvGrpSpPr>
      <p:grpSpPr>
        <a:xfrm>
          <a:off x="0" y="0"/>
          <a:ext cx="0" cy="0"/>
          <a:chOff x="0" y="0"/>
          <a:chExt cx="0" cy="0"/>
        </a:xfrm>
      </p:grpSpPr>
      <p:sp>
        <p:nvSpPr>
          <p:cNvPr id="10" name="Graphic 7">
            <a:extLst>
              <a:ext uri="{FF2B5EF4-FFF2-40B4-BE49-F238E27FC236}">
                <a16:creationId xmlns:a16="http://schemas.microsoft.com/office/drawing/2014/main" id="{E9B31904-04AF-155E-82EE-C3E0DCB1020F}"/>
              </a:ext>
            </a:extLst>
          </p:cNvPr>
          <p:cNvSpPr/>
          <p:nvPr/>
        </p:nvSpPr>
        <p:spPr>
          <a:xfrm>
            <a:off x="5299497"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chemeClr val="accent4"/>
          </a:solidFill>
          <a:ln w="44181" cap="flat">
            <a:noFill/>
            <a:prstDash val="solid"/>
            <a:miter/>
          </a:ln>
        </p:spPr>
        <p:txBody>
          <a:bodyPr rtlCol="0" anchor="ctr"/>
          <a:lstStyle/>
          <a:p>
            <a:endParaRPr lang="en-US">
              <a:solidFill>
                <a:schemeClr val="accent6"/>
              </a:solidFill>
            </a:endParaRPr>
          </a:p>
        </p:txBody>
      </p:sp>
      <p:sp>
        <p:nvSpPr>
          <p:cNvPr id="2" name="Title 1">
            <a:extLst>
              <a:ext uri="{FF2B5EF4-FFF2-40B4-BE49-F238E27FC236}">
                <a16:creationId xmlns:a16="http://schemas.microsoft.com/office/drawing/2014/main" id="{4F6D6A47-9936-8D37-E414-28BC86E86D5A}"/>
              </a:ext>
            </a:extLst>
          </p:cNvPr>
          <p:cNvSpPr>
            <a:spLocks noGrp="1"/>
          </p:cNvSpPr>
          <p:nvPr>
            <p:ph type="title"/>
          </p:nvPr>
        </p:nvSpPr>
        <p:spPr>
          <a:xfrm>
            <a:off x="540000" y="712798"/>
            <a:ext cx="7815724" cy="1364857"/>
          </a:xfrm>
        </p:spPr>
        <p:txBody>
          <a:bodyPr anchor="t" anchorCtr="0"/>
          <a:lstStyle>
            <a:lvl1pPr>
              <a:defRPr sz="4800">
                <a:solidFill>
                  <a:schemeClr val="tx2"/>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EA0D8A1-32EC-7286-C451-DBDC34906A7A}"/>
              </a:ext>
            </a:extLst>
          </p:cNvPr>
          <p:cNvSpPr>
            <a:spLocks noGrp="1"/>
          </p:cNvSpPr>
          <p:nvPr>
            <p:ph idx="1"/>
          </p:nvPr>
        </p:nvSpPr>
        <p:spPr>
          <a:xfrm>
            <a:off x="539999" y="2473200"/>
            <a:ext cx="4932000" cy="36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DE7F8BE5-D378-526E-FDA3-A93869732E0C}"/>
              </a:ext>
            </a:extLst>
          </p:cNvPr>
          <p:cNvSpPr>
            <a:spLocks noGrp="1"/>
          </p:cNvSpPr>
          <p:nvPr>
            <p:ph type="sldNum" sz="quarter" idx="12"/>
          </p:nvPr>
        </p:nvSpPr>
        <p:spPr/>
        <p:txBody>
          <a:bodyPr/>
          <a:lstStyle>
            <a:lvl1pPr>
              <a:defRPr>
                <a:solidFill>
                  <a:schemeClr val="bg1"/>
                </a:solidFill>
              </a:defRPr>
            </a:lvl1pPr>
          </a:lstStyle>
          <a:p>
            <a:fld id="{0BDADB0F-BDBE-446E-8CD3-75601E0AFB8F}" type="slidenum">
              <a:rPr lang="en-GB" smtClean="0"/>
              <a:pPr/>
              <a:t>‹#›</a:t>
            </a:fld>
            <a:endParaRPr lang="en-GB"/>
          </a:p>
        </p:txBody>
      </p:sp>
      <p:sp>
        <p:nvSpPr>
          <p:cNvPr id="4" name="TextBox 3">
            <a:extLst>
              <a:ext uri="{FF2B5EF4-FFF2-40B4-BE49-F238E27FC236}">
                <a16:creationId xmlns:a16="http://schemas.microsoft.com/office/drawing/2014/main" id="{4D44CF64-231A-A1AA-A32C-D222973E7A90}"/>
              </a:ext>
            </a:extLst>
          </p:cNvPr>
          <p:cNvSpPr txBox="1"/>
          <p:nvPr/>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sp>
        <p:nvSpPr>
          <p:cNvPr id="7" name="Picture Placeholder 13">
            <a:extLst>
              <a:ext uri="{FF2B5EF4-FFF2-40B4-BE49-F238E27FC236}">
                <a16:creationId xmlns:a16="http://schemas.microsoft.com/office/drawing/2014/main" id="{0B02DD9C-A65C-7A6F-F03E-DAD0040EBB7D}"/>
              </a:ext>
            </a:extLst>
          </p:cNvPr>
          <p:cNvSpPr>
            <a:spLocks noGrp="1"/>
          </p:cNvSpPr>
          <p:nvPr>
            <p:ph type="pic" sz="quarter" idx="10"/>
          </p:nvPr>
        </p:nvSpPr>
        <p:spPr>
          <a:xfrm>
            <a:off x="5561573" y="-5716"/>
            <a:ext cx="6630427" cy="6863715"/>
          </a:xfrm>
          <a:custGeom>
            <a:avLst/>
            <a:gdLst>
              <a:gd name="connsiteX0" fmla="*/ 0 w 6697662"/>
              <a:gd name="connsiteY0" fmla="*/ 0 h 6858000"/>
              <a:gd name="connsiteX1" fmla="*/ 6697662 w 6697662"/>
              <a:gd name="connsiteY1" fmla="*/ 0 h 6858000"/>
              <a:gd name="connsiteX2" fmla="*/ 6697662 w 6697662"/>
              <a:gd name="connsiteY2" fmla="*/ 6858000 h 6858000"/>
              <a:gd name="connsiteX3" fmla="*/ 0 w 6697662"/>
              <a:gd name="connsiteY3" fmla="*/ 6858000 h 6858000"/>
              <a:gd name="connsiteX4" fmla="*/ 0 w 6697662"/>
              <a:gd name="connsiteY4" fmla="*/ 0 h 6858000"/>
              <a:gd name="connsiteX0" fmla="*/ 0 w 6697662"/>
              <a:gd name="connsiteY0" fmla="*/ 5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5" fmla="*/ 0 w 6697662"/>
              <a:gd name="connsiteY5" fmla="*/ 5715 h 6863715"/>
              <a:gd name="connsiteX0" fmla="*/ 0 w 6697662"/>
              <a:gd name="connsiteY0" fmla="*/ 6863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0" fmla="*/ 0 w 6630427"/>
              <a:gd name="connsiteY0" fmla="*/ 6863715 h 6863715"/>
              <a:gd name="connsiteX1" fmla="*/ 3982477 w 6630427"/>
              <a:gd name="connsiteY1" fmla="*/ 0 h 6863715"/>
              <a:gd name="connsiteX2" fmla="*/ 6630427 w 6630427"/>
              <a:gd name="connsiteY2" fmla="*/ 5715 h 6863715"/>
              <a:gd name="connsiteX3" fmla="*/ 6630427 w 6630427"/>
              <a:gd name="connsiteY3" fmla="*/ 6863715 h 6863715"/>
              <a:gd name="connsiteX4" fmla="*/ 0 w 6630427"/>
              <a:gd name="connsiteY4" fmla="*/ 6863715 h 6863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3715">
                <a:moveTo>
                  <a:pt x="0" y="6863715"/>
                </a:moveTo>
                <a:lnTo>
                  <a:pt x="3982477" y="0"/>
                </a:lnTo>
                <a:lnTo>
                  <a:pt x="6630427" y="5715"/>
                </a:lnTo>
                <a:lnTo>
                  <a:pt x="6630427" y="6863715"/>
                </a:lnTo>
                <a:lnTo>
                  <a:pt x="0" y="6863715"/>
                </a:lnTo>
                <a:close/>
              </a:path>
            </a:pathLst>
          </a:custGeom>
        </p:spPr>
        <p:txBody>
          <a:bodyPr anchor="ctr"/>
          <a:lstStyle>
            <a:lvl1pPr algn="ctr">
              <a:defRPr/>
            </a:lvl1pPr>
          </a:lstStyle>
          <a:p>
            <a:r>
              <a:rPr lang="en-US"/>
              <a:t>Click icon to add picture</a:t>
            </a:r>
            <a:endParaRPr lang="en-GB"/>
          </a:p>
        </p:txBody>
      </p:sp>
      <p:sp>
        <p:nvSpPr>
          <p:cNvPr id="9" name="TextBox 8">
            <a:extLst>
              <a:ext uri="{FF2B5EF4-FFF2-40B4-BE49-F238E27FC236}">
                <a16:creationId xmlns:a16="http://schemas.microsoft.com/office/drawing/2014/main" id="{F2B22766-F97A-3ECB-B7B3-9E66209A1496}"/>
              </a:ext>
            </a:extLst>
          </p:cNvPr>
          <p:cNvSpPr txBox="1"/>
          <p:nvPr/>
        </p:nvSpPr>
        <p:spPr>
          <a:xfrm>
            <a:off x="539999"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5" name="Graphic 7">
            <a:extLst>
              <a:ext uri="{FF2B5EF4-FFF2-40B4-BE49-F238E27FC236}">
                <a16:creationId xmlns:a16="http://schemas.microsoft.com/office/drawing/2014/main" id="{69893665-174A-0130-66EE-794327F39ABC}"/>
              </a:ext>
            </a:extLst>
          </p:cNvPr>
          <p:cNvSpPr/>
          <p:nvPr userDrawn="1"/>
        </p:nvSpPr>
        <p:spPr>
          <a:xfrm>
            <a:off x="5299497"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chemeClr val="accent4"/>
          </a:solidFill>
          <a:ln w="44181" cap="flat">
            <a:noFill/>
            <a:prstDash val="solid"/>
            <a:miter/>
          </a:ln>
        </p:spPr>
        <p:txBody>
          <a:bodyPr rtlCol="0" anchor="ctr"/>
          <a:lstStyle/>
          <a:p>
            <a:endParaRPr lang="en-US">
              <a:solidFill>
                <a:schemeClr val="accent6"/>
              </a:solidFill>
            </a:endParaRPr>
          </a:p>
        </p:txBody>
      </p:sp>
      <p:sp>
        <p:nvSpPr>
          <p:cNvPr id="8" name="TextBox 7">
            <a:extLst>
              <a:ext uri="{FF2B5EF4-FFF2-40B4-BE49-F238E27FC236}">
                <a16:creationId xmlns:a16="http://schemas.microsoft.com/office/drawing/2014/main" id="{E8D0A223-10A1-174E-589C-EF570F9601FB}"/>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sp>
        <p:nvSpPr>
          <p:cNvPr id="11" name="TextBox 10">
            <a:extLst>
              <a:ext uri="{FF2B5EF4-FFF2-40B4-BE49-F238E27FC236}">
                <a16:creationId xmlns:a16="http://schemas.microsoft.com/office/drawing/2014/main" id="{C88E1EF3-B626-A6A0-DB5E-84EE9853998B}"/>
              </a:ext>
            </a:extLst>
          </p:cNvPr>
          <p:cNvSpPr txBox="1"/>
          <p:nvPr userDrawn="1"/>
        </p:nvSpPr>
        <p:spPr>
          <a:xfrm>
            <a:off x="539999"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Tree>
    <p:extLst>
      <p:ext uri="{BB962C8B-B14F-4D97-AF65-F5344CB8AC3E}">
        <p14:creationId xmlns:p14="http://schemas.microsoft.com/office/powerpoint/2010/main" val="122434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1_Custom Layout">
    <p:bg>
      <p:bgPr>
        <a:solidFill>
          <a:schemeClr val="accent6"/>
        </a:solidFill>
        <a:effectLst/>
      </p:bgPr>
    </p:bg>
    <p:spTree>
      <p:nvGrpSpPr>
        <p:cNvPr id="1" name=""/>
        <p:cNvGrpSpPr/>
        <p:nvPr/>
      </p:nvGrpSpPr>
      <p:grpSpPr>
        <a:xfrm>
          <a:off x="0" y="0"/>
          <a:ext cx="0" cy="0"/>
          <a:chOff x="0" y="0"/>
          <a:chExt cx="0" cy="0"/>
        </a:xfrm>
      </p:grpSpPr>
      <p:sp>
        <p:nvSpPr>
          <p:cNvPr id="2" name="Graphic 7">
            <a:extLst>
              <a:ext uri="{FF2B5EF4-FFF2-40B4-BE49-F238E27FC236}">
                <a16:creationId xmlns:a16="http://schemas.microsoft.com/office/drawing/2014/main" id="{AA4CDAA7-212F-202E-4EE8-A87782EA0CB7}"/>
              </a:ext>
            </a:extLst>
          </p:cNvPr>
          <p:cNvSpPr/>
          <p:nvPr/>
        </p:nvSpPr>
        <p:spPr>
          <a:xfrm flipH="1">
            <a:off x="-127816" y="-7114"/>
            <a:ext cx="6903730" cy="6872324"/>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5470"/>
              <a:gd name="connsiteY0" fmla="*/ 6876499 h 6876499"/>
              <a:gd name="connsiteX1" fmla="*/ 3979971 w 6905470"/>
              <a:gd name="connsiteY1" fmla="*/ 11289 h 6876499"/>
              <a:gd name="connsiteX2" fmla="*/ 4975767 w 6905470"/>
              <a:gd name="connsiteY2" fmla="*/ 5766 h 6876499"/>
              <a:gd name="connsiteX3" fmla="*/ 5777278 w 6905470"/>
              <a:gd name="connsiteY3" fmla="*/ 10194 h 6876499"/>
              <a:gd name="connsiteX4" fmla="*/ 6903793 w 6905470"/>
              <a:gd name="connsiteY4" fmla="*/ 0 h 6876499"/>
              <a:gd name="connsiteX5" fmla="*/ 6898677 w 6905470"/>
              <a:gd name="connsiteY5" fmla="*/ 6876499 h 6876499"/>
              <a:gd name="connsiteX6" fmla="*/ 0 w 6905470"/>
              <a:gd name="connsiteY6" fmla="*/ 6876499 h 6876499"/>
              <a:gd name="connsiteX0" fmla="*/ 0 w 6899545"/>
              <a:gd name="connsiteY0" fmla="*/ 6876499 h 6876499"/>
              <a:gd name="connsiteX1" fmla="*/ 3979971 w 6899545"/>
              <a:gd name="connsiteY1" fmla="*/ 11289 h 6876499"/>
              <a:gd name="connsiteX2" fmla="*/ 4975767 w 6899545"/>
              <a:gd name="connsiteY2" fmla="*/ 5766 h 6876499"/>
              <a:gd name="connsiteX3" fmla="*/ 5777278 w 6899545"/>
              <a:gd name="connsiteY3" fmla="*/ 10194 h 6876499"/>
              <a:gd name="connsiteX4" fmla="*/ 6820266 w 6899545"/>
              <a:gd name="connsiteY4" fmla="*/ 0 h 6876499"/>
              <a:gd name="connsiteX5" fmla="*/ 6898677 w 6899545"/>
              <a:gd name="connsiteY5" fmla="*/ 6876499 h 6876499"/>
              <a:gd name="connsiteX6" fmla="*/ 0 w 6899545"/>
              <a:gd name="connsiteY6" fmla="*/ 6876499 h 6876499"/>
              <a:gd name="connsiteX0" fmla="*/ 0 w 6902679"/>
              <a:gd name="connsiteY0" fmla="*/ 6870906 h 6870906"/>
              <a:gd name="connsiteX1" fmla="*/ 3979971 w 6902679"/>
              <a:gd name="connsiteY1" fmla="*/ 5696 h 6870906"/>
              <a:gd name="connsiteX2" fmla="*/ 4975767 w 6902679"/>
              <a:gd name="connsiteY2" fmla="*/ 173 h 6870906"/>
              <a:gd name="connsiteX3" fmla="*/ 5777278 w 6902679"/>
              <a:gd name="connsiteY3" fmla="*/ 4601 h 6870906"/>
              <a:gd name="connsiteX4" fmla="*/ 6895001 w 6902679"/>
              <a:gd name="connsiteY4" fmla="*/ 11992 h 6870906"/>
              <a:gd name="connsiteX5" fmla="*/ 6898677 w 6902679"/>
              <a:gd name="connsiteY5" fmla="*/ 6870906 h 6870906"/>
              <a:gd name="connsiteX6" fmla="*/ 0 w 6902679"/>
              <a:gd name="connsiteY6" fmla="*/ 6870906 h 6870906"/>
              <a:gd name="connsiteX0" fmla="*/ 0 w 6899960"/>
              <a:gd name="connsiteY0" fmla="*/ 6870906 h 6870906"/>
              <a:gd name="connsiteX1" fmla="*/ 3979971 w 6899960"/>
              <a:gd name="connsiteY1" fmla="*/ 5696 h 6870906"/>
              <a:gd name="connsiteX2" fmla="*/ 4975767 w 6899960"/>
              <a:gd name="connsiteY2" fmla="*/ 173 h 6870906"/>
              <a:gd name="connsiteX3" fmla="*/ 5777278 w 6899960"/>
              <a:gd name="connsiteY3" fmla="*/ 4601 h 6870906"/>
              <a:gd name="connsiteX4" fmla="*/ 6851039 w 6899960"/>
              <a:gd name="connsiteY4" fmla="*/ 11992 h 6870906"/>
              <a:gd name="connsiteX5" fmla="*/ 6898677 w 6899960"/>
              <a:gd name="connsiteY5" fmla="*/ 6870906 h 6870906"/>
              <a:gd name="connsiteX6" fmla="*/ 0 w 6899960"/>
              <a:gd name="connsiteY6" fmla="*/ 6870906 h 6870906"/>
              <a:gd name="connsiteX0" fmla="*/ 0 w 6902678"/>
              <a:gd name="connsiteY0" fmla="*/ 6870906 h 6870906"/>
              <a:gd name="connsiteX1" fmla="*/ 3979971 w 6902678"/>
              <a:gd name="connsiteY1" fmla="*/ 5696 h 6870906"/>
              <a:gd name="connsiteX2" fmla="*/ 4975767 w 6902678"/>
              <a:gd name="connsiteY2" fmla="*/ 173 h 6870906"/>
              <a:gd name="connsiteX3" fmla="*/ 5777278 w 6902678"/>
              <a:gd name="connsiteY3" fmla="*/ 4601 h 6870906"/>
              <a:gd name="connsiteX4" fmla="*/ 6895000 w 6902678"/>
              <a:gd name="connsiteY4" fmla="*/ 11992 h 6870906"/>
              <a:gd name="connsiteX5" fmla="*/ 6898677 w 6902678"/>
              <a:gd name="connsiteY5" fmla="*/ 6870906 h 6870906"/>
              <a:gd name="connsiteX6" fmla="*/ 0 w 6902678"/>
              <a:gd name="connsiteY6" fmla="*/ 6870906 h 6870906"/>
              <a:gd name="connsiteX0" fmla="*/ 0 w 6902678"/>
              <a:gd name="connsiteY0" fmla="*/ 6871489 h 6871489"/>
              <a:gd name="connsiteX1" fmla="*/ 3979971 w 6902678"/>
              <a:gd name="connsiteY1" fmla="*/ 6279 h 6871489"/>
              <a:gd name="connsiteX2" fmla="*/ 4975767 w 6902678"/>
              <a:gd name="connsiteY2" fmla="*/ 756 h 6871489"/>
              <a:gd name="connsiteX3" fmla="*/ 5777278 w 6902678"/>
              <a:gd name="connsiteY3" fmla="*/ 5184 h 6871489"/>
              <a:gd name="connsiteX4" fmla="*/ 6895000 w 6902678"/>
              <a:gd name="connsiteY4" fmla="*/ 12575 h 6871489"/>
              <a:gd name="connsiteX5" fmla="*/ 6898677 w 6902678"/>
              <a:gd name="connsiteY5" fmla="*/ 6871489 h 6871489"/>
              <a:gd name="connsiteX6" fmla="*/ 0 w 6902678"/>
              <a:gd name="connsiteY6" fmla="*/ 6871489 h 6871489"/>
              <a:gd name="connsiteX0" fmla="*/ 0 w 6903730"/>
              <a:gd name="connsiteY0" fmla="*/ 6872324 h 6872324"/>
              <a:gd name="connsiteX1" fmla="*/ 3979971 w 6903730"/>
              <a:gd name="connsiteY1" fmla="*/ 7114 h 6872324"/>
              <a:gd name="connsiteX2" fmla="*/ 4975767 w 6903730"/>
              <a:gd name="connsiteY2" fmla="*/ 1591 h 6872324"/>
              <a:gd name="connsiteX3" fmla="*/ 5777278 w 6903730"/>
              <a:gd name="connsiteY3" fmla="*/ 6019 h 6872324"/>
              <a:gd name="connsiteX4" fmla="*/ 6899396 w 6903730"/>
              <a:gd name="connsiteY4" fmla="*/ 9014 h 6872324"/>
              <a:gd name="connsiteX5" fmla="*/ 6898677 w 6903730"/>
              <a:gd name="connsiteY5" fmla="*/ 6872324 h 6872324"/>
              <a:gd name="connsiteX6" fmla="*/ 0 w 6903730"/>
              <a:gd name="connsiteY6" fmla="*/ 6872324 h 687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730" h="6872324">
                <a:moveTo>
                  <a:pt x="0" y="6872324"/>
                </a:moveTo>
                <a:cubicBezTo>
                  <a:pt x="1322894" y="4576395"/>
                  <a:pt x="2657077" y="2303043"/>
                  <a:pt x="3979971" y="7114"/>
                </a:cubicBezTo>
                <a:lnTo>
                  <a:pt x="4975767" y="1591"/>
                </a:lnTo>
                <a:lnTo>
                  <a:pt x="5777278" y="6019"/>
                </a:lnTo>
                <a:cubicBezTo>
                  <a:pt x="6465109" y="-8668"/>
                  <a:pt x="6587898" y="8016"/>
                  <a:pt x="6899396" y="9014"/>
                </a:cubicBezTo>
                <a:cubicBezTo>
                  <a:pt x="6900187" y="2820469"/>
                  <a:pt x="6909175" y="4580158"/>
                  <a:pt x="6898677" y="6872324"/>
                </a:cubicBezTo>
                <a:lnTo>
                  <a:pt x="0" y="6872324"/>
                </a:lnTo>
                <a:close/>
              </a:path>
            </a:pathLst>
          </a:custGeom>
          <a:solidFill>
            <a:schemeClr val="accent1"/>
          </a:solidFill>
          <a:ln w="44181" cap="flat">
            <a:noFill/>
            <a:prstDash val="solid"/>
            <a:miter/>
          </a:ln>
        </p:spPr>
        <p:txBody>
          <a:bodyPr rtlCol="0" anchor="ctr"/>
          <a:lstStyle/>
          <a:p>
            <a:endParaRPr lang="en-US"/>
          </a:p>
        </p:txBody>
      </p:sp>
      <p:sp>
        <p:nvSpPr>
          <p:cNvPr id="3" name="Slide Number Placeholder 2">
            <a:extLst>
              <a:ext uri="{FF2B5EF4-FFF2-40B4-BE49-F238E27FC236}">
                <a16:creationId xmlns:a16="http://schemas.microsoft.com/office/drawing/2014/main" id="{B9E8D39D-4774-2A46-D9D9-731389F15BBA}"/>
              </a:ext>
            </a:extLst>
          </p:cNvPr>
          <p:cNvSpPr>
            <a:spLocks noGrp="1"/>
          </p:cNvSpPr>
          <p:nvPr>
            <p:ph type="sldNum" sz="quarter" idx="10"/>
          </p:nvPr>
        </p:nvSpPr>
        <p:spPr/>
        <p:txBody>
          <a:bodyPr/>
          <a:lstStyle/>
          <a:p>
            <a:fld id="{B5042770-298F-4A05-AC19-71EBAFD4AFB7}" type="slidenum">
              <a:rPr lang="en-GB" smtClean="0"/>
              <a:pPr/>
              <a:t>‹#›</a:t>
            </a:fld>
            <a:endParaRPr lang="en-GB"/>
          </a:p>
        </p:txBody>
      </p:sp>
      <p:sp>
        <p:nvSpPr>
          <p:cNvPr id="6" name="Title 1">
            <a:extLst>
              <a:ext uri="{FF2B5EF4-FFF2-40B4-BE49-F238E27FC236}">
                <a16:creationId xmlns:a16="http://schemas.microsoft.com/office/drawing/2014/main" id="{162C3D82-4DD8-4C85-50E5-D9AD519E6C60}"/>
              </a:ext>
            </a:extLst>
          </p:cNvPr>
          <p:cNvSpPr>
            <a:spLocks noGrp="1"/>
          </p:cNvSpPr>
          <p:nvPr>
            <p:ph type="title"/>
          </p:nvPr>
        </p:nvSpPr>
        <p:spPr>
          <a:xfrm>
            <a:off x="4078101" y="712798"/>
            <a:ext cx="7815724" cy="1364857"/>
          </a:xfrm>
        </p:spPr>
        <p:txBody>
          <a:bodyPr anchor="t" anchorCtr="0"/>
          <a:lstStyle>
            <a:lvl1pPr>
              <a:defRPr sz="4800">
                <a:solidFill>
                  <a:schemeClr val="tx2"/>
                </a:solidFill>
              </a:defRPr>
            </a:lvl1pPr>
          </a:lstStyle>
          <a:p>
            <a:r>
              <a:rPr lang="en-US"/>
              <a:t>Click to edit Master title style</a:t>
            </a:r>
            <a:endParaRPr lang="en-GB"/>
          </a:p>
        </p:txBody>
      </p:sp>
      <p:sp>
        <p:nvSpPr>
          <p:cNvPr id="7" name="Content Placeholder 2">
            <a:extLst>
              <a:ext uri="{FF2B5EF4-FFF2-40B4-BE49-F238E27FC236}">
                <a16:creationId xmlns:a16="http://schemas.microsoft.com/office/drawing/2014/main" id="{9E307AC5-5FBB-5854-535E-C65832D82743}"/>
              </a:ext>
            </a:extLst>
          </p:cNvPr>
          <p:cNvSpPr>
            <a:spLocks noGrp="1"/>
          </p:cNvSpPr>
          <p:nvPr>
            <p:ph idx="1"/>
          </p:nvPr>
        </p:nvSpPr>
        <p:spPr>
          <a:xfrm>
            <a:off x="6145668" y="2473200"/>
            <a:ext cx="5506332" cy="36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Picture Placeholder 13">
            <a:extLst>
              <a:ext uri="{FF2B5EF4-FFF2-40B4-BE49-F238E27FC236}">
                <a16:creationId xmlns:a16="http://schemas.microsoft.com/office/drawing/2014/main" id="{04A4731D-922F-7A69-1263-2B6AA1F8AA92}"/>
              </a:ext>
            </a:extLst>
          </p:cNvPr>
          <p:cNvSpPr>
            <a:spLocks noGrp="1"/>
          </p:cNvSpPr>
          <p:nvPr>
            <p:ph type="pic" sz="quarter" idx="11"/>
          </p:nvPr>
        </p:nvSpPr>
        <p:spPr>
          <a:xfrm flipH="1">
            <a:off x="-60777" y="-5715"/>
            <a:ext cx="6555486" cy="6863715"/>
          </a:xfrm>
          <a:custGeom>
            <a:avLst/>
            <a:gdLst>
              <a:gd name="connsiteX0" fmla="*/ 0 w 6697662"/>
              <a:gd name="connsiteY0" fmla="*/ 0 h 6858000"/>
              <a:gd name="connsiteX1" fmla="*/ 6697662 w 6697662"/>
              <a:gd name="connsiteY1" fmla="*/ 0 h 6858000"/>
              <a:gd name="connsiteX2" fmla="*/ 6697662 w 6697662"/>
              <a:gd name="connsiteY2" fmla="*/ 6858000 h 6858000"/>
              <a:gd name="connsiteX3" fmla="*/ 0 w 6697662"/>
              <a:gd name="connsiteY3" fmla="*/ 6858000 h 6858000"/>
              <a:gd name="connsiteX4" fmla="*/ 0 w 6697662"/>
              <a:gd name="connsiteY4" fmla="*/ 0 h 6858000"/>
              <a:gd name="connsiteX0" fmla="*/ 0 w 6697662"/>
              <a:gd name="connsiteY0" fmla="*/ 5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5" fmla="*/ 0 w 6697662"/>
              <a:gd name="connsiteY5" fmla="*/ 5715 h 6863715"/>
              <a:gd name="connsiteX0" fmla="*/ 0 w 6697662"/>
              <a:gd name="connsiteY0" fmla="*/ 6863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0" fmla="*/ 0 w 6630427"/>
              <a:gd name="connsiteY0" fmla="*/ 6863715 h 6863715"/>
              <a:gd name="connsiteX1" fmla="*/ 3982477 w 6630427"/>
              <a:gd name="connsiteY1" fmla="*/ 0 h 6863715"/>
              <a:gd name="connsiteX2" fmla="*/ 6630427 w 6630427"/>
              <a:gd name="connsiteY2" fmla="*/ 5715 h 6863715"/>
              <a:gd name="connsiteX3" fmla="*/ 6630427 w 6630427"/>
              <a:gd name="connsiteY3" fmla="*/ 6863715 h 6863715"/>
              <a:gd name="connsiteX4" fmla="*/ 0 w 6630427"/>
              <a:gd name="connsiteY4" fmla="*/ 6863715 h 6863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3715">
                <a:moveTo>
                  <a:pt x="0" y="6863715"/>
                </a:moveTo>
                <a:lnTo>
                  <a:pt x="3982477" y="0"/>
                </a:lnTo>
                <a:lnTo>
                  <a:pt x="6630427" y="5715"/>
                </a:lnTo>
                <a:lnTo>
                  <a:pt x="6630427" y="6863715"/>
                </a:lnTo>
                <a:lnTo>
                  <a:pt x="0" y="6863715"/>
                </a:lnTo>
                <a:close/>
              </a:path>
            </a:pathLst>
          </a:custGeom>
        </p:spPr>
        <p:txBody>
          <a:bodyPr anchor="ctr"/>
          <a:lstStyle>
            <a:lvl1pPr algn="ctr">
              <a:defRPr/>
            </a:lvl1pPr>
          </a:lstStyle>
          <a:p>
            <a:r>
              <a:rPr lang="en-US"/>
              <a:t>Click icon to add picture</a:t>
            </a:r>
            <a:endParaRPr lang="en-GB"/>
          </a:p>
        </p:txBody>
      </p:sp>
      <p:sp>
        <p:nvSpPr>
          <p:cNvPr id="5" name="TextBox 4">
            <a:extLst>
              <a:ext uri="{FF2B5EF4-FFF2-40B4-BE49-F238E27FC236}">
                <a16:creationId xmlns:a16="http://schemas.microsoft.com/office/drawing/2014/main" id="{7D5A7210-729E-CD9D-863B-2C0AD4C6AE5D}"/>
              </a:ext>
            </a:extLst>
          </p:cNvPr>
          <p:cNvSpPr txBox="1"/>
          <p:nvPr/>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sp>
        <p:nvSpPr>
          <p:cNvPr id="4" name="Graphic 7">
            <a:extLst>
              <a:ext uri="{FF2B5EF4-FFF2-40B4-BE49-F238E27FC236}">
                <a16:creationId xmlns:a16="http://schemas.microsoft.com/office/drawing/2014/main" id="{9F971EAD-9E85-A923-5D1D-4EC2A2FAA7CF}"/>
              </a:ext>
            </a:extLst>
          </p:cNvPr>
          <p:cNvSpPr/>
          <p:nvPr userDrawn="1"/>
        </p:nvSpPr>
        <p:spPr>
          <a:xfrm flipH="1">
            <a:off x="-127816" y="-7114"/>
            <a:ext cx="6903730" cy="6872324"/>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5470"/>
              <a:gd name="connsiteY0" fmla="*/ 6876499 h 6876499"/>
              <a:gd name="connsiteX1" fmla="*/ 3979971 w 6905470"/>
              <a:gd name="connsiteY1" fmla="*/ 11289 h 6876499"/>
              <a:gd name="connsiteX2" fmla="*/ 4975767 w 6905470"/>
              <a:gd name="connsiteY2" fmla="*/ 5766 h 6876499"/>
              <a:gd name="connsiteX3" fmla="*/ 5777278 w 6905470"/>
              <a:gd name="connsiteY3" fmla="*/ 10194 h 6876499"/>
              <a:gd name="connsiteX4" fmla="*/ 6903793 w 6905470"/>
              <a:gd name="connsiteY4" fmla="*/ 0 h 6876499"/>
              <a:gd name="connsiteX5" fmla="*/ 6898677 w 6905470"/>
              <a:gd name="connsiteY5" fmla="*/ 6876499 h 6876499"/>
              <a:gd name="connsiteX6" fmla="*/ 0 w 6905470"/>
              <a:gd name="connsiteY6" fmla="*/ 6876499 h 6876499"/>
              <a:gd name="connsiteX0" fmla="*/ 0 w 6899545"/>
              <a:gd name="connsiteY0" fmla="*/ 6876499 h 6876499"/>
              <a:gd name="connsiteX1" fmla="*/ 3979971 w 6899545"/>
              <a:gd name="connsiteY1" fmla="*/ 11289 h 6876499"/>
              <a:gd name="connsiteX2" fmla="*/ 4975767 w 6899545"/>
              <a:gd name="connsiteY2" fmla="*/ 5766 h 6876499"/>
              <a:gd name="connsiteX3" fmla="*/ 5777278 w 6899545"/>
              <a:gd name="connsiteY3" fmla="*/ 10194 h 6876499"/>
              <a:gd name="connsiteX4" fmla="*/ 6820266 w 6899545"/>
              <a:gd name="connsiteY4" fmla="*/ 0 h 6876499"/>
              <a:gd name="connsiteX5" fmla="*/ 6898677 w 6899545"/>
              <a:gd name="connsiteY5" fmla="*/ 6876499 h 6876499"/>
              <a:gd name="connsiteX6" fmla="*/ 0 w 6899545"/>
              <a:gd name="connsiteY6" fmla="*/ 6876499 h 6876499"/>
              <a:gd name="connsiteX0" fmla="*/ 0 w 6902679"/>
              <a:gd name="connsiteY0" fmla="*/ 6870906 h 6870906"/>
              <a:gd name="connsiteX1" fmla="*/ 3979971 w 6902679"/>
              <a:gd name="connsiteY1" fmla="*/ 5696 h 6870906"/>
              <a:gd name="connsiteX2" fmla="*/ 4975767 w 6902679"/>
              <a:gd name="connsiteY2" fmla="*/ 173 h 6870906"/>
              <a:gd name="connsiteX3" fmla="*/ 5777278 w 6902679"/>
              <a:gd name="connsiteY3" fmla="*/ 4601 h 6870906"/>
              <a:gd name="connsiteX4" fmla="*/ 6895001 w 6902679"/>
              <a:gd name="connsiteY4" fmla="*/ 11992 h 6870906"/>
              <a:gd name="connsiteX5" fmla="*/ 6898677 w 6902679"/>
              <a:gd name="connsiteY5" fmla="*/ 6870906 h 6870906"/>
              <a:gd name="connsiteX6" fmla="*/ 0 w 6902679"/>
              <a:gd name="connsiteY6" fmla="*/ 6870906 h 6870906"/>
              <a:gd name="connsiteX0" fmla="*/ 0 w 6899960"/>
              <a:gd name="connsiteY0" fmla="*/ 6870906 h 6870906"/>
              <a:gd name="connsiteX1" fmla="*/ 3979971 w 6899960"/>
              <a:gd name="connsiteY1" fmla="*/ 5696 h 6870906"/>
              <a:gd name="connsiteX2" fmla="*/ 4975767 w 6899960"/>
              <a:gd name="connsiteY2" fmla="*/ 173 h 6870906"/>
              <a:gd name="connsiteX3" fmla="*/ 5777278 w 6899960"/>
              <a:gd name="connsiteY3" fmla="*/ 4601 h 6870906"/>
              <a:gd name="connsiteX4" fmla="*/ 6851039 w 6899960"/>
              <a:gd name="connsiteY4" fmla="*/ 11992 h 6870906"/>
              <a:gd name="connsiteX5" fmla="*/ 6898677 w 6899960"/>
              <a:gd name="connsiteY5" fmla="*/ 6870906 h 6870906"/>
              <a:gd name="connsiteX6" fmla="*/ 0 w 6899960"/>
              <a:gd name="connsiteY6" fmla="*/ 6870906 h 6870906"/>
              <a:gd name="connsiteX0" fmla="*/ 0 w 6902678"/>
              <a:gd name="connsiteY0" fmla="*/ 6870906 h 6870906"/>
              <a:gd name="connsiteX1" fmla="*/ 3979971 w 6902678"/>
              <a:gd name="connsiteY1" fmla="*/ 5696 h 6870906"/>
              <a:gd name="connsiteX2" fmla="*/ 4975767 w 6902678"/>
              <a:gd name="connsiteY2" fmla="*/ 173 h 6870906"/>
              <a:gd name="connsiteX3" fmla="*/ 5777278 w 6902678"/>
              <a:gd name="connsiteY3" fmla="*/ 4601 h 6870906"/>
              <a:gd name="connsiteX4" fmla="*/ 6895000 w 6902678"/>
              <a:gd name="connsiteY4" fmla="*/ 11992 h 6870906"/>
              <a:gd name="connsiteX5" fmla="*/ 6898677 w 6902678"/>
              <a:gd name="connsiteY5" fmla="*/ 6870906 h 6870906"/>
              <a:gd name="connsiteX6" fmla="*/ 0 w 6902678"/>
              <a:gd name="connsiteY6" fmla="*/ 6870906 h 6870906"/>
              <a:gd name="connsiteX0" fmla="*/ 0 w 6902678"/>
              <a:gd name="connsiteY0" fmla="*/ 6871489 h 6871489"/>
              <a:gd name="connsiteX1" fmla="*/ 3979971 w 6902678"/>
              <a:gd name="connsiteY1" fmla="*/ 6279 h 6871489"/>
              <a:gd name="connsiteX2" fmla="*/ 4975767 w 6902678"/>
              <a:gd name="connsiteY2" fmla="*/ 756 h 6871489"/>
              <a:gd name="connsiteX3" fmla="*/ 5777278 w 6902678"/>
              <a:gd name="connsiteY3" fmla="*/ 5184 h 6871489"/>
              <a:gd name="connsiteX4" fmla="*/ 6895000 w 6902678"/>
              <a:gd name="connsiteY4" fmla="*/ 12575 h 6871489"/>
              <a:gd name="connsiteX5" fmla="*/ 6898677 w 6902678"/>
              <a:gd name="connsiteY5" fmla="*/ 6871489 h 6871489"/>
              <a:gd name="connsiteX6" fmla="*/ 0 w 6902678"/>
              <a:gd name="connsiteY6" fmla="*/ 6871489 h 6871489"/>
              <a:gd name="connsiteX0" fmla="*/ 0 w 6903730"/>
              <a:gd name="connsiteY0" fmla="*/ 6872324 h 6872324"/>
              <a:gd name="connsiteX1" fmla="*/ 3979971 w 6903730"/>
              <a:gd name="connsiteY1" fmla="*/ 7114 h 6872324"/>
              <a:gd name="connsiteX2" fmla="*/ 4975767 w 6903730"/>
              <a:gd name="connsiteY2" fmla="*/ 1591 h 6872324"/>
              <a:gd name="connsiteX3" fmla="*/ 5777278 w 6903730"/>
              <a:gd name="connsiteY3" fmla="*/ 6019 h 6872324"/>
              <a:gd name="connsiteX4" fmla="*/ 6899396 w 6903730"/>
              <a:gd name="connsiteY4" fmla="*/ 9014 h 6872324"/>
              <a:gd name="connsiteX5" fmla="*/ 6898677 w 6903730"/>
              <a:gd name="connsiteY5" fmla="*/ 6872324 h 6872324"/>
              <a:gd name="connsiteX6" fmla="*/ 0 w 6903730"/>
              <a:gd name="connsiteY6" fmla="*/ 6872324 h 687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730" h="6872324">
                <a:moveTo>
                  <a:pt x="0" y="6872324"/>
                </a:moveTo>
                <a:cubicBezTo>
                  <a:pt x="1322894" y="4576395"/>
                  <a:pt x="2657077" y="2303043"/>
                  <a:pt x="3979971" y="7114"/>
                </a:cubicBezTo>
                <a:lnTo>
                  <a:pt x="4975767" y="1591"/>
                </a:lnTo>
                <a:lnTo>
                  <a:pt x="5777278" y="6019"/>
                </a:lnTo>
                <a:cubicBezTo>
                  <a:pt x="6465109" y="-8668"/>
                  <a:pt x="6587898" y="8016"/>
                  <a:pt x="6899396" y="9014"/>
                </a:cubicBezTo>
                <a:cubicBezTo>
                  <a:pt x="6900187" y="2820469"/>
                  <a:pt x="6909175" y="4580158"/>
                  <a:pt x="6898677" y="6872324"/>
                </a:cubicBezTo>
                <a:lnTo>
                  <a:pt x="0" y="6872324"/>
                </a:lnTo>
                <a:close/>
              </a:path>
            </a:pathLst>
          </a:custGeom>
          <a:solidFill>
            <a:schemeClr val="accent1"/>
          </a:solidFill>
          <a:ln w="44181" cap="flat">
            <a:noFill/>
            <a:prstDash val="solid"/>
            <a:miter/>
          </a:ln>
        </p:spPr>
        <p:txBody>
          <a:bodyPr rtlCol="0" anchor="ctr"/>
          <a:lstStyle/>
          <a:p>
            <a:endParaRPr lang="en-US"/>
          </a:p>
        </p:txBody>
      </p:sp>
      <p:sp>
        <p:nvSpPr>
          <p:cNvPr id="8" name="TextBox 7">
            <a:extLst>
              <a:ext uri="{FF2B5EF4-FFF2-40B4-BE49-F238E27FC236}">
                <a16:creationId xmlns:a16="http://schemas.microsoft.com/office/drawing/2014/main" id="{1A94B85D-287B-9F19-B62F-938DDC0D5FDA}"/>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spTree>
    <p:extLst>
      <p:ext uri="{BB962C8B-B14F-4D97-AF65-F5344CB8AC3E}">
        <p14:creationId xmlns:p14="http://schemas.microsoft.com/office/powerpoint/2010/main" val="406389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1_Text and image right">
    <p:bg>
      <p:bgPr>
        <a:solidFill>
          <a:schemeClr val="bg1"/>
        </a:solidFill>
        <a:effectLst/>
      </p:bgPr>
    </p:bg>
    <p:spTree>
      <p:nvGrpSpPr>
        <p:cNvPr id="1" name=""/>
        <p:cNvGrpSpPr/>
        <p:nvPr/>
      </p:nvGrpSpPr>
      <p:grpSpPr>
        <a:xfrm>
          <a:off x="0" y="0"/>
          <a:ext cx="0" cy="0"/>
          <a:chOff x="0" y="0"/>
          <a:chExt cx="0" cy="0"/>
        </a:xfrm>
      </p:grpSpPr>
      <p:sp>
        <p:nvSpPr>
          <p:cNvPr id="13" name="Graphic 7">
            <a:extLst>
              <a:ext uri="{FF2B5EF4-FFF2-40B4-BE49-F238E27FC236}">
                <a16:creationId xmlns:a16="http://schemas.microsoft.com/office/drawing/2014/main" id="{FC5740D2-8CEF-0BD1-4576-E68B9D965321}"/>
              </a:ext>
            </a:extLst>
          </p:cNvPr>
          <p:cNvSpPr/>
          <p:nvPr/>
        </p:nvSpPr>
        <p:spPr>
          <a:xfrm>
            <a:off x="5299497"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chemeClr val="accent1"/>
          </a:solidFill>
          <a:ln w="44181" cap="flat">
            <a:noFill/>
            <a:prstDash val="solid"/>
            <a:miter/>
          </a:ln>
        </p:spPr>
        <p:txBody>
          <a:bodyPr rtlCol="0" anchor="ctr"/>
          <a:lstStyle/>
          <a:p>
            <a:endParaRPr lang="en-US">
              <a:solidFill>
                <a:schemeClr val="accent6"/>
              </a:solidFill>
            </a:endParaRPr>
          </a:p>
        </p:txBody>
      </p:sp>
      <p:sp>
        <p:nvSpPr>
          <p:cNvPr id="2" name="Title 1">
            <a:extLst>
              <a:ext uri="{FF2B5EF4-FFF2-40B4-BE49-F238E27FC236}">
                <a16:creationId xmlns:a16="http://schemas.microsoft.com/office/drawing/2014/main" id="{4F6D6A47-9936-8D37-E414-28BC86E86D5A}"/>
              </a:ext>
            </a:extLst>
          </p:cNvPr>
          <p:cNvSpPr>
            <a:spLocks noGrp="1"/>
          </p:cNvSpPr>
          <p:nvPr>
            <p:ph type="title"/>
          </p:nvPr>
        </p:nvSpPr>
        <p:spPr>
          <a:xfrm>
            <a:off x="540000" y="712798"/>
            <a:ext cx="7815724" cy="1364857"/>
          </a:xfrm>
        </p:spPr>
        <p:txBody>
          <a:bodyPr anchor="t" anchorCtr="0"/>
          <a:lstStyle>
            <a:lvl1pPr>
              <a:defRPr sz="4800">
                <a:solidFill>
                  <a:schemeClr val="tx2"/>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EA0D8A1-32EC-7286-C451-DBDC34906A7A}"/>
              </a:ext>
            </a:extLst>
          </p:cNvPr>
          <p:cNvSpPr>
            <a:spLocks noGrp="1"/>
          </p:cNvSpPr>
          <p:nvPr>
            <p:ph idx="1"/>
          </p:nvPr>
        </p:nvSpPr>
        <p:spPr>
          <a:xfrm>
            <a:off x="539999" y="2473200"/>
            <a:ext cx="4932000" cy="36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DE7F8BE5-D378-526E-FDA3-A93869732E0C}"/>
              </a:ext>
            </a:extLst>
          </p:cNvPr>
          <p:cNvSpPr>
            <a:spLocks noGrp="1"/>
          </p:cNvSpPr>
          <p:nvPr>
            <p:ph type="sldNum" sz="quarter" idx="12"/>
          </p:nvPr>
        </p:nvSpPr>
        <p:spPr/>
        <p:txBody>
          <a:bodyPr/>
          <a:lstStyle>
            <a:lvl1pPr>
              <a:defRPr>
                <a:solidFill>
                  <a:schemeClr val="bg1"/>
                </a:solidFill>
              </a:defRPr>
            </a:lvl1pPr>
          </a:lstStyle>
          <a:p>
            <a:fld id="{0BDADB0F-BDBE-446E-8CD3-75601E0AFB8F}" type="slidenum">
              <a:rPr lang="en-GB" smtClean="0"/>
              <a:pPr/>
              <a:t>‹#›</a:t>
            </a:fld>
            <a:endParaRPr lang="en-GB"/>
          </a:p>
        </p:txBody>
      </p:sp>
      <p:sp>
        <p:nvSpPr>
          <p:cNvPr id="4" name="TextBox 3">
            <a:extLst>
              <a:ext uri="{FF2B5EF4-FFF2-40B4-BE49-F238E27FC236}">
                <a16:creationId xmlns:a16="http://schemas.microsoft.com/office/drawing/2014/main" id="{4D44CF64-231A-A1AA-A32C-D222973E7A90}"/>
              </a:ext>
            </a:extLst>
          </p:cNvPr>
          <p:cNvSpPr txBox="1"/>
          <p:nvPr/>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sp>
        <p:nvSpPr>
          <p:cNvPr id="7" name="Picture Placeholder 13">
            <a:extLst>
              <a:ext uri="{FF2B5EF4-FFF2-40B4-BE49-F238E27FC236}">
                <a16:creationId xmlns:a16="http://schemas.microsoft.com/office/drawing/2014/main" id="{0B02DD9C-A65C-7A6F-F03E-DAD0040EBB7D}"/>
              </a:ext>
            </a:extLst>
          </p:cNvPr>
          <p:cNvSpPr>
            <a:spLocks noGrp="1"/>
          </p:cNvSpPr>
          <p:nvPr>
            <p:ph type="pic" sz="quarter" idx="10"/>
          </p:nvPr>
        </p:nvSpPr>
        <p:spPr>
          <a:xfrm>
            <a:off x="5561573" y="-5716"/>
            <a:ext cx="6630427" cy="6863715"/>
          </a:xfrm>
          <a:custGeom>
            <a:avLst/>
            <a:gdLst>
              <a:gd name="connsiteX0" fmla="*/ 0 w 6697662"/>
              <a:gd name="connsiteY0" fmla="*/ 0 h 6858000"/>
              <a:gd name="connsiteX1" fmla="*/ 6697662 w 6697662"/>
              <a:gd name="connsiteY1" fmla="*/ 0 h 6858000"/>
              <a:gd name="connsiteX2" fmla="*/ 6697662 w 6697662"/>
              <a:gd name="connsiteY2" fmla="*/ 6858000 h 6858000"/>
              <a:gd name="connsiteX3" fmla="*/ 0 w 6697662"/>
              <a:gd name="connsiteY3" fmla="*/ 6858000 h 6858000"/>
              <a:gd name="connsiteX4" fmla="*/ 0 w 6697662"/>
              <a:gd name="connsiteY4" fmla="*/ 0 h 6858000"/>
              <a:gd name="connsiteX0" fmla="*/ 0 w 6697662"/>
              <a:gd name="connsiteY0" fmla="*/ 5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5" fmla="*/ 0 w 6697662"/>
              <a:gd name="connsiteY5" fmla="*/ 5715 h 6863715"/>
              <a:gd name="connsiteX0" fmla="*/ 0 w 6697662"/>
              <a:gd name="connsiteY0" fmla="*/ 6863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0" fmla="*/ 0 w 6630427"/>
              <a:gd name="connsiteY0" fmla="*/ 6863715 h 6863715"/>
              <a:gd name="connsiteX1" fmla="*/ 3982477 w 6630427"/>
              <a:gd name="connsiteY1" fmla="*/ 0 h 6863715"/>
              <a:gd name="connsiteX2" fmla="*/ 6630427 w 6630427"/>
              <a:gd name="connsiteY2" fmla="*/ 5715 h 6863715"/>
              <a:gd name="connsiteX3" fmla="*/ 6630427 w 6630427"/>
              <a:gd name="connsiteY3" fmla="*/ 6863715 h 6863715"/>
              <a:gd name="connsiteX4" fmla="*/ 0 w 6630427"/>
              <a:gd name="connsiteY4" fmla="*/ 6863715 h 6863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3715">
                <a:moveTo>
                  <a:pt x="0" y="6863715"/>
                </a:moveTo>
                <a:lnTo>
                  <a:pt x="3982477" y="0"/>
                </a:lnTo>
                <a:lnTo>
                  <a:pt x="6630427" y="5715"/>
                </a:lnTo>
                <a:lnTo>
                  <a:pt x="6630427" y="6863715"/>
                </a:lnTo>
                <a:lnTo>
                  <a:pt x="0" y="6863715"/>
                </a:lnTo>
                <a:close/>
              </a:path>
            </a:pathLst>
          </a:custGeom>
        </p:spPr>
        <p:txBody>
          <a:bodyPr anchor="ctr"/>
          <a:lstStyle>
            <a:lvl1pPr algn="ctr">
              <a:defRPr/>
            </a:lvl1pPr>
          </a:lstStyle>
          <a:p>
            <a:r>
              <a:rPr lang="en-US"/>
              <a:t>Click icon to add picture</a:t>
            </a:r>
            <a:endParaRPr lang="en-GB"/>
          </a:p>
        </p:txBody>
      </p:sp>
      <p:sp>
        <p:nvSpPr>
          <p:cNvPr id="12" name="TextBox 11">
            <a:extLst>
              <a:ext uri="{FF2B5EF4-FFF2-40B4-BE49-F238E27FC236}">
                <a16:creationId xmlns:a16="http://schemas.microsoft.com/office/drawing/2014/main" id="{E4D5E5E5-E01E-A4DD-2ED1-913BE825F681}"/>
              </a:ext>
            </a:extLst>
          </p:cNvPr>
          <p:cNvSpPr txBox="1"/>
          <p:nvPr/>
        </p:nvSpPr>
        <p:spPr>
          <a:xfrm>
            <a:off x="548355" y="6355171"/>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5" name="Graphic 7">
            <a:extLst>
              <a:ext uri="{FF2B5EF4-FFF2-40B4-BE49-F238E27FC236}">
                <a16:creationId xmlns:a16="http://schemas.microsoft.com/office/drawing/2014/main" id="{00627320-5648-E1B4-4A54-6C445931B19C}"/>
              </a:ext>
            </a:extLst>
          </p:cNvPr>
          <p:cNvSpPr/>
          <p:nvPr userDrawn="1"/>
        </p:nvSpPr>
        <p:spPr>
          <a:xfrm>
            <a:off x="5299497"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chemeClr val="accent1"/>
          </a:solidFill>
          <a:ln w="44181" cap="flat">
            <a:noFill/>
            <a:prstDash val="solid"/>
            <a:miter/>
          </a:ln>
        </p:spPr>
        <p:txBody>
          <a:bodyPr rtlCol="0" anchor="ctr"/>
          <a:lstStyle/>
          <a:p>
            <a:endParaRPr lang="en-US">
              <a:solidFill>
                <a:schemeClr val="accent6"/>
              </a:solidFill>
            </a:endParaRPr>
          </a:p>
        </p:txBody>
      </p:sp>
      <p:sp>
        <p:nvSpPr>
          <p:cNvPr id="8" name="TextBox 7">
            <a:extLst>
              <a:ext uri="{FF2B5EF4-FFF2-40B4-BE49-F238E27FC236}">
                <a16:creationId xmlns:a16="http://schemas.microsoft.com/office/drawing/2014/main" id="{C294BEFD-C2B7-506F-41BD-446A56463D1D}"/>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sp>
        <p:nvSpPr>
          <p:cNvPr id="9" name="TextBox 8">
            <a:extLst>
              <a:ext uri="{FF2B5EF4-FFF2-40B4-BE49-F238E27FC236}">
                <a16:creationId xmlns:a16="http://schemas.microsoft.com/office/drawing/2014/main" id="{5CCEADF2-77D0-4DD9-F85B-76A8CEC6275C}"/>
              </a:ext>
            </a:extLst>
          </p:cNvPr>
          <p:cNvSpPr txBox="1"/>
          <p:nvPr userDrawn="1"/>
        </p:nvSpPr>
        <p:spPr>
          <a:xfrm>
            <a:off x="548355" y="6355171"/>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Tree>
    <p:extLst>
      <p:ext uri="{BB962C8B-B14F-4D97-AF65-F5344CB8AC3E}">
        <p14:creationId xmlns:p14="http://schemas.microsoft.com/office/powerpoint/2010/main" val="2398074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 01">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1592210"/>
            <a:ext cx="4561389" cy="1680379"/>
          </a:xfrm>
        </p:spPr>
        <p:txBody>
          <a:bodyPr anchor="t"/>
          <a:lstStyle>
            <a:lvl1pPr algn="l">
              <a:lnSpc>
                <a:spcPts val="62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hasCustomPrompt="1"/>
          </p:nvPr>
        </p:nvSpPr>
        <p:spPr>
          <a:xfrm>
            <a:off x="539999" y="3457428"/>
            <a:ext cx="5148000" cy="18288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a:t>
            </a:r>
            <a:br>
              <a:rPr lang="en-US"/>
            </a:br>
            <a:r>
              <a:rPr lang="en-US"/>
              <a:t>Master subtitle style</a:t>
            </a:r>
            <a:endParaRPr lang="en-GB"/>
          </a:p>
        </p:txBody>
      </p:sp>
      <p:sp>
        <p:nvSpPr>
          <p:cNvPr id="7" name="TextBox 6">
            <a:extLst>
              <a:ext uri="{FF2B5EF4-FFF2-40B4-BE49-F238E27FC236}">
                <a16:creationId xmlns:a16="http://schemas.microsoft.com/office/drawing/2014/main" id="{518A0DFA-A63F-4FE5-A44A-DD2E5F85E438}"/>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sp>
        <p:nvSpPr>
          <p:cNvPr id="6" name="Picture Placeholder 13">
            <a:extLst>
              <a:ext uri="{FF2B5EF4-FFF2-40B4-BE49-F238E27FC236}">
                <a16:creationId xmlns:a16="http://schemas.microsoft.com/office/drawing/2014/main" id="{6B977142-4933-49D3-8F0F-A8FC8722BC2B}"/>
              </a:ext>
            </a:extLst>
          </p:cNvPr>
          <p:cNvSpPr>
            <a:spLocks noGrp="1"/>
          </p:cNvSpPr>
          <p:nvPr>
            <p:ph type="pic" sz="quarter" idx="10"/>
          </p:nvPr>
        </p:nvSpPr>
        <p:spPr>
          <a:xfrm>
            <a:off x="5561573" y="-5716"/>
            <a:ext cx="6630427" cy="6863715"/>
          </a:xfrm>
          <a:custGeom>
            <a:avLst/>
            <a:gdLst>
              <a:gd name="connsiteX0" fmla="*/ 0 w 6697662"/>
              <a:gd name="connsiteY0" fmla="*/ 0 h 6858000"/>
              <a:gd name="connsiteX1" fmla="*/ 6697662 w 6697662"/>
              <a:gd name="connsiteY1" fmla="*/ 0 h 6858000"/>
              <a:gd name="connsiteX2" fmla="*/ 6697662 w 6697662"/>
              <a:gd name="connsiteY2" fmla="*/ 6858000 h 6858000"/>
              <a:gd name="connsiteX3" fmla="*/ 0 w 6697662"/>
              <a:gd name="connsiteY3" fmla="*/ 6858000 h 6858000"/>
              <a:gd name="connsiteX4" fmla="*/ 0 w 6697662"/>
              <a:gd name="connsiteY4" fmla="*/ 0 h 6858000"/>
              <a:gd name="connsiteX0" fmla="*/ 0 w 6697662"/>
              <a:gd name="connsiteY0" fmla="*/ 5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5" fmla="*/ 0 w 6697662"/>
              <a:gd name="connsiteY5" fmla="*/ 5715 h 6863715"/>
              <a:gd name="connsiteX0" fmla="*/ 0 w 6697662"/>
              <a:gd name="connsiteY0" fmla="*/ 6863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0" fmla="*/ 0 w 6630427"/>
              <a:gd name="connsiteY0" fmla="*/ 6863715 h 6863715"/>
              <a:gd name="connsiteX1" fmla="*/ 3982477 w 6630427"/>
              <a:gd name="connsiteY1" fmla="*/ 0 h 6863715"/>
              <a:gd name="connsiteX2" fmla="*/ 6630427 w 6630427"/>
              <a:gd name="connsiteY2" fmla="*/ 5715 h 6863715"/>
              <a:gd name="connsiteX3" fmla="*/ 6630427 w 6630427"/>
              <a:gd name="connsiteY3" fmla="*/ 6863715 h 6863715"/>
              <a:gd name="connsiteX4" fmla="*/ 0 w 6630427"/>
              <a:gd name="connsiteY4" fmla="*/ 6863715 h 6863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3715">
                <a:moveTo>
                  <a:pt x="0" y="6863715"/>
                </a:moveTo>
                <a:lnTo>
                  <a:pt x="3982477" y="0"/>
                </a:lnTo>
                <a:lnTo>
                  <a:pt x="6630427" y="5715"/>
                </a:lnTo>
                <a:lnTo>
                  <a:pt x="6630427" y="6863715"/>
                </a:lnTo>
                <a:lnTo>
                  <a:pt x="0" y="6863715"/>
                </a:lnTo>
                <a:close/>
              </a:path>
            </a:pathLst>
          </a:custGeom>
        </p:spPr>
        <p:txBody>
          <a:bodyPr anchor="ctr"/>
          <a:lstStyle>
            <a:lvl1pPr algn="ctr">
              <a:defRPr/>
            </a:lvl1pPr>
          </a:lstStyle>
          <a:p>
            <a:r>
              <a:rPr lang="en-US"/>
              <a:t>Click icon to add picture</a:t>
            </a:r>
            <a:endParaRPr lang="en-GB"/>
          </a:p>
        </p:txBody>
      </p:sp>
    </p:spTree>
    <p:extLst>
      <p:ext uri="{BB962C8B-B14F-4D97-AF65-F5344CB8AC3E}">
        <p14:creationId xmlns:p14="http://schemas.microsoft.com/office/powerpoint/2010/main" val="7735592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2_Custom Layout">
    <p:bg>
      <p:bgPr>
        <a:solidFill>
          <a:schemeClr val="accent4"/>
        </a:solidFill>
        <a:effectLst/>
      </p:bgPr>
    </p:bg>
    <p:spTree>
      <p:nvGrpSpPr>
        <p:cNvPr id="1" name=""/>
        <p:cNvGrpSpPr/>
        <p:nvPr/>
      </p:nvGrpSpPr>
      <p:grpSpPr>
        <a:xfrm>
          <a:off x="0" y="0"/>
          <a:ext cx="0" cy="0"/>
          <a:chOff x="0" y="0"/>
          <a:chExt cx="0" cy="0"/>
        </a:xfrm>
      </p:grpSpPr>
      <p:sp>
        <p:nvSpPr>
          <p:cNvPr id="2" name="Graphic 7">
            <a:extLst>
              <a:ext uri="{FF2B5EF4-FFF2-40B4-BE49-F238E27FC236}">
                <a16:creationId xmlns:a16="http://schemas.microsoft.com/office/drawing/2014/main" id="{A225904B-D3F4-24CA-C4B6-C15BBAC311EC}"/>
              </a:ext>
            </a:extLst>
          </p:cNvPr>
          <p:cNvSpPr/>
          <p:nvPr/>
        </p:nvSpPr>
        <p:spPr>
          <a:xfrm flipH="1">
            <a:off x="-127816" y="-7114"/>
            <a:ext cx="6903730" cy="6872324"/>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5470"/>
              <a:gd name="connsiteY0" fmla="*/ 6876499 h 6876499"/>
              <a:gd name="connsiteX1" fmla="*/ 3979971 w 6905470"/>
              <a:gd name="connsiteY1" fmla="*/ 11289 h 6876499"/>
              <a:gd name="connsiteX2" fmla="*/ 4975767 w 6905470"/>
              <a:gd name="connsiteY2" fmla="*/ 5766 h 6876499"/>
              <a:gd name="connsiteX3" fmla="*/ 5777278 w 6905470"/>
              <a:gd name="connsiteY3" fmla="*/ 10194 h 6876499"/>
              <a:gd name="connsiteX4" fmla="*/ 6903793 w 6905470"/>
              <a:gd name="connsiteY4" fmla="*/ 0 h 6876499"/>
              <a:gd name="connsiteX5" fmla="*/ 6898677 w 6905470"/>
              <a:gd name="connsiteY5" fmla="*/ 6876499 h 6876499"/>
              <a:gd name="connsiteX6" fmla="*/ 0 w 6905470"/>
              <a:gd name="connsiteY6" fmla="*/ 6876499 h 6876499"/>
              <a:gd name="connsiteX0" fmla="*/ 0 w 6899545"/>
              <a:gd name="connsiteY0" fmla="*/ 6876499 h 6876499"/>
              <a:gd name="connsiteX1" fmla="*/ 3979971 w 6899545"/>
              <a:gd name="connsiteY1" fmla="*/ 11289 h 6876499"/>
              <a:gd name="connsiteX2" fmla="*/ 4975767 w 6899545"/>
              <a:gd name="connsiteY2" fmla="*/ 5766 h 6876499"/>
              <a:gd name="connsiteX3" fmla="*/ 5777278 w 6899545"/>
              <a:gd name="connsiteY3" fmla="*/ 10194 h 6876499"/>
              <a:gd name="connsiteX4" fmla="*/ 6820266 w 6899545"/>
              <a:gd name="connsiteY4" fmla="*/ 0 h 6876499"/>
              <a:gd name="connsiteX5" fmla="*/ 6898677 w 6899545"/>
              <a:gd name="connsiteY5" fmla="*/ 6876499 h 6876499"/>
              <a:gd name="connsiteX6" fmla="*/ 0 w 6899545"/>
              <a:gd name="connsiteY6" fmla="*/ 6876499 h 6876499"/>
              <a:gd name="connsiteX0" fmla="*/ 0 w 6902679"/>
              <a:gd name="connsiteY0" fmla="*/ 6870906 h 6870906"/>
              <a:gd name="connsiteX1" fmla="*/ 3979971 w 6902679"/>
              <a:gd name="connsiteY1" fmla="*/ 5696 h 6870906"/>
              <a:gd name="connsiteX2" fmla="*/ 4975767 w 6902679"/>
              <a:gd name="connsiteY2" fmla="*/ 173 h 6870906"/>
              <a:gd name="connsiteX3" fmla="*/ 5777278 w 6902679"/>
              <a:gd name="connsiteY3" fmla="*/ 4601 h 6870906"/>
              <a:gd name="connsiteX4" fmla="*/ 6895001 w 6902679"/>
              <a:gd name="connsiteY4" fmla="*/ 11992 h 6870906"/>
              <a:gd name="connsiteX5" fmla="*/ 6898677 w 6902679"/>
              <a:gd name="connsiteY5" fmla="*/ 6870906 h 6870906"/>
              <a:gd name="connsiteX6" fmla="*/ 0 w 6902679"/>
              <a:gd name="connsiteY6" fmla="*/ 6870906 h 6870906"/>
              <a:gd name="connsiteX0" fmla="*/ 0 w 6899960"/>
              <a:gd name="connsiteY0" fmla="*/ 6870906 h 6870906"/>
              <a:gd name="connsiteX1" fmla="*/ 3979971 w 6899960"/>
              <a:gd name="connsiteY1" fmla="*/ 5696 h 6870906"/>
              <a:gd name="connsiteX2" fmla="*/ 4975767 w 6899960"/>
              <a:gd name="connsiteY2" fmla="*/ 173 h 6870906"/>
              <a:gd name="connsiteX3" fmla="*/ 5777278 w 6899960"/>
              <a:gd name="connsiteY3" fmla="*/ 4601 h 6870906"/>
              <a:gd name="connsiteX4" fmla="*/ 6851039 w 6899960"/>
              <a:gd name="connsiteY4" fmla="*/ 11992 h 6870906"/>
              <a:gd name="connsiteX5" fmla="*/ 6898677 w 6899960"/>
              <a:gd name="connsiteY5" fmla="*/ 6870906 h 6870906"/>
              <a:gd name="connsiteX6" fmla="*/ 0 w 6899960"/>
              <a:gd name="connsiteY6" fmla="*/ 6870906 h 6870906"/>
              <a:gd name="connsiteX0" fmla="*/ 0 w 6902678"/>
              <a:gd name="connsiteY0" fmla="*/ 6870906 h 6870906"/>
              <a:gd name="connsiteX1" fmla="*/ 3979971 w 6902678"/>
              <a:gd name="connsiteY1" fmla="*/ 5696 h 6870906"/>
              <a:gd name="connsiteX2" fmla="*/ 4975767 w 6902678"/>
              <a:gd name="connsiteY2" fmla="*/ 173 h 6870906"/>
              <a:gd name="connsiteX3" fmla="*/ 5777278 w 6902678"/>
              <a:gd name="connsiteY3" fmla="*/ 4601 h 6870906"/>
              <a:gd name="connsiteX4" fmla="*/ 6895000 w 6902678"/>
              <a:gd name="connsiteY4" fmla="*/ 11992 h 6870906"/>
              <a:gd name="connsiteX5" fmla="*/ 6898677 w 6902678"/>
              <a:gd name="connsiteY5" fmla="*/ 6870906 h 6870906"/>
              <a:gd name="connsiteX6" fmla="*/ 0 w 6902678"/>
              <a:gd name="connsiteY6" fmla="*/ 6870906 h 6870906"/>
              <a:gd name="connsiteX0" fmla="*/ 0 w 6902678"/>
              <a:gd name="connsiteY0" fmla="*/ 6871489 h 6871489"/>
              <a:gd name="connsiteX1" fmla="*/ 3979971 w 6902678"/>
              <a:gd name="connsiteY1" fmla="*/ 6279 h 6871489"/>
              <a:gd name="connsiteX2" fmla="*/ 4975767 w 6902678"/>
              <a:gd name="connsiteY2" fmla="*/ 756 h 6871489"/>
              <a:gd name="connsiteX3" fmla="*/ 5777278 w 6902678"/>
              <a:gd name="connsiteY3" fmla="*/ 5184 h 6871489"/>
              <a:gd name="connsiteX4" fmla="*/ 6895000 w 6902678"/>
              <a:gd name="connsiteY4" fmla="*/ 12575 h 6871489"/>
              <a:gd name="connsiteX5" fmla="*/ 6898677 w 6902678"/>
              <a:gd name="connsiteY5" fmla="*/ 6871489 h 6871489"/>
              <a:gd name="connsiteX6" fmla="*/ 0 w 6902678"/>
              <a:gd name="connsiteY6" fmla="*/ 6871489 h 6871489"/>
              <a:gd name="connsiteX0" fmla="*/ 0 w 6903730"/>
              <a:gd name="connsiteY0" fmla="*/ 6872324 h 6872324"/>
              <a:gd name="connsiteX1" fmla="*/ 3979971 w 6903730"/>
              <a:gd name="connsiteY1" fmla="*/ 7114 h 6872324"/>
              <a:gd name="connsiteX2" fmla="*/ 4975767 w 6903730"/>
              <a:gd name="connsiteY2" fmla="*/ 1591 h 6872324"/>
              <a:gd name="connsiteX3" fmla="*/ 5777278 w 6903730"/>
              <a:gd name="connsiteY3" fmla="*/ 6019 h 6872324"/>
              <a:gd name="connsiteX4" fmla="*/ 6899396 w 6903730"/>
              <a:gd name="connsiteY4" fmla="*/ 9014 h 6872324"/>
              <a:gd name="connsiteX5" fmla="*/ 6898677 w 6903730"/>
              <a:gd name="connsiteY5" fmla="*/ 6872324 h 6872324"/>
              <a:gd name="connsiteX6" fmla="*/ 0 w 6903730"/>
              <a:gd name="connsiteY6" fmla="*/ 6872324 h 687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730" h="6872324">
                <a:moveTo>
                  <a:pt x="0" y="6872324"/>
                </a:moveTo>
                <a:cubicBezTo>
                  <a:pt x="1322894" y="4576395"/>
                  <a:pt x="2657077" y="2303043"/>
                  <a:pt x="3979971" y="7114"/>
                </a:cubicBezTo>
                <a:lnTo>
                  <a:pt x="4975767" y="1591"/>
                </a:lnTo>
                <a:lnTo>
                  <a:pt x="5777278" y="6019"/>
                </a:lnTo>
                <a:cubicBezTo>
                  <a:pt x="6465109" y="-8668"/>
                  <a:pt x="6587898" y="8016"/>
                  <a:pt x="6899396" y="9014"/>
                </a:cubicBezTo>
                <a:cubicBezTo>
                  <a:pt x="6900187" y="2820469"/>
                  <a:pt x="6909175" y="4580158"/>
                  <a:pt x="6898677" y="6872324"/>
                </a:cubicBezTo>
                <a:lnTo>
                  <a:pt x="0" y="6872324"/>
                </a:lnTo>
                <a:close/>
              </a:path>
            </a:pathLst>
          </a:custGeom>
          <a:solidFill>
            <a:schemeClr val="bg1"/>
          </a:solidFill>
          <a:ln w="44181" cap="flat">
            <a:noFill/>
            <a:prstDash val="solid"/>
            <a:miter/>
          </a:ln>
        </p:spPr>
        <p:txBody>
          <a:bodyPr rtlCol="0" anchor="ctr"/>
          <a:lstStyle/>
          <a:p>
            <a:endParaRPr lang="en-US"/>
          </a:p>
        </p:txBody>
      </p:sp>
      <p:sp>
        <p:nvSpPr>
          <p:cNvPr id="3" name="Slide Number Placeholder 2">
            <a:extLst>
              <a:ext uri="{FF2B5EF4-FFF2-40B4-BE49-F238E27FC236}">
                <a16:creationId xmlns:a16="http://schemas.microsoft.com/office/drawing/2014/main" id="{B9E8D39D-4774-2A46-D9D9-731389F15BBA}"/>
              </a:ext>
            </a:extLst>
          </p:cNvPr>
          <p:cNvSpPr>
            <a:spLocks noGrp="1"/>
          </p:cNvSpPr>
          <p:nvPr>
            <p:ph type="sldNum" sz="quarter" idx="10"/>
          </p:nvPr>
        </p:nvSpPr>
        <p:spPr/>
        <p:txBody>
          <a:bodyPr/>
          <a:lstStyle/>
          <a:p>
            <a:fld id="{B5042770-298F-4A05-AC19-71EBAFD4AFB7}" type="slidenum">
              <a:rPr lang="en-GB" smtClean="0"/>
              <a:pPr/>
              <a:t>‹#›</a:t>
            </a:fld>
            <a:endParaRPr lang="en-GB"/>
          </a:p>
        </p:txBody>
      </p:sp>
      <p:sp>
        <p:nvSpPr>
          <p:cNvPr id="6" name="Title 1">
            <a:extLst>
              <a:ext uri="{FF2B5EF4-FFF2-40B4-BE49-F238E27FC236}">
                <a16:creationId xmlns:a16="http://schemas.microsoft.com/office/drawing/2014/main" id="{162C3D82-4DD8-4C85-50E5-D9AD519E6C60}"/>
              </a:ext>
            </a:extLst>
          </p:cNvPr>
          <p:cNvSpPr>
            <a:spLocks noGrp="1"/>
          </p:cNvSpPr>
          <p:nvPr>
            <p:ph type="title"/>
          </p:nvPr>
        </p:nvSpPr>
        <p:spPr>
          <a:xfrm>
            <a:off x="4078101" y="712798"/>
            <a:ext cx="7815724" cy="1364857"/>
          </a:xfrm>
        </p:spPr>
        <p:txBody>
          <a:bodyPr anchor="t" anchorCtr="0"/>
          <a:lstStyle>
            <a:lvl1pPr>
              <a:defRPr sz="4800">
                <a:solidFill>
                  <a:schemeClr val="tx2"/>
                </a:solidFill>
              </a:defRPr>
            </a:lvl1pPr>
          </a:lstStyle>
          <a:p>
            <a:r>
              <a:rPr lang="en-US"/>
              <a:t>Click to edit Master title style</a:t>
            </a:r>
            <a:endParaRPr lang="en-GB"/>
          </a:p>
        </p:txBody>
      </p:sp>
      <p:sp>
        <p:nvSpPr>
          <p:cNvPr id="7" name="Content Placeholder 2">
            <a:extLst>
              <a:ext uri="{FF2B5EF4-FFF2-40B4-BE49-F238E27FC236}">
                <a16:creationId xmlns:a16="http://schemas.microsoft.com/office/drawing/2014/main" id="{9E307AC5-5FBB-5854-535E-C65832D82743}"/>
              </a:ext>
            </a:extLst>
          </p:cNvPr>
          <p:cNvSpPr>
            <a:spLocks noGrp="1"/>
          </p:cNvSpPr>
          <p:nvPr>
            <p:ph idx="1"/>
          </p:nvPr>
        </p:nvSpPr>
        <p:spPr>
          <a:xfrm>
            <a:off x="6145668" y="2473200"/>
            <a:ext cx="5506332" cy="3672000"/>
          </a:xfrm>
        </p:spPr>
        <p:txBody>
          <a:bodyPr/>
          <a:lstStyle>
            <a:lvl1pPr>
              <a:defRPr>
                <a:solidFill>
                  <a:srgbClr val="412486"/>
                </a:solidFill>
              </a:defRPr>
            </a:lvl1pPr>
            <a:lvl2pPr>
              <a:defRPr>
                <a:solidFill>
                  <a:srgbClr val="412486"/>
                </a:solidFill>
              </a:defRPr>
            </a:lvl2pPr>
            <a:lvl3pPr>
              <a:defRPr>
                <a:solidFill>
                  <a:srgbClr val="412486"/>
                </a:solidFill>
              </a:defRPr>
            </a:lvl3pPr>
            <a:lvl4pPr>
              <a:defRPr>
                <a:solidFill>
                  <a:srgbClr val="412486"/>
                </a:solidFill>
              </a:defRPr>
            </a:lvl4pPr>
            <a:lvl5pPr>
              <a:defRPr>
                <a:solidFill>
                  <a:srgbClr val="41248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Picture Placeholder 13">
            <a:extLst>
              <a:ext uri="{FF2B5EF4-FFF2-40B4-BE49-F238E27FC236}">
                <a16:creationId xmlns:a16="http://schemas.microsoft.com/office/drawing/2014/main" id="{04A4731D-922F-7A69-1263-2B6AA1F8AA92}"/>
              </a:ext>
            </a:extLst>
          </p:cNvPr>
          <p:cNvSpPr>
            <a:spLocks noGrp="1"/>
          </p:cNvSpPr>
          <p:nvPr>
            <p:ph type="pic" sz="quarter" idx="11"/>
          </p:nvPr>
        </p:nvSpPr>
        <p:spPr>
          <a:xfrm flipH="1">
            <a:off x="-60777" y="-5715"/>
            <a:ext cx="6555486" cy="6863715"/>
          </a:xfrm>
          <a:custGeom>
            <a:avLst/>
            <a:gdLst>
              <a:gd name="connsiteX0" fmla="*/ 0 w 6697662"/>
              <a:gd name="connsiteY0" fmla="*/ 0 h 6858000"/>
              <a:gd name="connsiteX1" fmla="*/ 6697662 w 6697662"/>
              <a:gd name="connsiteY1" fmla="*/ 0 h 6858000"/>
              <a:gd name="connsiteX2" fmla="*/ 6697662 w 6697662"/>
              <a:gd name="connsiteY2" fmla="*/ 6858000 h 6858000"/>
              <a:gd name="connsiteX3" fmla="*/ 0 w 6697662"/>
              <a:gd name="connsiteY3" fmla="*/ 6858000 h 6858000"/>
              <a:gd name="connsiteX4" fmla="*/ 0 w 6697662"/>
              <a:gd name="connsiteY4" fmla="*/ 0 h 6858000"/>
              <a:gd name="connsiteX0" fmla="*/ 0 w 6697662"/>
              <a:gd name="connsiteY0" fmla="*/ 5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5" fmla="*/ 0 w 6697662"/>
              <a:gd name="connsiteY5" fmla="*/ 5715 h 6863715"/>
              <a:gd name="connsiteX0" fmla="*/ 0 w 6697662"/>
              <a:gd name="connsiteY0" fmla="*/ 6863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0" fmla="*/ 0 w 6630427"/>
              <a:gd name="connsiteY0" fmla="*/ 6863715 h 6863715"/>
              <a:gd name="connsiteX1" fmla="*/ 3982477 w 6630427"/>
              <a:gd name="connsiteY1" fmla="*/ 0 h 6863715"/>
              <a:gd name="connsiteX2" fmla="*/ 6630427 w 6630427"/>
              <a:gd name="connsiteY2" fmla="*/ 5715 h 6863715"/>
              <a:gd name="connsiteX3" fmla="*/ 6630427 w 6630427"/>
              <a:gd name="connsiteY3" fmla="*/ 6863715 h 6863715"/>
              <a:gd name="connsiteX4" fmla="*/ 0 w 6630427"/>
              <a:gd name="connsiteY4" fmla="*/ 6863715 h 6863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3715">
                <a:moveTo>
                  <a:pt x="0" y="6863715"/>
                </a:moveTo>
                <a:lnTo>
                  <a:pt x="3982477" y="0"/>
                </a:lnTo>
                <a:lnTo>
                  <a:pt x="6630427" y="5715"/>
                </a:lnTo>
                <a:lnTo>
                  <a:pt x="6630427" y="6863715"/>
                </a:lnTo>
                <a:lnTo>
                  <a:pt x="0" y="6863715"/>
                </a:lnTo>
                <a:close/>
              </a:path>
            </a:pathLst>
          </a:custGeom>
        </p:spPr>
        <p:txBody>
          <a:bodyPr anchor="ctr"/>
          <a:lstStyle>
            <a:lvl1pPr algn="ctr">
              <a:defRPr/>
            </a:lvl1pPr>
          </a:lstStyle>
          <a:p>
            <a:r>
              <a:rPr lang="en-US"/>
              <a:t>Click icon to add picture</a:t>
            </a:r>
            <a:endParaRPr lang="en-GB"/>
          </a:p>
        </p:txBody>
      </p:sp>
      <p:sp>
        <p:nvSpPr>
          <p:cNvPr id="4" name="TextBox 3">
            <a:extLst>
              <a:ext uri="{FF2B5EF4-FFF2-40B4-BE49-F238E27FC236}">
                <a16:creationId xmlns:a16="http://schemas.microsoft.com/office/drawing/2014/main" id="{57330616-9ACB-BAE7-7345-845CD61D7744}"/>
              </a:ext>
            </a:extLst>
          </p:cNvPr>
          <p:cNvSpPr txBox="1"/>
          <p:nvPr/>
        </p:nvSpPr>
        <p:spPr>
          <a:xfrm>
            <a:off x="540000" y="6374142"/>
            <a:ext cx="3252865" cy="184666"/>
          </a:xfrm>
          <a:prstGeom prst="rect">
            <a:avLst/>
          </a:prstGeom>
          <a:noFill/>
        </p:spPr>
        <p:txBody>
          <a:bodyPr wrap="square" lIns="0" tIns="0" rIns="0" bIns="0" rtlCol="0">
            <a:spAutoFit/>
          </a:bodyPr>
          <a:lstStyle/>
          <a:p>
            <a:r>
              <a:rPr lang="en-GB" sz="1200" b="1">
                <a:solidFill>
                  <a:schemeClr val="accent1"/>
                </a:solidFill>
              </a:rPr>
              <a:t>Centre for Ageing Better</a:t>
            </a:r>
          </a:p>
        </p:txBody>
      </p:sp>
      <p:sp>
        <p:nvSpPr>
          <p:cNvPr id="5" name="Graphic 7">
            <a:extLst>
              <a:ext uri="{FF2B5EF4-FFF2-40B4-BE49-F238E27FC236}">
                <a16:creationId xmlns:a16="http://schemas.microsoft.com/office/drawing/2014/main" id="{9F48AF89-D7CA-A8F8-05DF-9B0894D3AB40}"/>
              </a:ext>
            </a:extLst>
          </p:cNvPr>
          <p:cNvSpPr/>
          <p:nvPr userDrawn="1"/>
        </p:nvSpPr>
        <p:spPr>
          <a:xfrm flipH="1">
            <a:off x="-127816" y="-7114"/>
            <a:ext cx="6903730" cy="6872324"/>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5470"/>
              <a:gd name="connsiteY0" fmla="*/ 6876499 h 6876499"/>
              <a:gd name="connsiteX1" fmla="*/ 3979971 w 6905470"/>
              <a:gd name="connsiteY1" fmla="*/ 11289 h 6876499"/>
              <a:gd name="connsiteX2" fmla="*/ 4975767 w 6905470"/>
              <a:gd name="connsiteY2" fmla="*/ 5766 h 6876499"/>
              <a:gd name="connsiteX3" fmla="*/ 5777278 w 6905470"/>
              <a:gd name="connsiteY3" fmla="*/ 10194 h 6876499"/>
              <a:gd name="connsiteX4" fmla="*/ 6903793 w 6905470"/>
              <a:gd name="connsiteY4" fmla="*/ 0 h 6876499"/>
              <a:gd name="connsiteX5" fmla="*/ 6898677 w 6905470"/>
              <a:gd name="connsiteY5" fmla="*/ 6876499 h 6876499"/>
              <a:gd name="connsiteX6" fmla="*/ 0 w 6905470"/>
              <a:gd name="connsiteY6" fmla="*/ 6876499 h 6876499"/>
              <a:gd name="connsiteX0" fmla="*/ 0 w 6899545"/>
              <a:gd name="connsiteY0" fmla="*/ 6876499 h 6876499"/>
              <a:gd name="connsiteX1" fmla="*/ 3979971 w 6899545"/>
              <a:gd name="connsiteY1" fmla="*/ 11289 h 6876499"/>
              <a:gd name="connsiteX2" fmla="*/ 4975767 w 6899545"/>
              <a:gd name="connsiteY2" fmla="*/ 5766 h 6876499"/>
              <a:gd name="connsiteX3" fmla="*/ 5777278 w 6899545"/>
              <a:gd name="connsiteY3" fmla="*/ 10194 h 6876499"/>
              <a:gd name="connsiteX4" fmla="*/ 6820266 w 6899545"/>
              <a:gd name="connsiteY4" fmla="*/ 0 h 6876499"/>
              <a:gd name="connsiteX5" fmla="*/ 6898677 w 6899545"/>
              <a:gd name="connsiteY5" fmla="*/ 6876499 h 6876499"/>
              <a:gd name="connsiteX6" fmla="*/ 0 w 6899545"/>
              <a:gd name="connsiteY6" fmla="*/ 6876499 h 6876499"/>
              <a:gd name="connsiteX0" fmla="*/ 0 w 6902679"/>
              <a:gd name="connsiteY0" fmla="*/ 6870906 h 6870906"/>
              <a:gd name="connsiteX1" fmla="*/ 3979971 w 6902679"/>
              <a:gd name="connsiteY1" fmla="*/ 5696 h 6870906"/>
              <a:gd name="connsiteX2" fmla="*/ 4975767 w 6902679"/>
              <a:gd name="connsiteY2" fmla="*/ 173 h 6870906"/>
              <a:gd name="connsiteX3" fmla="*/ 5777278 w 6902679"/>
              <a:gd name="connsiteY3" fmla="*/ 4601 h 6870906"/>
              <a:gd name="connsiteX4" fmla="*/ 6895001 w 6902679"/>
              <a:gd name="connsiteY4" fmla="*/ 11992 h 6870906"/>
              <a:gd name="connsiteX5" fmla="*/ 6898677 w 6902679"/>
              <a:gd name="connsiteY5" fmla="*/ 6870906 h 6870906"/>
              <a:gd name="connsiteX6" fmla="*/ 0 w 6902679"/>
              <a:gd name="connsiteY6" fmla="*/ 6870906 h 6870906"/>
              <a:gd name="connsiteX0" fmla="*/ 0 w 6899960"/>
              <a:gd name="connsiteY0" fmla="*/ 6870906 h 6870906"/>
              <a:gd name="connsiteX1" fmla="*/ 3979971 w 6899960"/>
              <a:gd name="connsiteY1" fmla="*/ 5696 h 6870906"/>
              <a:gd name="connsiteX2" fmla="*/ 4975767 w 6899960"/>
              <a:gd name="connsiteY2" fmla="*/ 173 h 6870906"/>
              <a:gd name="connsiteX3" fmla="*/ 5777278 w 6899960"/>
              <a:gd name="connsiteY3" fmla="*/ 4601 h 6870906"/>
              <a:gd name="connsiteX4" fmla="*/ 6851039 w 6899960"/>
              <a:gd name="connsiteY4" fmla="*/ 11992 h 6870906"/>
              <a:gd name="connsiteX5" fmla="*/ 6898677 w 6899960"/>
              <a:gd name="connsiteY5" fmla="*/ 6870906 h 6870906"/>
              <a:gd name="connsiteX6" fmla="*/ 0 w 6899960"/>
              <a:gd name="connsiteY6" fmla="*/ 6870906 h 6870906"/>
              <a:gd name="connsiteX0" fmla="*/ 0 w 6902678"/>
              <a:gd name="connsiteY0" fmla="*/ 6870906 h 6870906"/>
              <a:gd name="connsiteX1" fmla="*/ 3979971 w 6902678"/>
              <a:gd name="connsiteY1" fmla="*/ 5696 h 6870906"/>
              <a:gd name="connsiteX2" fmla="*/ 4975767 w 6902678"/>
              <a:gd name="connsiteY2" fmla="*/ 173 h 6870906"/>
              <a:gd name="connsiteX3" fmla="*/ 5777278 w 6902678"/>
              <a:gd name="connsiteY3" fmla="*/ 4601 h 6870906"/>
              <a:gd name="connsiteX4" fmla="*/ 6895000 w 6902678"/>
              <a:gd name="connsiteY4" fmla="*/ 11992 h 6870906"/>
              <a:gd name="connsiteX5" fmla="*/ 6898677 w 6902678"/>
              <a:gd name="connsiteY5" fmla="*/ 6870906 h 6870906"/>
              <a:gd name="connsiteX6" fmla="*/ 0 w 6902678"/>
              <a:gd name="connsiteY6" fmla="*/ 6870906 h 6870906"/>
              <a:gd name="connsiteX0" fmla="*/ 0 w 6902678"/>
              <a:gd name="connsiteY0" fmla="*/ 6871489 h 6871489"/>
              <a:gd name="connsiteX1" fmla="*/ 3979971 w 6902678"/>
              <a:gd name="connsiteY1" fmla="*/ 6279 h 6871489"/>
              <a:gd name="connsiteX2" fmla="*/ 4975767 w 6902678"/>
              <a:gd name="connsiteY2" fmla="*/ 756 h 6871489"/>
              <a:gd name="connsiteX3" fmla="*/ 5777278 w 6902678"/>
              <a:gd name="connsiteY3" fmla="*/ 5184 h 6871489"/>
              <a:gd name="connsiteX4" fmla="*/ 6895000 w 6902678"/>
              <a:gd name="connsiteY4" fmla="*/ 12575 h 6871489"/>
              <a:gd name="connsiteX5" fmla="*/ 6898677 w 6902678"/>
              <a:gd name="connsiteY5" fmla="*/ 6871489 h 6871489"/>
              <a:gd name="connsiteX6" fmla="*/ 0 w 6902678"/>
              <a:gd name="connsiteY6" fmla="*/ 6871489 h 6871489"/>
              <a:gd name="connsiteX0" fmla="*/ 0 w 6903730"/>
              <a:gd name="connsiteY0" fmla="*/ 6872324 h 6872324"/>
              <a:gd name="connsiteX1" fmla="*/ 3979971 w 6903730"/>
              <a:gd name="connsiteY1" fmla="*/ 7114 h 6872324"/>
              <a:gd name="connsiteX2" fmla="*/ 4975767 w 6903730"/>
              <a:gd name="connsiteY2" fmla="*/ 1591 h 6872324"/>
              <a:gd name="connsiteX3" fmla="*/ 5777278 w 6903730"/>
              <a:gd name="connsiteY3" fmla="*/ 6019 h 6872324"/>
              <a:gd name="connsiteX4" fmla="*/ 6899396 w 6903730"/>
              <a:gd name="connsiteY4" fmla="*/ 9014 h 6872324"/>
              <a:gd name="connsiteX5" fmla="*/ 6898677 w 6903730"/>
              <a:gd name="connsiteY5" fmla="*/ 6872324 h 6872324"/>
              <a:gd name="connsiteX6" fmla="*/ 0 w 6903730"/>
              <a:gd name="connsiteY6" fmla="*/ 6872324 h 687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730" h="6872324">
                <a:moveTo>
                  <a:pt x="0" y="6872324"/>
                </a:moveTo>
                <a:cubicBezTo>
                  <a:pt x="1322894" y="4576395"/>
                  <a:pt x="2657077" y="2303043"/>
                  <a:pt x="3979971" y="7114"/>
                </a:cubicBezTo>
                <a:lnTo>
                  <a:pt x="4975767" y="1591"/>
                </a:lnTo>
                <a:lnTo>
                  <a:pt x="5777278" y="6019"/>
                </a:lnTo>
                <a:cubicBezTo>
                  <a:pt x="6465109" y="-8668"/>
                  <a:pt x="6587898" y="8016"/>
                  <a:pt x="6899396" y="9014"/>
                </a:cubicBezTo>
                <a:cubicBezTo>
                  <a:pt x="6900187" y="2820469"/>
                  <a:pt x="6909175" y="4580158"/>
                  <a:pt x="6898677" y="6872324"/>
                </a:cubicBezTo>
                <a:lnTo>
                  <a:pt x="0" y="6872324"/>
                </a:lnTo>
                <a:close/>
              </a:path>
            </a:pathLst>
          </a:custGeom>
          <a:solidFill>
            <a:schemeClr val="bg1"/>
          </a:solidFill>
          <a:ln w="44181" cap="flat">
            <a:noFill/>
            <a:prstDash val="solid"/>
            <a:miter/>
          </a:ln>
        </p:spPr>
        <p:txBody>
          <a:bodyPr rtlCol="0" anchor="ctr"/>
          <a:lstStyle/>
          <a:p>
            <a:endParaRPr lang="en-US"/>
          </a:p>
        </p:txBody>
      </p:sp>
      <p:sp>
        <p:nvSpPr>
          <p:cNvPr id="8" name="TextBox 7">
            <a:extLst>
              <a:ext uri="{FF2B5EF4-FFF2-40B4-BE49-F238E27FC236}">
                <a16:creationId xmlns:a16="http://schemas.microsoft.com/office/drawing/2014/main" id="{F75C4454-755A-1591-BCBD-4CBA006BE72C}"/>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accent1"/>
                </a:solidFill>
              </a:rPr>
              <a:t>Centre for Ageing Better</a:t>
            </a:r>
          </a:p>
        </p:txBody>
      </p:sp>
    </p:spTree>
    <p:extLst>
      <p:ext uri="{BB962C8B-B14F-4D97-AF65-F5344CB8AC3E}">
        <p14:creationId xmlns:p14="http://schemas.microsoft.com/office/powerpoint/2010/main" val="13215295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2_Text and image right">
    <p:bg>
      <p:bgPr>
        <a:solidFill>
          <a:schemeClr val="bg1"/>
        </a:solidFill>
        <a:effectLst/>
      </p:bgPr>
    </p:bg>
    <p:spTree>
      <p:nvGrpSpPr>
        <p:cNvPr id="1" name=""/>
        <p:cNvGrpSpPr/>
        <p:nvPr/>
      </p:nvGrpSpPr>
      <p:grpSpPr>
        <a:xfrm>
          <a:off x="0" y="0"/>
          <a:ext cx="0" cy="0"/>
          <a:chOff x="0" y="0"/>
          <a:chExt cx="0" cy="0"/>
        </a:xfrm>
      </p:grpSpPr>
      <p:sp>
        <p:nvSpPr>
          <p:cNvPr id="12" name="Graphic 7">
            <a:extLst>
              <a:ext uri="{FF2B5EF4-FFF2-40B4-BE49-F238E27FC236}">
                <a16:creationId xmlns:a16="http://schemas.microsoft.com/office/drawing/2014/main" id="{5E27860F-82D1-EC27-9993-8BDC4BA88181}"/>
              </a:ext>
            </a:extLst>
          </p:cNvPr>
          <p:cNvSpPr/>
          <p:nvPr/>
        </p:nvSpPr>
        <p:spPr>
          <a:xfrm>
            <a:off x="5299497"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chemeClr val="accent6"/>
          </a:solidFill>
          <a:ln w="44181" cap="flat">
            <a:noFill/>
            <a:prstDash val="solid"/>
            <a:miter/>
          </a:ln>
        </p:spPr>
        <p:txBody>
          <a:bodyPr rtlCol="0" anchor="ctr"/>
          <a:lstStyle/>
          <a:p>
            <a:endParaRPr lang="en-US">
              <a:solidFill>
                <a:schemeClr val="accent6"/>
              </a:solidFill>
            </a:endParaRPr>
          </a:p>
        </p:txBody>
      </p:sp>
      <p:sp>
        <p:nvSpPr>
          <p:cNvPr id="2" name="Title 1">
            <a:extLst>
              <a:ext uri="{FF2B5EF4-FFF2-40B4-BE49-F238E27FC236}">
                <a16:creationId xmlns:a16="http://schemas.microsoft.com/office/drawing/2014/main" id="{4F6D6A47-9936-8D37-E414-28BC86E86D5A}"/>
              </a:ext>
            </a:extLst>
          </p:cNvPr>
          <p:cNvSpPr>
            <a:spLocks noGrp="1"/>
          </p:cNvSpPr>
          <p:nvPr>
            <p:ph type="title"/>
          </p:nvPr>
        </p:nvSpPr>
        <p:spPr>
          <a:xfrm>
            <a:off x="540000" y="712798"/>
            <a:ext cx="7815724" cy="1364857"/>
          </a:xfrm>
        </p:spPr>
        <p:txBody>
          <a:bodyPr anchor="t" anchorCtr="0"/>
          <a:lstStyle>
            <a:lvl1pPr>
              <a:defRPr sz="4800">
                <a:solidFill>
                  <a:schemeClr val="tx2"/>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EA0D8A1-32EC-7286-C451-DBDC34906A7A}"/>
              </a:ext>
            </a:extLst>
          </p:cNvPr>
          <p:cNvSpPr>
            <a:spLocks noGrp="1"/>
          </p:cNvSpPr>
          <p:nvPr>
            <p:ph idx="1"/>
          </p:nvPr>
        </p:nvSpPr>
        <p:spPr>
          <a:xfrm>
            <a:off x="539999" y="2473200"/>
            <a:ext cx="4932000" cy="3672000"/>
          </a:xfrm>
        </p:spPr>
        <p:txBody>
          <a:bodyPr/>
          <a:lstStyle>
            <a:lvl1pPr>
              <a:defRPr>
                <a:solidFill>
                  <a:srgbClr val="412486"/>
                </a:solidFill>
              </a:defRPr>
            </a:lvl1pPr>
            <a:lvl2pPr>
              <a:defRPr>
                <a:solidFill>
                  <a:srgbClr val="412486"/>
                </a:solidFill>
              </a:defRPr>
            </a:lvl2pPr>
            <a:lvl3pPr>
              <a:defRPr>
                <a:solidFill>
                  <a:srgbClr val="412486"/>
                </a:solidFill>
              </a:defRPr>
            </a:lvl3pPr>
            <a:lvl4pPr>
              <a:defRPr>
                <a:solidFill>
                  <a:srgbClr val="412486"/>
                </a:solidFill>
              </a:defRPr>
            </a:lvl4pPr>
            <a:lvl5pPr>
              <a:defRPr>
                <a:solidFill>
                  <a:srgbClr val="41248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DE7F8BE5-D378-526E-FDA3-A93869732E0C}"/>
              </a:ext>
            </a:extLst>
          </p:cNvPr>
          <p:cNvSpPr>
            <a:spLocks noGrp="1"/>
          </p:cNvSpPr>
          <p:nvPr>
            <p:ph type="sldNum" sz="quarter" idx="12"/>
          </p:nvPr>
        </p:nvSpPr>
        <p:spPr/>
        <p:txBody>
          <a:bodyPr/>
          <a:lstStyle>
            <a:lvl1pPr>
              <a:defRPr>
                <a:solidFill>
                  <a:schemeClr val="bg1"/>
                </a:solidFill>
              </a:defRPr>
            </a:lvl1pPr>
          </a:lstStyle>
          <a:p>
            <a:fld id="{0BDADB0F-BDBE-446E-8CD3-75601E0AFB8F}" type="slidenum">
              <a:rPr lang="en-GB" smtClean="0"/>
              <a:pPr/>
              <a:t>‹#›</a:t>
            </a:fld>
            <a:endParaRPr lang="en-GB"/>
          </a:p>
        </p:txBody>
      </p:sp>
      <p:sp>
        <p:nvSpPr>
          <p:cNvPr id="4" name="TextBox 3">
            <a:extLst>
              <a:ext uri="{FF2B5EF4-FFF2-40B4-BE49-F238E27FC236}">
                <a16:creationId xmlns:a16="http://schemas.microsoft.com/office/drawing/2014/main" id="{4D44CF64-231A-A1AA-A32C-D222973E7A90}"/>
              </a:ext>
            </a:extLst>
          </p:cNvPr>
          <p:cNvSpPr txBox="1"/>
          <p:nvPr/>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sp>
        <p:nvSpPr>
          <p:cNvPr id="7" name="Picture Placeholder 13">
            <a:extLst>
              <a:ext uri="{FF2B5EF4-FFF2-40B4-BE49-F238E27FC236}">
                <a16:creationId xmlns:a16="http://schemas.microsoft.com/office/drawing/2014/main" id="{0B02DD9C-A65C-7A6F-F03E-DAD0040EBB7D}"/>
              </a:ext>
            </a:extLst>
          </p:cNvPr>
          <p:cNvSpPr>
            <a:spLocks noGrp="1"/>
          </p:cNvSpPr>
          <p:nvPr>
            <p:ph type="pic" sz="quarter" idx="10"/>
          </p:nvPr>
        </p:nvSpPr>
        <p:spPr>
          <a:xfrm>
            <a:off x="5561573" y="-5716"/>
            <a:ext cx="6630427" cy="6863715"/>
          </a:xfrm>
          <a:custGeom>
            <a:avLst/>
            <a:gdLst>
              <a:gd name="connsiteX0" fmla="*/ 0 w 6697662"/>
              <a:gd name="connsiteY0" fmla="*/ 0 h 6858000"/>
              <a:gd name="connsiteX1" fmla="*/ 6697662 w 6697662"/>
              <a:gd name="connsiteY1" fmla="*/ 0 h 6858000"/>
              <a:gd name="connsiteX2" fmla="*/ 6697662 w 6697662"/>
              <a:gd name="connsiteY2" fmla="*/ 6858000 h 6858000"/>
              <a:gd name="connsiteX3" fmla="*/ 0 w 6697662"/>
              <a:gd name="connsiteY3" fmla="*/ 6858000 h 6858000"/>
              <a:gd name="connsiteX4" fmla="*/ 0 w 6697662"/>
              <a:gd name="connsiteY4" fmla="*/ 0 h 6858000"/>
              <a:gd name="connsiteX0" fmla="*/ 0 w 6697662"/>
              <a:gd name="connsiteY0" fmla="*/ 5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5" fmla="*/ 0 w 6697662"/>
              <a:gd name="connsiteY5" fmla="*/ 5715 h 6863715"/>
              <a:gd name="connsiteX0" fmla="*/ 0 w 6697662"/>
              <a:gd name="connsiteY0" fmla="*/ 6863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0" fmla="*/ 0 w 6630427"/>
              <a:gd name="connsiteY0" fmla="*/ 6863715 h 6863715"/>
              <a:gd name="connsiteX1" fmla="*/ 3982477 w 6630427"/>
              <a:gd name="connsiteY1" fmla="*/ 0 h 6863715"/>
              <a:gd name="connsiteX2" fmla="*/ 6630427 w 6630427"/>
              <a:gd name="connsiteY2" fmla="*/ 5715 h 6863715"/>
              <a:gd name="connsiteX3" fmla="*/ 6630427 w 6630427"/>
              <a:gd name="connsiteY3" fmla="*/ 6863715 h 6863715"/>
              <a:gd name="connsiteX4" fmla="*/ 0 w 6630427"/>
              <a:gd name="connsiteY4" fmla="*/ 6863715 h 6863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3715">
                <a:moveTo>
                  <a:pt x="0" y="6863715"/>
                </a:moveTo>
                <a:lnTo>
                  <a:pt x="3982477" y="0"/>
                </a:lnTo>
                <a:lnTo>
                  <a:pt x="6630427" y="5715"/>
                </a:lnTo>
                <a:lnTo>
                  <a:pt x="6630427" y="6863715"/>
                </a:lnTo>
                <a:lnTo>
                  <a:pt x="0" y="6863715"/>
                </a:lnTo>
                <a:close/>
              </a:path>
            </a:pathLst>
          </a:custGeom>
        </p:spPr>
        <p:txBody>
          <a:bodyPr anchor="ctr"/>
          <a:lstStyle>
            <a:lvl1pPr algn="ctr">
              <a:defRPr/>
            </a:lvl1pPr>
          </a:lstStyle>
          <a:p>
            <a:r>
              <a:rPr lang="en-US"/>
              <a:t>Click icon to add picture</a:t>
            </a:r>
            <a:endParaRPr lang="en-GB"/>
          </a:p>
        </p:txBody>
      </p:sp>
      <p:sp>
        <p:nvSpPr>
          <p:cNvPr id="11" name="TextBox 10">
            <a:extLst>
              <a:ext uri="{FF2B5EF4-FFF2-40B4-BE49-F238E27FC236}">
                <a16:creationId xmlns:a16="http://schemas.microsoft.com/office/drawing/2014/main" id="{9948F269-C7EE-D478-5DF4-BC776822312C}"/>
              </a:ext>
            </a:extLst>
          </p:cNvPr>
          <p:cNvSpPr txBox="1"/>
          <p:nvPr/>
        </p:nvSpPr>
        <p:spPr>
          <a:xfrm>
            <a:off x="528691" y="6384666"/>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5" name="Graphic 7">
            <a:extLst>
              <a:ext uri="{FF2B5EF4-FFF2-40B4-BE49-F238E27FC236}">
                <a16:creationId xmlns:a16="http://schemas.microsoft.com/office/drawing/2014/main" id="{877B7B30-EE18-4B52-A5B6-DAAAFEFF2ADC}"/>
              </a:ext>
            </a:extLst>
          </p:cNvPr>
          <p:cNvSpPr/>
          <p:nvPr userDrawn="1"/>
        </p:nvSpPr>
        <p:spPr>
          <a:xfrm>
            <a:off x="5299497"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chemeClr val="accent6"/>
          </a:solidFill>
          <a:ln w="44181" cap="flat">
            <a:noFill/>
            <a:prstDash val="solid"/>
            <a:miter/>
          </a:ln>
        </p:spPr>
        <p:txBody>
          <a:bodyPr rtlCol="0" anchor="ctr"/>
          <a:lstStyle/>
          <a:p>
            <a:endParaRPr lang="en-US">
              <a:solidFill>
                <a:schemeClr val="accent6"/>
              </a:solidFill>
            </a:endParaRPr>
          </a:p>
        </p:txBody>
      </p:sp>
      <p:sp>
        <p:nvSpPr>
          <p:cNvPr id="8" name="TextBox 7">
            <a:extLst>
              <a:ext uri="{FF2B5EF4-FFF2-40B4-BE49-F238E27FC236}">
                <a16:creationId xmlns:a16="http://schemas.microsoft.com/office/drawing/2014/main" id="{68A9C7F2-48E8-CB1D-FD21-78D19CA9799C}"/>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sp>
        <p:nvSpPr>
          <p:cNvPr id="9" name="TextBox 8">
            <a:extLst>
              <a:ext uri="{FF2B5EF4-FFF2-40B4-BE49-F238E27FC236}">
                <a16:creationId xmlns:a16="http://schemas.microsoft.com/office/drawing/2014/main" id="{6C40AB32-E68A-8DC3-E562-AAC5BD733EC0}"/>
              </a:ext>
            </a:extLst>
          </p:cNvPr>
          <p:cNvSpPr txBox="1"/>
          <p:nvPr userDrawn="1"/>
        </p:nvSpPr>
        <p:spPr>
          <a:xfrm>
            <a:off x="528691" y="6384666"/>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Tree>
    <p:extLst>
      <p:ext uri="{BB962C8B-B14F-4D97-AF65-F5344CB8AC3E}">
        <p14:creationId xmlns:p14="http://schemas.microsoft.com/office/powerpoint/2010/main" val="39934498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3_Custom Layout">
    <p:bg>
      <p:bgPr>
        <a:solidFill>
          <a:schemeClr val="accent3"/>
        </a:solidFill>
        <a:effectLst/>
      </p:bgPr>
    </p:bg>
    <p:spTree>
      <p:nvGrpSpPr>
        <p:cNvPr id="1" name=""/>
        <p:cNvGrpSpPr/>
        <p:nvPr/>
      </p:nvGrpSpPr>
      <p:grpSpPr>
        <a:xfrm>
          <a:off x="0" y="0"/>
          <a:ext cx="0" cy="0"/>
          <a:chOff x="0" y="0"/>
          <a:chExt cx="0" cy="0"/>
        </a:xfrm>
      </p:grpSpPr>
      <p:sp>
        <p:nvSpPr>
          <p:cNvPr id="2" name="Graphic 7">
            <a:extLst>
              <a:ext uri="{FF2B5EF4-FFF2-40B4-BE49-F238E27FC236}">
                <a16:creationId xmlns:a16="http://schemas.microsoft.com/office/drawing/2014/main" id="{C0E7D2B8-3B3F-3A97-324E-B20084F4C003}"/>
              </a:ext>
            </a:extLst>
          </p:cNvPr>
          <p:cNvSpPr/>
          <p:nvPr/>
        </p:nvSpPr>
        <p:spPr>
          <a:xfrm flipH="1">
            <a:off x="-127816" y="-7114"/>
            <a:ext cx="6903730" cy="6872324"/>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5470"/>
              <a:gd name="connsiteY0" fmla="*/ 6876499 h 6876499"/>
              <a:gd name="connsiteX1" fmla="*/ 3979971 w 6905470"/>
              <a:gd name="connsiteY1" fmla="*/ 11289 h 6876499"/>
              <a:gd name="connsiteX2" fmla="*/ 4975767 w 6905470"/>
              <a:gd name="connsiteY2" fmla="*/ 5766 h 6876499"/>
              <a:gd name="connsiteX3" fmla="*/ 5777278 w 6905470"/>
              <a:gd name="connsiteY3" fmla="*/ 10194 h 6876499"/>
              <a:gd name="connsiteX4" fmla="*/ 6903793 w 6905470"/>
              <a:gd name="connsiteY4" fmla="*/ 0 h 6876499"/>
              <a:gd name="connsiteX5" fmla="*/ 6898677 w 6905470"/>
              <a:gd name="connsiteY5" fmla="*/ 6876499 h 6876499"/>
              <a:gd name="connsiteX6" fmla="*/ 0 w 6905470"/>
              <a:gd name="connsiteY6" fmla="*/ 6876499 h 6876499"/>
              <a:gd name="connsiteX0" fmla="*/ 0 w 6899545"/>
              <a:gd name="connsiteY0" fmla="*/ 6876499 h 6876499"/>
              <a:gd name="connsiteX1" fmla="*/ 3979971 w 6899545"/>
              <a:gd name="connsiteY1" fmla="*/ 11289 h 6876499"/>
              <a:gd name="connsiteX2" fmla="*/ 4975767 w 6899545"/>
              <a:gd name="connsiteY2" fmla="*/ 5766 h 6876499"/>
              <a:gd name="connsiteX3" fmla="*/ 5777278 w 6899545"/>
              <a:gd name="connsiteY3" fmla="*/ 10194 h 6876499"/>
              <a:gd name="connsiteX4" fmla="*/ 6820266 w 6899545"/>
              <a:gd name="connsiteY4" fmla="*/ 0 h 6876499"/>
              <a:gd name="connsiteX5" fmla="*/ 6898677 w 6899545"/>
              <a:gd name="connsiteY5" fmla="*/ 6876499 h 6876499"/>
              <a:gd name="connsiteX6" fmla="*/ 0 w 6899545"/>
              <a:gd name="connsiteY6" fmla="*/ 6876499 h 6876499"/>
              <a:gd name="connsiteX0" fmla="*/ 0 w 6902679"/>
              <a:gd name="connsiteY0" fmla="*/ 6870906 h 6870906"/>
              <a:gd name="connsiteX1" fmla="*/ 3979971 w 6902679"/>
              <a:gd name="connsiteY1" fmla="*/ 5696 h 6870906"/>
              <a:gd name="connsiteX2" fmla="*/ 4975767 w 6902679"/>
              <a:gd name="connsiteY2" fmla="*/ 173 h 6870906"/>
              <a:gd name="connsiteX3" fmla="*/ 5777278 w 6902679"/>
              <a:gd name="connsiteY3" fmla="*/ 4601 h 6870906"/>
              <a:gd name="connsiteX4" fmla="*/ 6895001 w 6902679"/>
              <a:gd name="connsiteY4" fmla="*/ 11992 h 6870906"/>
              <a:gd name="connsiteX5" fmla="*/ 6898677 w 6902679"/>
              <a:gd name="connsiteY5" fmla="*/ 6870906 h 6870906"/>
              <a:gd name="connsiteX6" fmla="*/ 0 w 6902679"/>
              <a:gd name="connsiteY6" fmla="*/ 6870906 h 6870906"/>
              <a:gd name="connsiteX0" fmla="*/ 0 w 6899960"/>
              <a:gd name="connsiteY0" fmla="*/ 6870906 h 6870906"/>
              <a:gd name="connsiteX1" fmla="*/ 3979971 w 6899960"/>
              <a:gd name="connsiteY1" fmla="*/ 5696 h 6870906"/>
              <a:gd name="connsiteX2" fmla="*/ 4975767 w 6899960"/>
              <a:gd name="connsiteY2" fmla="*/ 173 h 6870906"/>
              <a:gd name="connsiteX3" fmla="*/ 5777278 w 6899960"/>
              <a:gd name="connsiteY3" fmla="*/ 4601 h 6870906"/>
              <a:gd name="connsiteX4" fmla="*/ 6851039 w 6899960"/>
              <a:gd name="connsiteY4" fmla="*/ 11992 h 6870906"/>
              <a:gd name="connsiteX5" fmla="*/ 6898677 w 6899960"/>
              <a:gd name="connsiteY5" fmla="*/ 6870906 h 6870906"/>
              <a:gd name="connsiteX6" fmla="*/ 0 w 6899960"/>
              <a:gd name="connsiteY6" fmla="*/ 6870906 h 6870906"/>
              <a:gd name="connsiteX0" fmla="*/ 0 w 6902678"/>
              <a:gd name="connsiteY0" fmla="*/ 6870906 h 6870906"/>
              <a:gd name="connsiteX1" fmla="*/ 3979971 w 6902678"/>
              <a:gd name="connsiteY1" fmla="*/ 5696 h 6870906"/>
              <a:gd name="connsiteX2" fmla="*/ 4975767 w 6902678"/>
              <a:gd name="connsiteY2" fmla="*/ 173 h 6870906"/>
              <a:gd name="connsiteX3" fmla="*/ 5777278 w 6902678"/>
              <a:gd name="connsiteY3" fmla="*/ 4601 h 6870906"/>
              <a:gd name="connsiteX4" fmla="*/ 6895000 w 6902678"/>
              <a:gd name="connsiteY4" fmla="*/ 11992 h 6870906"/>
              <a:gd name="connsiteX5" fmla="*/ 6898677 w 6902678"/>
              <a:gd name="connsiteY5" fmla="*/ 6870906 h 6870906"/>
              <a:gd name="connsiteX6" fmla="*/ 0 w 6902678"/>
              <a:gd name="connsiteY6" fmla="*/ 6870906 h 6870906"/>
              <a:gd name="connsiteX0" fmla="*/ 0 w 6902678"/>
              <a:gd name="connsiteY0" fmla="*/ 6871489 h 6871489"/>
              <a:gd name="connsiteX1" fmla="*/ 3979971 w 6902678"/>
              <a:gd name="connsiteY1" fmla="*/ 6279 h 6871489"/>
              <a:gd name="connsiteX2" fmla="*/ 4975767 w 6902678"/>
              <a:gd name="connsiteY2" fmla="*/ 756 h 6871489"/>
              <a:gd name="connsiteX3" fmla="*/ 5777278 w 6902678"/>
              <a:gd name="connsiteY3" fmla="*/ 5184 h 6871489"/>
              <a:gd name="connsiteX4" fmla="*/ 6895000 w 6902678"/>
              <a:gd name="connsiteY4" fmla="*/ 12575 h 6871489"/>
              <a:gd name="connsiteX5" fmla="*/ 6898677 w 6902678"/>
              <a:gd name="connsiteY5" fmla="*/ 6871489 h 6871489"/>
              <a:gd name="connsiteX6" fmla="*/ 0 w 6902678"/>
              <a:gd name="connsiteY6" fmla="*/ 6871489 h 6871489"/>
              <a:gd name="connsiteX0" fmla="*/ 0 w 6903730"/>
              <a:gd name="connsiteY0" fmla="*/ 6872324 h 6872324"/>
              <a:gd name="connsiteX1" fmla="*/ 3979971 w 6903730"/>
              <a:gd name="connsiteY1" fmla="*/ 7114 h 6872324"/>
              <a:gd name="connsiteX2" fmla="*/ 4975767 w 6903730"/>
              <a:gd name="connsiteY2" fmla="*/ 1591 h 6872324"/>
              <a:gd name="connsiteX3" fmla="*/ 5777278 w 6903730"/>
              <a:gd name="connsiteY3" fmla="*/ 6019 h 6872324"/>
              <a:gd name="connsiteX4" fmla="*/ 6899396 w 6903730"/>
              <a:gd name="connsiteY4" fmla="*/ 9014 h 6872324"/>
              <a:gd name="connsiteX5" fmla="*/ 6898677 w 6903730"/>
              <a:gd name="connsiteY5" fmla="*/ 6872324 h 6872324"/>
              <a:gd name="connsiteX6" fmla="*/ 0 w 6903730"/>
              <a:gd name="connsiteY6" fmla="*/ 6872324 h 687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730" h="6872324">
                <a:moveTo>
                  <a:pt x="0" y="6872324"/>
                </a:moveTo>
                <a:cubicBezTo>
                  <a:pt x="1322894" y="4576395"/>
                  <a:pt x="2657077" y="2303043"/>
                  <a:pt x="3979971" y="7114"/>
                </a:cubicBezTo>
                <a:lnTo>
                  <a:pt x="4975767" y="1591"/>
                </a:lnTo>
                <a:lnTo>
                  <a:pt x="5777278" y="6019"/>
                </a:lnTo>
                <a:cubicBezTo>
                  <a:pt x="6465109" y="-8668"/>
                  <a:pt x="6587898" y="8016"/>
                  <a:pt x="6899396" y="9014"/>
                </a:cubicBezTo>
                <a:cubicBezTo>
                  <a:pt x="6900187" y="2820469"/>
                  <a:pt x="6909175" y="4580158"/>
                  <a:pt x="6898677" y="6872324"/>
                </a:cubicBezTo>
                <a:lnTo>
                  <a:pt x="0" y="6872324"/>
                </a:lnTo>
                <a:close/>
              </a:path>
            </a:pathLst>
          </a:custGeom>
          <a:solidFill>
            <a:schemeClr val="tx2"/>
          </a:solidFill>
          <a:ln w="44181" cap="flat">
            <a:noFill/>
            <a:prstDash val="solid"/>
            <a:miter/>
          </a:ln>
        </p:spPr>
        <p:txBody>
          <a:bodyPr rtlCol="0" anchor="ctr"/>
          <a:lstStyle/>
          <a:p>
            <a:endParaRPr lang="en-US"/>
          </a:p>
        </p:txBody>
      </p:sp>
      <p:sp>
        <p:nvSpPr>
          <p:cNvPr id="3" name="Slide Number Placeholder 2">
            <a:extLst>
              <a:ext uri="{FF2B5EF4-FFF2-40B4-BE49-F238E27FC236}">
                <a16:creationId xmlns:a16="http://schemas.microsoft.com/office/drawing/2014/main" id="{B9E8D39D-4774-2A46-D9D9-731389F15BBA}"/>
              </a:ext>
            </a:extLst>
          </p:cNvPr>
          <p:cNvSpPr>
            <a:spLocks noGrp="1"/>
          </p:cNvSpPr>
          <p:nvPr>
            <p:ph type="sldNum" sz="quarter" idx="10"/>
          </p:nvPr>
        </p:nvSpPr>
        <p:spPr/>
        <p:txBody>
          <a:bodyPr/>
          <a:lstStyle/>
          <a:p>
            <a:fld id="{B5042770-298F-4A05-AC19-71EBAFD4AFB7}" type="slidenum">
              <a:rPr lang="en-GB" smtClean="0"/>
              <a:pPr/>
              <a:t>‹#›</a:t>
            </a:fld>
            <a:endParaRPr lang="en-GB"/>
          </a:p>
        </p:txBody>
      </p:sp>
      <p:sp>
        <p:nvSpPr>
          <p:cNvPr id="6" name="Title 1">
            <a:extLst>
              <a:ext uri="{FF2B5EF4-FFF2-40B4-BE49-F238E27FC236}">
                <a16:creationId xmlns:a16="http://schemas.microsoft.com/office/drawing/2014/main" id="{162C3D82-4DD8-4C85-50E5-D9AD519E6C60}"/>
              </a:ext>
            </a:extLst>
          </p:cNvPr>
          <p:cNvSpPr>
            <a:spLocks noGrp="1"/>
          </p:cNvSpPr>
          <p:nvPr>
            <p:ph type="title"/>
          </p:nvPr>
        </p:nvSpPr>
        <p:spPr>
          <a:xfrm>
            <a:off x="4078101" y="712798"/>
            <a:ext cx="7815724" cy="1364857"/>
          </a:xfrm>
        </p:spPr>
        <p:txBody>
          <a:bodyPr anchor="t" anchorCtr="0"/>
          <a:lstStyle>
            <a:lvl1pPr>
              <a:defRPr sz="4800">
                <a:solidFill>
                  <a:srgbClr val="412468"/>
                </a:solidFill>
              </a:defRPr>
            </a:lvl1pPr>
          </a:lstStyle>
          <a:p>
            <a:r>
              <a:rPr lang="en-US"/>
              <a:t>Click to edit Master title style</a:t>
            </a:r>
            <a:endParaRPr lang="en-GB"/>
          </a:p>
        </p:txBody>
      </p:sp>
      <p:sp>
        <p:nvSpPr>
          <p:cNvPr id="7" name="Content Placeholder 2">
            <a:extLst>
              <a:ext uri="{FF2B5EF4-FFF2-40B4-BE49-F238E27FC236}">
                <a16:creationId xmlns:a16="http://schemas.microsoft.com/office/drawing/2014/main" id="{9E307AC5-5FBB-5854-535E-C65832D82743}"/>
              </a:ext>
            </a:extLst>
          </p:cNvPr>
          <p:cNvSpPr>
            <a:spLocks noGrp="1"/>
          </p:cNvSpPr>
          <p:nvPr>
            <p:ph idx="1" hasCustomPrompt="1"/>
          </p:nvPr>
        </p:nvSpPr>
        <p:spPr>
          <a:xfrm>
            <a:off x="6145668" y="2473200"/>
            <a:ext cx="5506332" cy="3672000"/>
          </a:xfrm>
        </p:spPr>
        <p:txBody>
          <a:bodyPr/>
          <a:lstStyle>
            <a:lvl1pPr marL="0" indent="0">
              <a:buClr>
                <a:schemeClr val="bg1"/>
              </a:buClr>
              <a:buNone/>
              <a:defRPr>
                <a:solidFill>
                  <a:srgbClr val="412486"/>
                </a:solidFill>
              </a:defRPr>
            </a:lvl1pPr>
            <a:lvl2pPr marL="0" indent="0">
              <a:buClr>
                <a:schemeClr val="bg1"/>
              </a:buClr>
              <a:buNone/>
              <a:defRPr>
                <a:solidFill>
                  <a:srgbClr val="412486"/>
                </a:solidFill>
              </a:defRPr>
            </a:lvl2pPr>
            <a:lvl3pPr marL="360000" indent="0">
              <a:buClr>
                <a:schemeClr val="bg1"/>
              </a:buClr>
              <a:buNone/>
              <a:defRPr>
                <a:solidFill>
                  <a:srgbClr val="412486"/>
                </a:solidFill>
              </a:defRPr>
            </a:lvl3pPr>
            <a:lvl4pPr marL="360000" indent="0">
              <a:buClr>
                <a:schemeClr val="bg1"/>
              </a:buClr>
              <a:buNone/>
              <a:defRPr>
                <a:solidFill>
                  <a:srgbClr val="412486"/>
                </a:solidFill>
              </a:defRPr>
            </a:lvl4pPr>
            <a:lvl5pPr marL="360000" indent="0">
              <a:buClr>
                <a:schemeClr val="bg1"/>
              </a:buClr>
              <a:buNone/>
              <a:defRPr>
                <a:solidFill>
                  <a:srgbClr val="412486"/>
                </a:solidFill>
              </a:defRPr>
            </a:lvl5pPr>
          </a:lstStyle>
          <a:p>
            <a:pPr lvl="0"/>
            <a:r>
              <a:rPr lang="en-GB"/>
              <a:t>- Click to edit Master text styles</a:t>
            </a:r>
          </a:p>
          <a:p>
            <a:pPr lvl="1"/>
            <a:r>
              <a:rPr lang="en-GB"/>
              <a:t>- Second level</a:t>
            </a:r>
          </a:p>
          <a:p>
            <a:pPr lvl="2"/>
            <a:r>
              <a:rPr lang="en-GB"/>
              <a:t>- Third level</a:t>
            </a:r>
          </a:p>
          <a:p>
            <a:pPr lvl="3"/>
            <a:r>
              <a:rPr lang="en-GB"/>
              <a:t>- Fourth level</a:t>
            </a:r>
          </a:p>
          <a:p>
            <a:pPr lvl="4"/>
            <a:r>
              <a:rPr lang="en-GB"/>
              <a:t>- Fifth level</a:t>
            </a:r>
          </a:p>
        </p:txBody>
      </p:sp>
      <p:sp>
        <p:nvSpPr>
          <p:cNvPr id="9" name="Picture Placeholder 13">
            <a:extLst>
              <a:ext uri="{FF2B5EF4-FFF2-40B4-BE49-F238E27FC236}">
                <a16:creationId xmlns:a16="http://schemas.microsoft.com/office/drawing/2014/main" id="{04A4731D-922F-7A69-1263-2B6AA1F8AA92}"/>
              </a:ext>
            </a:extLst>
          </p:cNvPr>
          <p:cNvSpPr>
            <a:spLocks noGrp="1"/>
          </p:cNvSpPr>
          <p:nvPr>
            <p:ph type="pic" sz="quarter" idx="11"/>
          </p:nvPr>
        </p:nvSpPr>
        <p:spPr>
          <a:xfrm flipH="1">
            <a:off x="-60777" y="-5715"/>
            <a:ext cx="6555486" cy="6863715"/>
          </a:xfrm>
          <a:custGeom>
            <a:avLst/>
            <a:gdLst>
              <a:gd name="connsiteX0" fmla="*/ 0 w 6697662"/>
              <a:gd name="connsiteY0" fmla="*/ 0 h 6858000"/>
              <a:gd name="connsiteX1" fmla="*/ 6697662 w 6697662"/>
              <a:gd name="connsiteY1" fmla="*/ 0 h 6858000"/>
              <a:gd name="connsiteX2" fmla="*/ 6697662 w 6697662"/>
              <a:gd name="connsiteY2" fmla="*/ 6858000 h 6858000"/>
              <a:gd name="connsiteX3" fmla="*/ 0 w 6697662"/>
              <a:gd name="connsiteY3" fmla="*/ 6858000 h 6858000"/>
              <a:gd name="connsiteX4" fmla="*/ 0 w 6697662"/>
              <a:gd name="connsiteY4" fmla="*/ 0 h 6858000"/>
              <a:gd name="connsiteX0" fmla="*/ 0 w 6697662"/>
              <a:gd name="connsiteY0" fmla="*/ 5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5" fmla="*/ 0 w 6697662"/>
              <a:gd name="connsiteY5" fmla="*/ 5715 h 6863715"/>
              <a:gd name="connsiteX0" fmla="*/ 0 w 6697662"/>
              <a:gd name="connsiteY0" fmla="*/ 6863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0" fmla="*/ 0 w 6630427"/>
              <a:gd name="connsiteY0" fmla="*/ 6863715 h 6863715"/>
              <a:gd name="connsiteX1" fmla="*/ 3982477 w 6630427"/>
              <a:gd name="connsiteY1" fmla="*/ 0 h 6863715"/>
              <a:gd name="connsiteX2" fmla="*/ 6630427 w 6630427"/>
              <a:gd name="connsiteY2" fmla="*/ 5715 h 6863715"/>
              <a:gd name="connsiteX3" fmla="*/ 6630427 w 6630427"/>
              <a:gd name="connsiteY3" fmla="*/ 6863715 h 6863715"/>
              <a:gd name="connsiteX4" fmla="*/ 0 w 6630427"/>
              <a:gd name="connsiteY4" fmla="*/ 6863715 h 6863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3715">
                <a:moveTo>
                  <a:pt x="0" y="6863715"/>
                </a:moveTo>
                <a:lnTo>
                  <a:pt x="3982477" y="0"/>
                </a:lnTo>
                <a:lnTo>
                  <a:pt x="6630427" y="5715"/>
                </a:lnTo>
                <a:lnTo>
                  <a:pt x="6630427" y="6863715"/>
                </a:lnTo>
                <a:lnTo>
                  <a:pt x="0" y="6863715"/>
                </a:lnTo>
                <a:close/>
              </a:path>
            </a:pathLst>
          </a:custGeom>
        </p:spPr>
        <p:txBody>
          <a:bodyPr anchor="ctr"/>
          <a:lstStyle>
            <a:lvl1pPr algn="ctr">
              <a:defRPr/>
            </a:lvl1pPr>
          </a:lstStyle>
          <a:p>
            <a:r>
              <a:rPr lang="en-US"/>
              <a:t>Click icon to add picture</a:t>
            </a:r>
            <a:endParaRPr lang="en-GB"/>
          </a:p>
        </p:txBody>
      </p:sp>
      <p:sp>
        <p:nvSpPr>
          <p:cNvPr id="4" name="TextBox 3">
            <a:extLst>
              <a:ext uri="{FF2B5EF4-FFF2-40B4-BE49-F238E27FC236}">
                <a16:creationId xmlns:a16="http://schemas.microsoft.com/office/drawing/2014/main" id="{5E2AAA71-7ADF-F5D0-02DA-62C106821D41}"/>
              </a:ext>
            </a:extLst>
          </p:cNvPr>
          <p:cNvSpPr txBox="1"/>
          <p:nvPr/>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sp>
        <p:nvSpPr>
          <p:cNvPr id="5" name="Graphic 7">
            <a:extLst>
              <a:ext uri="{FF2B5EF4-FFF2-40B4-BE49-F238E27FC236}">
                <a16:creationId xmlns:a16="http://schemas.microsoft.com/office/drawing/2014/main" id="{3D055381-1BAE-F829-DCA8-1E80166BE9FF}"/>
              </a:ext>
            </a:extLst>
          </p:cNvPr>
          <p:cNvSpPr/>
          <p:nvPr userDrawn="1"/>
        </p:nvSpPr>
        <p:spPr>
          <a:xfrm flipH="1">
            <a:off x="-127816" y="-7114"/>
            <a:ext cx="6903730" cy="6872324"/>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5470"/>
              <a:gd name="connsiteY0" fmla="*/ 6876499 h 6876499"/>
              <a:gd name="connsiteX1" fmla="*/ 3979971 w 6905470"/>
              <a:gd name="connsiteY1" fmla="*/ 11289 h 6876499"/>
              <a:gd name="connsiteX2" fmla="*/ 4975767 w 6905470"/>
              <a:gd name="connsiteY2" fmla="*/ 5766 h 6876499"/>
              <a:gd name="connsiteX3" fmla="*/ 5777278 w 6905470"/>
              <a:gd name="connsiteY3" fmla="*/ 10194 h 6876499"/>
              <a:gd name="connsiteX4" fmla="*/ 6903793 w 6905470"/>
              <a:gd name="connsiteY4" fmla="*/ 0 h 6876499"/>
              <a:gd name="connsiteX5" fmla="*/ 6898677 w 6905470"/>
              <a:gd name="connsiteY5" fmla="*/ 6876499 h 6876499"/>
              <a:gd name="connsiteX6" fmla="*/ 0 w 6905470"/>
              <a:gd name="connsiteY6" fmla="*/ 6876499 h 6876499"/>
              <a:gd name="connsiteX0" fmla="*/ 0 w 6899545"/>
              <a:gd name="connsiteY0" fmla="*/ 6876499 h 6876499"/>
              <a:gd name="connsiteX1" fmla="*/ 3979971 w 6899545"/>
              <a:gd name="connsiteY1" fmla="*/ 11289 h 6876499"/>
              <a:gd name="connsiteX2" fmla="*/ 4975767 w 6899545"/>
              <a:gd name="connsiteY2" fmla="*/ 5766 h 6876499"/>
              <a:gd name="connsiteX3" fmla="*/ 5777278 w 6899545"/>
              <a:gd name="connsiteY3" fmla="*/ 10194 h 6876499"/>
              <a:gd name="connsiteX4" fmla="*/ 6820266 w 6899545"/>
              <a:gd name="connsiteY4" fmla="*/ 0 h 6876499"/>
              <a:gd name="connsiteX5" fmla="*/ 6898677 w 6899545"/>
              <a:gd name="connsiteY5" fmla="*/ 6876499 h 6876499"/>
              <a:gd name="connsiteX6" fmla="*/ 0 w 6899545"/>
              <a:gd name="connsiteY6" fmla="*/ 6876499 h 6876499"/>
              <a:gd name="connsiteX0" fmla="*/ 0 w 6902679"/>
              <a:gd name="connsiteY0" fmla="*/ 6870906 h 6870906"/>
              <a:gd name="connsiteX1" fmla="*/ 3979971 w 6902679"/>
              <a:gd name="connsiteY1" fmla="*/ 5696 h 6870906"/>
              <a:gd name="connsiteX2" fmla="*/ 4975767 w 6902679"/>
              <a:gd name="connsiteY2" fmla="*/ 173 h 6870906"/>
              <a:gd name="connsiteX3" fmla="*/ 5777278 w 6902679"/>
              <a:gd name="connsiteY3" fmla="*/ 4601 h 6870906"/>
              <a:gd name="connsiteX4" fmla="*/ 6895001 w 6902679"/>
              <a:gd name="connsiteY4" fmla="*/ 11992 h 6870906"/>
              <a:gd name="connsiteX5" fmla="*/ 6898677 w 6902679"/>
              <a:gd name="connsiteY5" fmla="*/ 6870906 h 6870906"/>
              <a:gd name="connsiteX6" fmla="*/ 0 w 6902679"/>
              <a:gd name="connsiteY6" fmla="*/ 6870906 h 6870906"/>
              <a:gd name="connsiteX0" fmla="*/ 0 w 6899960"/>
              <a:gd name="connsiteY0" fmla="*/ 6870906 h 6870906"/>
              <a:gd name="connsiteX1" fmla="*/ 3979971 w 6899960"/>
              <a:gd name="connsiteY1" fmla="*/ 5696 h 6870906"/>
              <a:gd name="connsiteX2" fmla="*/ 4975767 w 6899960"/>
              <a:gd name="connsiteY2" fmla="*/ 173 h 6870906"/>
              <a:gd name="connsiteX3" fmla="*/ 5777278 w 6899960"/>
              <a:gd name="connsiteY3" fmla="*/ 4601 h 6870906"/>
              <a:gd name="connsiteX4" fmla="*/ 6851039 w 6899960"/>
              <a:gd name="connsiteY4" fmla="*/ 11992 h 6870906"/>
              <a:gd name="connsiteX5" fmla="*/ 6898677 w 6899960"/>
              <a:gd name="connsiteY5" fmla="*/ 6870906 h 6870906"/>
              <a:gd name="connsiteX6" fmla="*/ 0 w 6899960"/>
              <a:gd name="connsiteY6" fmla="*/ 6870906 h 6870906"/>
              <a:gd name="connsiteX0" fmla="*/ 0 w 6902678"/>
              <a:gd name="connsiteY0" fmla="*/ 6870906 h 6870906"/>
              <a:gd name="connsiteX1" fmla="*/ 3979971 w 6902678"/>
              <a:gd name="connsiteY1" fmla="*/ 5696 h 6870906"/>
              <a:gd name="connsiteX2" fmla="*/ 4975767 w 6902678"/>
              <a:gd name="connsiteY2" fmla="*/ 173 h 6870906"/>
              <a:gd name="connsiteX3" fmla="*/ 5777278 w 6902678"/>
              <a:gd name="connsiteY3" fmla="*/ 4601 h 6870906"/>
              <a:gd name="connsiteX4" fmla="*/ 6895000 w 6902678"/>
              <a:gd name="connsiteY4" fmla="*/ 11992 h 6870906"/>
              <a:gd name="connsiteX5" fmla="*/ 6898677 w 6902678"/>
              <a:gd name="connsiteY5" fmla="*/ 6870906 h 6870906"/>
              <a:gd name="connsiteX6" fmla="*/ 0 w 6902678"/>
              <a:gd name="connsiteY6" fmla="*/ 6870906 h 6870906"/>
              <a:gd name="connsiteX0" fmla="*/ 0 w 6902678"/>
              <a:gd name="connsiteY0" fmla="*/ 6871489 h 6871489"/>
              <a:gd name="connsiteX1" fmla="*/ 3979971 w 6902678"/>
              <a:gd name="connsiteY1" fmla="*/ 6279 h 6871489"/>
              <a:gd name="connsiteX2" fmla="*/ 4975767 w 6902678"/>
              <a:gd name="connsiteY2" fmla="*/ 756 h 6871489"/>
              <a:gd name="connsiteX3" fmla="*/ 5777278 w 6902678"/>
              <a:gd name="connsiteY3" fmla="*/ 5184 h 6871489"/>
              <a:gd name="connsiteX4" fmla="*/ 6895000 w 6902678"/>
              <a:gd name="connsiteY4" fmla="*/ 12575 h 6871489"/>
              <a:gd name="connsiteX5" fmla="*/ 6898677 w 6902678"/>
              <a:gd name="connsiteY5" fmla="*/ 6871489 h 6871489"/>
              <a:gd name="connsiteX6" fmla="*/ 0 w 6902678"/>
              <a:gd name="connsiteY6" fmla="*/ 6871489 h 6871489"/>
              <a:gd name="connsiteX0" fmla="*/ 0 w 6903730"/>
              <a:gd name="connsiteY0" fmla="*/ 6872324 h 6872324"/>
              <a:gd name="connsiteX1" fmla="*/ 3979971 w 6903730"/>
              <a:gd name="connsiteY1" fmla="*/ 7114 h 6872324"/>
              <a:gd name="connsiteX2" fmla="*/ 4975767 w 6903730"/>
              <a:gd name="connsiteY2" fmla="*/ 1591 h 6872324"/>
              <a:gd name="connsiteX3" fmla="*/ 5777278 w 6903730"/>
              <a:gd name="connsiteY3" fmla="*/ 6019 h 6872324"/>
              <a:gd name="connsiteX4" fmla="*/ 6899396 w 6903730"/>
              <a:gd name="connsiteY4" fmla="*/ 9014 h 6872324"/>
              <a:gd name="connsiteX5" fmla="*/ 6898677 w 6903730"/>
              <a:gd name="connsiteY5" fmla="*/ 6872324 h 6872324"/>
              <a:gd name="connsiteX6" fmla="*/ 0 w 6903730"/>
              <a:gd name="connsiteY6" fmla="*/ 6872324 h 687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730" h="6872324">
                <a:moveTo>
                  <a:pt x="0" y="6872324"/>
                </a:moveTo>
                <a:cubicBezTo>
                  <a:pt x="1322894" y="4576395"/>
                  <a:pt x="2657077" y="2303043"/>
                  <a:pt x="3979971" y="7114"/>
                </a:cubicBezTo>
                <a:lnTo>
                  <a:pt x="4975767" y="1591"/>
                </a:lnTo>
                <a:lnTo>
                  <a:pt x="5777278" y="6019"/>
                </a:lnTo>
                <a:cubicBezTo>
                  <a:pt x="6465109" y="-8668"/>
                  <a:pt x="6587898" y="8016"/>
                  <a:pt x="6899396" y="9014"/>
                </a:cubicBezTo>
                <a:cubicBezTo>
                  <a:pt x="6900187" y="2820469"/>
                  <a:pt x="6909175" y="4580158"/>
                  <a:pt x="6898677" y="6872324"/>
                </a:cubicBezTo>
                <a:lnTo>
                  <a:pt x="0" y="6872324"/>
                </a:lnTo>
                <a:close/>
              </a:path>
            </a:pathLst>
          </a:custGeom>
          <a:solidFill>
            <a:schemeClr val="tx2"/>
          </a:solidFill>
          <a:ln w="44181" cap="flat">
            <a:noFill/>
            <a:prstDash val="solid"/>
            <a:miter/>
          </a:ln>
        </p:spPr>
        <p:txBody>
          <a:bodyPr rtlCol="0" anchor="ctr"/>
          <a:lstStyle/>
          <a:p>
            <a:endParaRPr lang="en-US"/>
          </a:p>
        </p:txBody>
      </p:sp>
      <p:sp>
        <p:nvSpPr>
          <p:cNvPr id="8" name="TextBox 7">
            <a:extLst>
              <a:ext uri="{FF2B5EF4-FFF2-40B4-BE49-F238E27FC236}">
                <a16:creationId xmlns:a16="http://schemas.microsoft.com/office/drawing/2014/main" id="{5BDA51AA-15CA-3EC8-E033-13697478020C}"/>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spTree>
    <p:extLst>
      <p:ext uri="{BB962C8B-B14F-4D97-AF65-F5344CB8AC3E}">
        <p14:creationId xmlns:p14="http://schemas.microsoft.com/office/powerpoint/2010/main" val="25976984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tx2"/>
        </a:solidFill>
        <a:effectLst/>
      </p:bgPr>
    </p:bg>
    <p:spTree>
      <p:nvGrpSpPr>
        <p:cNvPr id="1" name=""/>
        <p:cNvGrpSpPr/>
        <p:nvPr/>
      </p:nvGrpSpPr>
      <p:grpSpPr>
        <a:xfrm>
          <a:off x="0" y="0"/>
          <a:ext cx="0" cy="0"/>
          <a:chOff x="0" y="0"/>
          <a:chExt cx="0" cy="0"/>
        </a:xfrm>
      </p:grpSpPr>
      <p:sp>
        <p:nvSpPr>
          <p:cNvPr id="4" name="Graphic 7">
            <a:extLst>
              <a:ext uri="{FF2B5EF4-FFF2-40B4-BE49-F238E27FC236}">
                <a16:creationId xmlns:a16="http://schemas.microsoft.com/office/drawing/2014/main" id="{8A7AF888-FF16-1A5E-CB40-8F026641D26C}"/>
              </a:ext>
            </a:extLst>
          </p:cNvPr>
          <p:cNvSpPr/>
          <p:nvPr/>
        </p:nvSpPr>
        <p:spPr>
          <a:xfrm>
            <a:off x="6017251" y="-11289"/>
            <a:ext cx="6903813"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813"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882798" y="4584333"/>
                  <a:pt x="6872300" y="6876499"/>
                </a:cubicBezTo>
                <a:lnTo>
                  <a:pt x="0" y="6876499"/>
                </a:lnTo>
                <a:close/>
              </a:path>
            </a:pathLst>
          </a:custGeom>
          <a:solidFill>
            <a:schemeClr val="accent4"/>
          </a:solidFill>
          <a:ln w="44181" cap="flat">
            <a:noFill/>
            <a:prstDash val="solid"/>
            <a:miter/>
          </a:ln>
        </p:spPr>
        <p:txBody>
          <a:bodyPr rtlCol="0" anchor="ctr"/>
          <a:lstStyle/>
          <a:p>
            <a:endParaRPr lang="en-US"/>
          </a:p>
        </p:txBody>
      </p:sp>
      <p:sp>
        <p:nvSpPr>
          <p:cNvPr id="7" name="Graphic 7">
            <a:extLst>
              <a:ext uri="{FF2B5EF4-FFF2-40B4-BE49-F238E27FC236}">
                <a16:creationId xmlns:a16="http://schemas.microsoft.com/office/drawing/2014/main" id="{4541E8F3-F181-1925-4DC4-6956B9EFB171}"/>
              </a:ext>
            </a:extLst>
          </p:cNvPr>
          <p:cNvSpPr/>
          <p:nvPr/>
        </p:nvSpPr>
        <p:spPr>
          <a:xfrm>
            <a:off x="6272889" y="-11289"/>
            <a:ext cx="6903813"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813"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882798" y="4584333"/>
                  <a:pt x="6872300" y="6876499"/>
                </a:cubicBezTo>
                <a:lnTo>
                  <a:pt x="0" y="6876499"/>
                </a:lnTo>
                <a:close/>
              </a:path>
            </a:pathLst>
          </a:custGeom>
          <a:solidFill>
            <a:schemeClr val="bg1"/>
          </a:solidFill>
          <a:ln w="44181"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72FF89CC-F74C-4390-A957-4583D92429A4}"/>
              </a:ext>
            </a:extLst>
          </p:cNvPr>
          <p:cNvSpPr>
            <a:spLocks noGrp="1"/>
          </p:cNvSpPr>
          <p:nvPr>
            <p:ph type="ctrTitle" hasCustomPrompt="1"/>
          </p:nvPr>
        </p:nvSpPr>
        <p:spPr>
          <a:xfrm>
            <a:off x="443748" y="2839452"/>
            <a:ext cx="6032250" cy="898358"/>
          </a:xfrm>
        </p:spPr>
        <p:txBody>
          <a:bodyPr anchor="t">
            <a:noAutofit/>
          </a:bodyPr>
          <a:lstStyle>
            <a:lvl1pPr algn="l">
              <a:lnSpc>
                <a:spcPts val="6000"/>
              </a:lnSpc>
              <a:defRPr sz="6000" b="1">
                <a:solidFill>
                  <a:schemeClr val="bg1"/>
                </a:solidFill>
              </a:defRPr>
            </a:lvl1pPr>
          </a:lstStyle>
          <a:p>
            <a:r>
              <a:rPr lang="en-US"/>
              <a:t>Thank you</a:t>
            </a:r>
            <a:endParaRPr lang="en-GB"/>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hasCustomPrompt="1"/>
          </p:nvPr>
        </p:nvSpPr>
        <p:spPr>
          <a:xfrm>
            <a:off x="443748" y="4501054"/>
            <a:ext cx="5051361" cy="1424247"/>
          </a:xfrm>
        </p:spPr>
        <p:txBody>
          <a:bodyPr>
            <a:normAutofit/>
          </a:bodyPr>
          <a:lstStyle>
            <a:lvl1pPr marL="0" indent="0" algn="l">
              <a:lnSpc>
                <a:spcPts val="2800"/>
              </a:lnSpc>
              <a:spcAft>
                <a:spcPts val="0"/>
              </a:spcAft>
              <a:buNone/>
              <a:defRPr sz="21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info@ageing-better.org.uk</a:t>
            </a:r>
          </a:p>
          <a:p>
            <a:r>
              <a:rPr lang="en-US"/>
              <a:t>@ageing-better</a:t>
            </a:r>
          </a:p>
        </p:txBody>
      </p:sp>
      <p:pic>
        <p:nvPicPr>
          <p:cNvPr id="12" name="Picture 11" descr="A picture containing drawing, plate&#10;&#10;Description automatically generated">
            <a:extLst>
              <a:ext uri="{FF2B5EF4-FFF2-40B4-BE49-F238E27FC236}">
                <a16:creationId xmlns:a16="http://schemas.microsoft.com/office/drawing/2014/main" id="{6E0CCB01-21B9-4D6A-89C8-D3396044D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000" y="540000"/>
            <a:ext cx="3063246" cy="726949"/>
          </a:xfrm>
          <a:prstGeom prst="rect">
            <a:avLst/>
          </a:prstGeom>
        </p:spPr>
      </p:pic>
      <p:sp>
        <p:nvSpPr>
          <p:cNvPr id="8" name="Picture Placeholder 7">
            <a:extLst>
              <a:ext uri="{FF2B5EF4-FFF2-40B4-BE49-F238E27FC236}">
                <a16:creationId xmlns:a16="http://schemas.microsoft.com/office/drawing/2014/main" id="{602DDDEA-E216-ED5B-40A1-25FD2C339BF9}"/>
              </a:ext>
            </a:extLst>
          </p:cNvPr>
          <p:cNvSpPr>
            <a:spLocks noGrp="1"/>
          </p:cNvSpPr>
          <p:nvPr>
            <p:ph type="pic" sz="quarter" idx="10"/>
          </p:nvPr>
        </p:nvSpPr>
        <p:spPr>
          <a:xfrm>
            <a:off x="8296275" y="2998788"/>
            <a:ext cx="4475163" cy="3754437"/>
          </a:xfrm>
        </p:spPr>
        <p:txBody>
          <a:bodyPr/>
          <a:lstStyle/>
          <a:p>
            <a:r>
              <a:rPr lang="en-US"/>
              <a:t>Click icon to add picture</a:t>
            </a:r>
          </a:p>
        </p:txBody>
      </p:sp>
      <p:sp>
        <p:nvSpPr>
          <p:cNvPr id="5" name="Graphic 7">
            <a:extLst>
              <a:ext uri="{FF2B5EF4-FFF2-40B4-BE49-F238E27FC236}">
                <a16:creationId xmlns:a16="http://schemas.microsoft.com/office/drawing/2014/main" id="{49C97490-1CEF-504D-9D1B-FC7F2D6DF28F}"/>
              </a:ext>
            </a:extLst>
          </p:cNvPr>
          <p:cNvSpPr/>
          <p:nvPr userDrawn="1"/>
        </p:nvSpPr>
        <p:spPr>
          <a:xfrm>
            <a:off x="6017251" y="-11289"/>
            <a:ext cx="6903813"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813"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882798" y="4584333"/>
                  <a:pt x="6872300" y="6876499"/>
                </a:cubicBezTo>
                <a:lnTo>
                  <a:pt x="0" y="6876499"/>
                </a:lnTo>
                <a:close/>
              </a:path>
            </a:pathLst>
          </a:custGeom>
          <a:solidFill>
            <a:schemeClr val="accent4"/>
          </a:solidFill>
          <a:ln w="44181" cap="flat">
            <a:noFill/>
            <a:prstDash val="solid"/>
            <a:miter/>
          </a:ln>
        </p:spPr>
        <p:txBody>
          <a:bodyPr rtlCol="0" anchor="ctr"/>
          <a:lstStyle/>
          <a:p>
            <a:endParaRPr lang="en-US"/>
          </a:p>
        </p:txBody>
      </p:sp>
      <p:sp>
        <p:nvSpPr>
          <p:cNvPr id="6" name="Graphic 7">
            <a:extLst>
              <a:ext uri="{FF2B5EF4-FFF2-40B4-BE49-F238E27FC236}">
                <a16:creationId xmlns:a16="http://schemas.microsoft.com/office/drawing/2014/main" id="{A57E2CC8-FE22-BC97-1928-0580D4ADD60F}"/>
              </a:ext>
            </a:extLst>
          </p:cNvPr>
          <p:cNvSpPr/>
          <p:nvPr userDrawn="1"/>
        </p:nvSpPr>
        <p:spPr>
          <a:xfrm>
            <a:off x="6272889" y="-11289"/>
            <a:ext cx="6903813"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813"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882798" y="4584333"/>
                  <a:pt x="6872300" y="6876499"/>
                </a:cubicBezTo>
                <a:lnTo>
                  <a:pt x="0" y="6876499"/>
                </a:lnTo>
                <a:close/>
              </a:path>
            </a:pathLst>
          </a:custGeom>
          <a:solidFill>
            <a:schemeClr val="bg1"/>
          </a:solidFill>
          <a:ln w="44181" cap="flat">
            <a:noFill/>
            <a:prstDash val="solid"/>
            <a:miter/>
          </a:ln>
        </p:spPr>
        <p:txBody>
          <a:bodyPr rtlCol="0" anchor="ctr"/>
          <a:lstStyle/>
          <a:p>
            <a:endParaRPr lang="en-US"/>
          </a:p>
        </p:txBody>
      </p:sp>
      <p:pic>
        <p:nvPicPr>
          <p:cNvPr id="9" name="Picture 8" descr="A picture containing drawing, plate&#10;&#10;Description automatically generated">
            <a:extLst>
              <a:ext uri="{FF2B5EF4-FFF2-40B4-BE49-F238E27FC236}">
                <a16:creationId xmlns:a16="http://schemas.microsoft.com/office/drawing/2014/main" id="{1D8FD4E7-98C1-F977-06F9-D576064EB7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0" y="540000"/>
            <a:ext cx="3063246" cy="726949"/>
          </a:xfrm>
          <a:prstGeom prst="rect">
            <a:avLst/>
          </a:prstGeom>
        </p:spPr>
      </p:pic>
    </p:spTree>
    <p:extLst>
      <p:ext uri="{BB962C8B-B14F-4D97-AF65-F5344CB8AC3E}">
        <p14:creationId xmlns:p14="http://schemas.microsoft.com/office/powerpoint/2010/main" val="16504813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4497F-AD53-B976-2E43-7B7193E3E8D2}"/>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E7ECB70-171B-799F-7DDB-43C5DF23225A}"/>
              </a:ext>
            </a:extLst>
          </p:cNvPr>
          <p:cNvSpPr>
            <a:spLocks noGrp="1"/>
          </p:cNvSpPr>
          <p:nvPr>
            <p:ph type="sldNum" sz="quarter" idx="10"/>
          </p:nvPr>
        </p:nvSpPr>
        <p:spPr/>
        <p:txBody>
          <a:bodyPr/>
          <a:lstStyle/>
          <a:p>
            <a:fld id="{B5042770-298F-4A05-AC19-71EBAFD4AFB7}" type="slidenum">
              <a:rPr lang="en-GB" smtClean="0"/>
              <a:pPr/>
              <a:t>‹#›</a:t>
            </a:fld>
            <a:endParaRPr lang="en-GB"/>
          </a:p>
        </p:txBody>
      </p:sp>
      <p:sp>
        <p:nvSpPr>
          <p:cNvPr id="4" name="Footer Placeholder 3">
            <a:extLst>
              <a:ext uri="{FF2B5EF4-FFF2-40B4-BE49-F238E27FC236}">
                <a16:creationId xmlns:a16="http://schemas.microsoft.com/office/drawing/2014/main" id="{781E39EB-5C29-24EC-5967-3030AF4C2FE9}"/>
              </a:ext>
            </a:extLst>
          </p:cNvPr>
          <p:cNvSpPr>
            <a:spLocks noGrp="1"/>
          </p:cNvSpPr>
          <p:nvPr>
            <p:ph type="ftr" sz="quarter" idx="11"/>
          </p:nvPr>
        </p:nvSpPr>
        <p:spPr/>
        <p:txBody>
          <a:bodyPr/>
          <a:lstStyle/>
          <a:p>
            <a:pPr algn="l"/>
            <a:r>
              <a:rPr lang="en-GB" b="1">
                <a:solidFill>
                  <a:schemeClr val="tx2"/>
                </a:solidFill>
              </a:rPr>
              <a:t>Centre for Ageing Better</a:t>
            </a:r>
          </a:p>
        </p:txBody>
      </p:sp>
      <p:sp>
        <p:nvSpPr>
          <p:cNvPr id="5" name="Graphic 7">
            <a:extLst>
              <a:ext uri="{FF2B5EF4-FFF2-40B4-BE49-F238E27FC236}">
                <a16:creationId xmlns:a16="http://schemas.microsoft.com/office/drawing/2014/main" id="{93A01CC7-69DD-84FC-0E65-8A86ED7DEA85}"/>
              </a:ext>
            </a:extLst>
          </p:cNvPr>
          <p:cNvSpPr/>
          <p:nvPr/>
        </p:nvSpPr>
        <p:spPr>
          <a:xfrm>
            <a:off x="7598522"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chemeClr val="tx2"/>
          </a:solidFill>
          <a:ln w="44181" cap="flat">
            <a:noFill/>
            <a:prstDash val="solid"/>
            <a:miter/>
          </a:ln>
        </p:spPr>
        <p:txBody>
          <a:bodyPr rtlCol="0" anchor="ctr"/>
          <a:lstStyle/>
          <a:p>
            <a:endParaRPr lang="en-US">
              <a:solidFill>
                <a:schemeClr val="accent6"/>
              </a:solidFill>
            </a:endParaRPr>
          </a:p>
        </p:txBody>
      </p:sp>
      <p:sp>
        <p:nvSpPr>
          <p:cNvPr id="6" name="Graphic 7">
            <a:extLst>
              <a:ext uri="{FF2B5EF4-FFF2-40B4-BE49-F238E27FC236}">
                <a16:creationId xmlns:a16="http://schemas.microsoft.com/office/drawing/2014/main" id="{27B84FBE-D9B9-BE58-8513-AC00F0B0D1F7}"/>
              </a:ext>
            </a:extLst>
          </p:cNvPr>
          <p:cNvSpPr/>
          <p:nvPr userDrawn="1"/>
        </p:nvSpPr>
        <p:spPr>
          <a:xfrm>
            <a:off x="7598522"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chemeClr val="tx2"/>
          </a:solidFill>
          <a:ln w="44181" cap="flat">
            <a:noFill/>
            <a:prstDash val="solid"/>
            <a:miter/>
          </a:ln>
        </p:spPr>
        <p:txBody>
          <a:bodyPr rtlCol="0" anchor="ctr"/>
          <a:lstStyle/>
          <a:p>
            <a:endParaRPr lang="en-US">
              <a:solidFill>
                <a:schemeClr val="accent6"/>
              </a:solidFill>
            </a:endParaRPr>
          </a:p>
        </p:txBody>
      </p:sp>
    </p:spTree>
    <p:extLst>
      <p:ext uri="{BB962C8B-B14F-4D97-AF65-F5344CB8AC3E}">
        <p14:creationId xmlns:p14="http://schemas.microsoft.com/office/powerpoint/2010/main" val="34027267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5_Divider Slide - 01">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1592210"/>
            <a:ext cx="6154098" cy="1680379"/>
          </a:xfrm>
        </p:spPr>
        <p:txBody>
          <a:bodyPr anchor="t"/>
          <a:lstStyle>
            <a:lvl1pPr algn="l">
              <a:lnSpc>
                <a:spcPts val="62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hasCustomPrompt="1"/>
          </p:nvPr>
        </p:nvSpPr>
        <p:spPr>
          <a:xfrm>
            <a:off x="539999" y="3457428"/>
            <a:ext cx="5148000" cy="1828800"/>
          </a:xfrm>
        </p:spPr>
        <p:txBody>
          <a:bodyPr/>
          <a:lstStyle>
            <a:lvl1pPr marL="0" indent="0" algn="l">
              <a:buNone/>
              <a:defRPr sz="2400" b="1">
                <a:solidFill>
                  <a:srgbClr val="F7EFD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a:t>
            </a:r>
            <a:br>
              <a:rPr lang="en-US"/>
            </a:br>
            <a:r>
              <a:rPr lang="en-US"/>
              <a:t>Master subtitle style</a:t>
            </a:r>
            <a:endParaRPr lang="en-GB"/>
          </a:p>
        </p:txBody>
      </p:sp>
      <p:sp>
        <p:nvSpPr>
          <p:cNvPr id="6" name="Picture Placeholder 13">
            <a:extLst>
              <a:ext uri="{FF2B5EF4-FFF2-40B4-BE49-F238E27FC236}">
                <a16:creationId xmlns:a16="http://schemas.microsoft.com/office/drawing/2014/main" id="{6B977142-4933-49D3-8F0F-A8FC8722BC2B}"/>
              </a:ext>
            </a:extLst>
          </p:cNvPr>
          <p:cNvSpPr>
            <a:spLocks noGrp="1"/>
          </p:cNvSpPr>
          <p:nvPr>
            <p:ph type="pic" sz="quarter" idx="10"/>
          </p:nvPr>
        </p:nvSpPr>
        <p:spPr>
          <a:xfrm>
            <a:off x="5561573" y="-5716"/>
            <a:ext cx="6630427" cy="6863715"/>
          </a:xfrm>
          <a:custGeom>
            <a:avLst/>
            <a:gdLst>
              <a:gd name="connsiteX0" fmla="*/ 0 w 6697662"/>
              <a:gd name="connsiteY0" fmla="*/ 0 h 6858000"/>
              <a:gd name="connsiteX1" fmla="*/ 6697662 w 6697662"/>
              <a:gd name="connsiteY1" fmla="*/ 0 h 6858000"/>
              <a:gd name="connsiteX2" fmla="*/ 6697662 w 6697662"/>
              <a:gd name="connsiteY2" fmla="*/ 6858000 h 6858000"/>
              <a:gd name="connsiteX3" fmla="*/ 0 w 6697662"/>
              <a:gd name="connsiteY3" fmla="*/ 6858000 h 6858000"/>
              <a:gd name="connsiteX4" fmla="*/ 0 w 6697662"/>
              <a:gd name="connsiteY4" fmla="*/ 0 h 6858000"/>
              <a:gd name="connsiteX0" fmla="*/ 0 w 6697662"/>
              <a:gd name="connsiteY0" fmla="*/ 5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5" fmla="*/ 0 w 6697662"/>
              <a:gd name="connsiteY5" fmla="*/ 5715 h 6863715"/>
              <a:gd name="connsiteX0" fmla="*/ 0 w 6697662"/>
              <a:gd name="connsiteY0" fmla="*/ 6863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0" fmla="*/ 0 w 6630427"/>
              <a:gd name="connsiteY0" fmla="*/ 6863715 h 6863715"/>
              <a:gd name="connsiteX1" fmla="*/ 3982477 w 6630427"/>
              <a:gd name="connsiteY1" fmla="*/ 0 h 6863715"/>
              <a:gd name="connsiteX2" fmla="*/ 6630427 w 6630427"/>
              <a:gd name="connsiteY2" fmla="*/ 5715 h 6863715"/>
              <a:gd name="connsiteX3" fmla="*/ 6630427 w 6630427"/>
              <a:gd name="connsiteY3" fmla="*/ 6863715 h 6863715"/>
              <a:gd name="connsiteX4" fmla="*/ 0 w 6630427"/>
              <a:gd name="connsiteY4" fmla="*/ 6863715 h 6863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3715">
                <a:moveTo>
                  <a:pt x="0" y="6863715"/>
                </a:moveTo>
                <a:lnTo>
                  <a:pt x="3982477" y="0"/>
                </a:lnTo>
                <a:lnTo>
                  <a:pt x="6630427" y="5715"/>
                </a:lnTo>
                <a:lnTo>
                  <a:pt x="6630427" y="6863715"/>
                </a:lnTo>
                <a:lnTo>
                  <a:pt x="0" y="6863715"/>
                </a:lnTo>
                <a:close/>
              </a:path>
            </a:pathLst>
          </a:custGeom>
        </p:spPr>
        <p:txBody>
          <a:bodyPr anchor="ctr"/>
          <a:lstStyle>
            <a:lvl1pPr algn="ctr">
              <a:defRPr/>
            </a:lvl1pPr>
          </a:lstStyle>
          <a:p>
            <a:r>
              <a:rPr lang="en-US"/>
              <a:t>Click icon to add picture</a:t>
            </a:r>
            <a:endParaRPr lang="en-GB"/>
          </a:p>
        </p:txBody>
      </p:sp>
      <p:cxnSp>
        <p:nvCxnSpPr>
          <p:cNvPr id="11" name="Straight Connector 10">
            <a:extLst>
              <a:ext uri="{FF2B5EF4-FFF2-40B4-BE49-F238E27FC236}">
                <a16:creationId xmlns:a16="http://schemas.microsoft.com/office/drawing/2014/main" id="{B68768C0-A7E8-E897-72CB-90BA69C5CB83}"/>
              </a:ext>
            </a:extLst>
          </p:cNvPr>
          <p:cNvCxnSpPr>
            <a:cxnSpLocks/>
          </p:cNvCxnSpPr>
          <p:nvPr userDrawn="1"/>
        </p:nvCxnSpPr>
        <p:spPr>
          <a:xfrm flipH="1">
            <a:off x="539999" y="5286228"/>
            <a:ext cx="1779868" cy="0"/>
          </a:xfrm>
          <a:prstGeom prst="line">
            <a:avLst/>
          </a:prstGeom>
          <a:ln w="50800">
            <a:solidFill>
              <a:srgbClr val="F7EFDA"/>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drawing, plate&#10;&#10;Description automatically generated">
            <a:extLst>
              <a:ext uri="{FF2B5EF4-FFF2-40B4-BE49-F238E27FC236}">
                <a16:creationId xmlns:a16="http://schemas.microsoft.com/office/drawing/2014/main" id="{589B0034-0541-C0AF-FA9B-D67450BB57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0" y="507161"/>
            <a:ext cx="3063246" cy="726949"/>
          </a:xfrm>
          <a:prstGeom prst="rect">
            <a:avLst/>
          </a:prstGeom>
        </p:spPr>
      </p:pic>
      <p:sp>
        <p:nvSpPr>
          <p:cNvPr id="4" name="Graphic 7">
            <a:extLst>
              <a:ext uri="{FF2B5EF4-FFF2-40B4-BE49-F238E27FC236}">
                <a16:creationId xmlns:a16="http://schemas.microsoft.com/office/drawing/2014/main" id="{E51E05D6-AC23-1BB0-76E9-61D6250FACD2}"/>
              </a:ext>
            </a:extLst>
          </p:cNvPr>
          <p:cNvSpPr/>
          <p:nvPr userDrawn="1"/>
        </p:nvSpPr>
        <p:spPr>
          <a:xfrm>
            <a:off x="5308015"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rgbClr val="F7EFDA"/>
          </a:solidFill>
          <a:ln w="44181" cap="flat">
            <a:noFill/>
            <a:prstDash val="solid"/>
            <a:miter/>
          </a:ln>
        </p:spPr>
        <p:txBody>
          <a:bodyPr rtlCol="0" anchor="ctr"/>
          <a:lstStyle/>
          <a:p>
            <a:endParaRPr lang="en-US">
              <a:solidFill>
                <a:schemeClr val="accent6"/>
              </a:solidFill>
            </a:endParaRPr>
          </a:p>
        </p:txBody>
      </p:sp>
      <p:sp>
        <p:nvSpPr>
          <p:cNvPr id="7" name="Picture Placeholder 13">
            <a:extLst>
              <a:ext uri="{FF2B5EF4-FFF2-40B4-BE49-F238E27FC236}">
                <a16:creationId xmlns:a16="http://schemas.microsoft.com/office/drawing/2014/main" id="{CE47FF30-FE1F-E017-4BFE-C383A5398FD4}"/>
              </a:ext>
            </a:extLst>
          </p:cNvPr>
          <p:cNvSpPr>
            <a:spLocks noGrp="1"/>
          </p:cNvSpPr>
          <p:nvPr>
            <p:ph type="pic" sz="quarter" idx="11"/>
          </p:nvPr>
        </p:nvSpPr>
        <p:spPr>
          <a:xfrm>
            <a:off x="5608067" y="-5716"/>
            <a:ext cx="6630427" cy="6863715"/>
          </a:xfrm>
          <a:custGeom>
            <a:avLst/>
            <a:gdLst>
              <a:gd name="connsiteX0" fmla="*/ 0 w 6697662"/>
              <a:gd name="connsiteY0" fmla="*/ 0 h 6858000"/>
              <a:gd name="connsiteX1" fmla="*/ 6697662 w 6697662"/>
              <a:gd name="connsiteY1" fmla="*/ 0 h 6858000"/>
              <a:gd name="connsiteX2" fmla="*/ 6697662 w 6697662"/>
              <a:gd name="connsiteY2" fmla="*/ 6858000 h 6858000"/>
              <a:gd name="connsiteX3" fmla="*/ 0 w 6697662"/>
              <a:gd name="connsiteY3" fmla="*/ 6858000 h 6858000"/>
              <a:gd name="connsiteX4" fmla="*/ 0 w 6697662"/>
              <a:gd name="connsiteY4" fmla="*/ 0 h 6858000"/>
              <a:gd name="connsiteX0" fmla="*/ 0 w 6697662"/>
              <a:gd name="connsiteY0" fmla="*/ 5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5" fmla="*/ 0 w 6697662"/>
              <a:gd name="connsiteY5" fmla="*/ 5715 h 6863715"/>
              <a:gd name="connsiteX0" fmla="*/ 0 w 6697662"/>
              <a:gd name="connsiteY0" fmla="*/ 6863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0" fmla="*/ 0 w 6630427"/>
              <a:gd name="connsiteY0" fmla="*/ 6863715 h 6863715"/>
              <a:gd name="connsiteX1" fmla="*/ 3982477 w 6630427"/>
              <a:gd name="connsiteY1" fmla="*/ 0 h 6863715"/>
              <a:gd name="connsiteX2" fmla="*/ 6630427 w 6630427"/>
              <a:gd name="connsiteY2" fmla="*/ 5715 h 6863715"/>
              <a:gd name="connsiteX3" fmla="*/ 6630427 w 6630427"/>
              <a:gd name="connsiteY3" fmla="*/ 6863715 h 6863715"/>
              <a:gd name="connsiteX4" fmla="*/ 0 w 6630427"/>
              <a:gd name="connsiteY4" fmla="*/ 6863715 h 6863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3715">
                <a:moveTo>
                  <a:pt x="0" y="6863715"/>
                </a:moveTo>
                <a:lnTo>
                  <a:pt x="3982477" y="0"/>
                </a:lnTo>
                <a:lnTo>
                  <a:pt x="6630427" y="5715"/>
                </a:lnTo>
                <a:lnTo>
                  <a:pt x="6630427" y="6863715"/>
                </a:lnTo>
                <a:lnTo>
                  <a:pt x="0" y="6863715"/>
                </a:lnTo>
                <a:close/>
              </a:path>
            </a:pathLst>
          </a:custGeom>
        </p:spPr>
        <p:txBody>
          <a:bodyPr anchor="ctr"/>
          <a:lstStyle>
            <a:lvl1pPr algn="ctr">
              <a:defRPr/>
            </a:lvl1pPr>
          </a:lstStyle>
          <a:p>
            <a:r>
              <a:rPr lang="en-US"/>
              <a:t>Click icon to add picture</a:t>
            </a:r>
            <a:endParaRPr lang="en-GB"/>
          </a:p>
        </p:txBody>
      </p:sp>
    </p:spTree>
    <p:extLst>
      <p:ext uri="{BB962C8B-B14F-4D97-AF65-F5344CB8AC3E}">
        <p14:creationId xmlns:p14="http://schemas.microsoft.com/office/powerpoint/2010/main" val="16455111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6_Divider Slide - 01">
    <p:bg>
      <p:bgPr>
        <a:solidFill>
          <a:schemeClr val="accent2"/>
        </a:solidFill>
        <a:effectLst/>
      </p:bgPr>
    </p:bg>
    <p:spTree>
      <p:nvGrpSpPr>
        <p:cNvPr id="1" name=""/>
        <p:cNvGrpSpPr/>
        <p:nvPr/>
      </p:nvGrpSpPr>
      <p:grpSpPr>
        <a:xfrm>
          <a:off x="0" y="0"/>
          <a:ext cx="0" cy="0"/>
          <a:chOff x="0" y="0"/>
          <a:chExt cx="0" cy="0"/>
        </a:xfrm>
      </p:grpSpPr>
      <p:sp>
        <p:nvSpPr>
          <p:cNvPr id="3" name="Graphic 7">
            <a:extLst>
              <a:ext uri="{FF2B5EF4-FFF2-40B4-BE49-F238E27FC236}">
                <a16:creationId xmlns:a16="http://schemas.microsoft.com/office/drawing/2014/main" id="{7DAFEA10-1034-D84E-944E-7303D7C1D589}"/>
              </a:ext>
            </a:extLst>
          </p:cNvPr>
          <p:cNvSpPr/>
          <p:nvPr userDrawn="1"/>
        </p:nvSpPr>
        <p:spPr>
          <a:xfrm>
            <a:off x="5308015"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chemeClr val="accent1"/>
          </a:solidFill>
          <a:ln w="44181" cap="flat">
            <a:noFill/>
            <a:prstDash val="solid"/>
            <a:miter/>
          </a:ln>
        </p:spPr>
        <p:txBody>
          <a:bodyPr rtlCol="0" anchor="ctr"/>
          <a:lstStyle/>
          <a:p>
            <a:endParaRPr lang="en-US">
              <a:solidFill>
                <a:schemeClr val="accent6"/>
              </a:solidFill>
            </a:endParaRPr>
          </a:p>
        </p:txBody>
      </p:sp>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2459715"/>
            <a:ext cx="5290957" cy="1680379"/>
          </a:xfrm>
        </p:spPr>
        <p:txBody>
          <a:bodyPr anchor="t"/>
          <a:lstStyle>
            <a:lvl1pPr algn="l">
              <a:lnSpc>
                <a:spcPts val="6200"/>
              </a:lnSpc>
              <a:defRPr sz="6000">
                <a:solidFill>
                  <a:schemeClr val="bg1"/>
                </a:solidFill>
              </a:defRPr>
            </a:lvl1pPr>
          </a:lstStyle>
          <a:p>
            <a:r>
              <a:rPr lang="en-US"/>
              <a:t>Click to edit Master title style</a:t>
            </a:r>
            <a:endParaRPr lang="en-GB"/>
          </a:p>
        </p:txBody>
      </p:sp>
      <p:sp>
        <p:nvSpPr>
          <p:cNvPr id="6" name="Picture Placeholder 13">
            <a:extLst>
              <a:ext uri="{FF2B5EF4-FFF2-40B4-BE49-F238E27FC236}">
                <a16:creationId xmlns:a16="http://schemas.microsoft.com/office/drawing/2014/main" id="{6B977142-4933-49D3-8F0F-A8FC8722BC2B}"/>
              </a:ext>
            </a:extLst>
          </p:cNvPr>
          <p:cNvSpPr>
            <a:spLocks noGrp="1"/>
          </p:cNvSpPr>
          <p:nvPr>
            <p:ph type="pic" sz="quarter" idx="10"/>
          </p:nvPr>
        </p:nvSpPr>
        <p:spPr>
          <a:xfrm>
            <a:off x="5608067" y="-5716"/>
            <a:ext cx="6630427" cy="6863715"/>
          </a:xfrm>
          <a:custGeom>
            <a:avLst/>
            <a:gdLst>
              <a:gd name="connsiteX0" fmla="*/ 0 w 6697662"/>
              <a:gd name="connsiteY0" fmla="*/ 0 h 6858000"/>
              <a:gd name="connsiteX1" fmla="*/ 6697662 w 6697662"/>
              <a:gd name="connsiteY1" fmla="*/ 0 h 6858000"/>
              <a:gd name="connsiteX2" fmla="*/ 6697662 w 6697662"/>
              <a:gd name="connsiteY2" fmla="*/ 6858000 h 6858000"/>
              <a:gd name="connsiteX3" fmla="*/ 0 w 6697662"/>
              <a:gd name="connsiteY3" fmla="*/ 6858000 h 6858000"/>
              <a:gd name="connsiteX4" fmla="*/ 0 w 6697662"/>
              <a:gd name="connsiteY4" fmla="*/ 0 h 6858000"/>
              <a:gd name="connsiteX0" fmla="*/ 0 w 6697662"/>
              <a:gd name="connsiteY0" fmla="*/ 5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5" fmla="*/ 0 w 6697662"/>
              <a:gd name="connsiteY5" fmla="*/ 5715 h 6863715"/>
              <a:gd name="connsiteX0" fmla="*/ 0 w 6697662"/>
              <a:gd name="connsiteY0" fmla="*/ 6863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0" fmla="*/ 0 w 6630427"/>
              <a:gd name="connsiteY0" fmla="*/ 6863715 h 6863715"/>
              <a:gd name="connsiteX1" fmla="*/ 3982477 w 6630427"/>
              <a:gd name="connsiteY1" fmla="*/ 0 h 6863715"/>
              <a:gd name="connsiteX2" fmla="*/ 6630427 w 6630427"/>
              <a:gd name="connsiteY2" fmla="*/ 5715 h 6863715"/>
              <a:gd name="connsiteX3" fmla="*/ 6630427 w 6630427"/>
              <a:gd name="connsiteY3" fmla="*/ 6863715 h 6863715"/>
              <a:gd name="connsiteX4" fmla="*/ 0 w 6630427"/>
              <a:gd name="connsiteY4" fmla="*/ 6863715 h 6863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3715">
                <a:moveTo>
                  <a:pt x="0" y="6863715"/>
                </a:moveTo>
                <a:lnTo>
                  <a:pt x="3982477" y="0"/>
                </a:lnTo>
                <a:lnTo>
                  <a:pt x="6630427" y="5715"/>
                </a:lnTo>
                <a:lnTo>
                  <a:pt x="6630427" y="6863715"/>
                </a:lnTo>
                <a:lnTo>
                  <a:pt x="0" y="6863715"/>
                </a:lnTo>
                <a:close/>
              </a:path>
            </a:pathLst>
          </a:custGeom>
        </p:spPr>
        <p:txBody>
          <a:bodyPr anchor="ctr"/>
          <a:lstStyle>
            <a:lvl1pPr algn="ctr">
              <a:defRPr/>
            </a:lvl1pPr>
          </a:lstStyle>
          <a:p>
            <a:r>
              <a:rPr lang="en-US"/>
              <a:t>Click icon to add picture</a:t>
            </a:r>
            <a:endParaRPr lang="en-GB"/>
          </a:p>
        </p:txBody>
      </p:sp>
      <p:cxnSp>
        <p:nvCxnSpPr>
          <p:cNvPr id="11" name="Straight Connector 10">
            <a:extLst>
              <a:ext uri="{FF2B5EF4-FFF2-40B4-BE49-F238E27FC236}">
                <a16:creationId xmlns:a16="http://schemas.microsoft.com/office/drawing/2014/main" id="{B68768C0-A7E8-E897-72CB-90BA69C5CB83}"/>
              </a:ext>
            </a:extLst>
          </p:cNvPr>
          <p:cNvCxnSpPr>
            <a:cxnSpLocks/>
          </p:cNvCxnSpPr>
          <p:nvPr userDrawn="1"/>
        </p:nvCxnSpPr>
        <p:spPr>
          <a:xfrm flipH="1">
            <a:off x="539999" y="5286228"/>
            <a:ext cx="1779868"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Graphic 8">
            <a:extLst>
              <a:ext uri="{FF2B5EF4-FFF2-40B4-BE49-F238E27FC236}">
                <a16:creationId xmlns:a16="http://schemas.microsoft.com/office/drawing/2014/main" id="{7BAB6283-975E-BD4A-93E3-6A7DF315826C}"/>
              </a:ext>
            </a:extLst>
          </p:cNvPr>
          <p:cNvSpPr/>
          <p:nvPr userDrawn="1"/>
        </p:nvSpPr>
        <p:spPr>
          <a:xfrm>
            <a:off x="540000" y="0"/>
            <a:ext cx="2073857" cy="2303763"/>
          </a:xfrm>
          <a:custGeom>
            <a:avLst/>
            <a:gdLst>
              <a:gd name="connsiteX0" fmla="*/ 0 w 2073672"/>
              <a:gd name="connsiteY0" fmla="*/ 9503 h 2522202"/>
              <a:gd name="connsiteX1" fmla="*/ 2073673 w 2073672"/>
              <a:gd name="connsiteY1" fmla="*/ 0 h 2522202"/>
              <a:gd name="connsiteX2" fmla="*/ 2073673 w 2073672"/>
              <a:gd name="connsiteY2" fmla="*/ 1282959 h 2522202"/>
              <a:gd name="connsiteX3" fmla="*/ 20898 w 2073672"/>
              <a:gd name="connsiteY3" fmla="*/ 2522203 h 2522202"/>
              <a:gd name="connsiteX4" fmla="*/ 0 w 2073672"/>
              <a:gd name="connsiteY4" fmla="*/ 9503 h 2522202"/>
              <a:gd name="connsiteX0" fmla="*/ 6534 w 2080207"/>
              <a:gd name="connsiteY0" fmla="*/ 9503 h 2545063"/>
              <a:gd name="connsiteX1" fmla="*/ 2080207 w 2080207"/>
              <a:gd name="connsiteY1" fmla="*/ 0 h 2545063"/>
              <a:gd name="connsiteX2" fmla="*/ 2080207 w 2080207"/>
              <a:gd name="connsiteY2" fmla="*/ 1282959 h 2545063"/>
              <a:gd name="connsiteX3" fmla="*/ 0 w 2080207"/>
              <a:gd name="connsiteY3" fmla="*/ 2545063 h 2545063"/>
              <a:gd name="connsiteX4" fmla="*/ 6534 w 2080207"/>
              <a:gd name="connsiteY4" fmla="*/ 9503 h 2545063"/>
              <a:gd name="connsiteX0" fmla="*/ 184 w 2073857"/>
              <a:gd name="connsiteY0" fmla="*/ 9503 h 2538713"/>
              <a:gd name="connsiteX1" fmla="*/ 2073857 w 2073857"/>
              <a:gd name="connsiteY1" fmla="*/ 0 h 2538713"/>
              <a:gd name="connsiteX2" fmla="*/ 2073857 w 2073857"/>
              <a:gd name="connsiteY2" fmla="*/ 1282959 h 2538713"/>
              <a:gd name="connsiteX3" fmla="*/ 0 w 2073857"/>
              <a:gd name="connsiteY3" fmla="*/ 2538713 h 2538713"/>
              <a:gd name="connsiteX4" fmla="*/ 184 w 2073857"/>
              <a:gd name="connsiteY4" fmla="*/ 9503 h 2538713"/>
              <a:gd name="connsiteX0" fmla="*/ 184 w 2073857"/>
              <a:gd name="connsiteY0" fmla="*/ 241278 h 2538713"/>
              <a:gd name="connsiteX1" fmla="*/ 2073857 w 2073857"/>
              <a:gd name="connsiteY1" fmla="*/ 0 h 2538713"/>
              <a:gd name="connsiteX2" fmla="*/ 2073857 w 2073857"/>
              <a:gd name="connsiteY2" fmla="*/ 1282959 h 2538713"/>
              <a:gd name="connsiteX3" fmla="*/ 0 w 2073857"/>
              <a:gd name="connsiteY3" fmla="*/ 2538713 h 2538713"/>
              <a:gd name="connsiteX4" fmla="*/ 184 w 2073857"/>
              <a:gd name="connsiteY4" fmla="*/ 241278 h 2538713"/>
              <a:gd name="connsiteX0" fmla="*/ 184 w 2073857"/>
              <a:gd name="connsiteY0" fmla="*/ 6328 h 2303763"/>
              <a:gd name="connsiteX1" fmla="*/ 2073857 w 2073857"/>
              <a:gd name="connsiteY1" fmla="*/ 0 h 2303763"/>
              <a:gd name="connsiteX2" fmla="*/ 2073857 w 2073857"/>
              <a:gd name="connsiteY2" fmla="*/ 1048009 h 2303763"/>
              <a:gd name="connsiteX3" fmla="*/ 0 w 2073857"/>
              <a:gd name="connsiteY3" fmla="*/ 2303763 h 2303763"/>
              <a:gd name="connsiteX4" fmla="*/ 184 w 2073857"/>
              <a:gd name="connsiteY4" fmla="*/ 6328 h 2303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857" h="2303763">
                <a:moveTo>
                  <a:pt x="184" y="6328"/>
                </a:moveTo>
                <a:lnTo>
                  <a:pt x="2073857" y="0"/>
                </a:lnTo>
                <a:lnTo>
                  <a:pt x="2073857" y="1048009"/>
                </a:lnTo>
                <a:lnTo>
                  <a:pt x="0" y="2303763"/>
                </a:lnTo>
                <a:cubicBezTo>
                  <a:pt x="61" y="1460693"/>
                  <a:pt x="123" y="849398"/>
                  <a:pt x="184" y="6328"/>
                </a:cubicBezTo>
                <a:close/>
              </a:path>
            </a:pathLst>
          </a:custGeom>
          <a:solidFill>
            <a:schemeClr val="bg1"/>
          </a:solidFill>
          <a:ln w="9486" cap="flat">
            <a:noFill/>
            <a:prstDash val="solid"/>
            <a:miter/>
          </a:ln>
        </p:spPr>
        <p:txBody>
          <a:bodyPr rtlCol="0" anchor="ctr"/>
          <a:lstStyle/>
          <a:p>
            <a:endParaRPr lang="en-US"/>
          </a:p>
        </p:txBody>
      </p:sp>
      <p:sp>
        <p:nvSpPr>
          <p:cNvPr id="5" name="Text Placeholder 14">
            <a:extLst>
              <a:ext uri="{FF2B5EF4-FFF2-40B4-BE49-F238E27FC236}">
                <a16:creationId xmlns:a16="http://schemas.microsoft.com/office/drawing/2014/main" id="{1682BEB6-52F7-1CB9-0C93-2901597C160D}"/>
              </a:ext>
            </a:extLst>
          </p:cNvPr>
          <p:cNvSpPr>
            <a:spLocks noGrp="1"/>
          </p:cNvSpPr>
          <p:nvPr>
            <p:ph type="body" sz="quarter" idx="11"/>
          </p:nvPr>
        </p:nvSpPr>
        <p:spPr>
          <a:xfrm>
            <a:off x="821579" y="920484"/>
            <a:ext cx="1341809" cy="748748"/>
          </a:xfrm>
          <a:noFill/>
          <a:ln>
            <a:noFill/>
          </a:ln>
        </p:spPr>
        <p:style>
          <a:lnRef idx="0">
            <a:scrgbClr r="0" g="0" b="0"/>
          </a:lnRef>
          <a:fillRef idx="0">
            <a:scrgbClr r="0" g="0" b="0"/>
          </a:fillRef>
          <a:effectRef idx="0">
            <a:scrgbClr r="0" g="0" b="0"/>
          </a:effectRef>
          <a:fontRef idx="minor">
            <a:schemeClr val="lt1"/>
          </a:fontRef>
        </p:style>
        <p:txBody>
          <a:bodyPr/>
          <a:lstStyle>
            <a:lvl1pPr marL="0" indent="0">
              <a:buFontTx/>
              <a:buNone/>
              <a:defRPr sz="4400">
                <a:solidFill>
                  <a:schemeClr val="accent2"/>
                </a:solidFill>
              </a:defRPr>
            </a:lvl1pPr>
            <a:lvl2pPr marL="0" indent="0">
              <a:buFontTx/>
              <a:buNone/>
              <a:defRPr sz="4400">
                <a:solidFill>
                  <a:schemeClr val="bg1"/>
                </a:solidFill>
              </a:defRPr>
            </a:lvl2pPr>
            <a:lvl3pPr marL="360000" indent="0">
              <a:buFontTx/>
              <a:buNone/>
              <a:defRPr sz="4400">
                <a:solidFill>
                  <a:schemeClr val="bg1"/>
                </a:solidFill>
              </a:defRPr>
            </a:lvl3pPr>
            <a:lvl4pPr marL="360000" indent="0">
              <a:buFontTx/>
              <a:buNone/>
              <a:defRPr sz="4400">
                <a:solidFill>
                  <a:schemeClr val="bg1"/>
                </a:solidFill>
              </a:defRPr>
            </a:lvl4pPr>
            <a:lvl5pPr marL="360000" indent="0">
              <a:buFontTx/>
              <a:buNone/>
              <a:defRPr sz="4400">
                <a:solidFill>
                  <a:schemeClr val="bg1"/>
                </a:solidFill>
              </a:defRPr>
            </a:lvl5pPr>
          </a:lstStyle>
          <a:p>
            <a:pPr lvl="0"/>
            <a:r>
              <a:rPr lang="en-GB"/>
              <a:t>Click</a:t>
            </a:r>
            <a:endParaRPr lang="en-US"/>
          </a:p>
        </p:txBody>
      </p:sp>
      <p:sp>
        <p:nvSpPr>
          <p:cNvPr id="7" name="TextBox 6">
            <a:extLst>
              <a:ext uri="{FF2B5EF4-FFF2-40B4-BE49-F238E27FC236}">
                <a16:creationId xmlns:a16="http://schemas.microsoft.com/office/drawing/2014/main" id="{27F5F50C-CFAD-5697-A38E-7E34BFC3D2B3}"/>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Tree>
    <p:extLst>
      <p:ext uri="{BB962C8B-B14F-4D97-AF65-F5344CB8AC3E}">
        <p14:creationId xmlns:p14="http://schemas.microsoft.com/office/powerpoint/2010/main" val="276619472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2_Divider Slide - 01">
    <p:bg>
      <p:bgPr>
        <a:solidFill>
          <a:schemeClr val="bg1"/>
        </a:solidFill>
        <a:effectLst/>
      </p:bgPr>
    </p:bg>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B9CAE8A1-C853-C3F5-ADE9-DF1D89D85564}"/>
              </a:ext>
            </a:extLst>
          </p:cNvPr>
          <p:cNvSpPr>
            <a:spLocks noGrp="1"/>
          </p:cNvSpPr>
          <p:nvPr>
            <p:ph type="pic" sz="quarter" idx="12"/>
          </p:nvPr>
        </p:nvSpPr>
        <p:spPr>
          <a:xfrm>
            <a:off x="0" y="0"/>
            <a:ext cx="12192000" cy="6858000"/>
          </a:xfrm>
          <a:custGeom>
            <a:avLst/>
            <a:gdLst>
              <a:gd name="connsiteX0" fmla="*/ 0 w 12192000"/>
              <a:gd name="connsiteY0" fmla="*/ 0 h 6858000"/>
              <a:gd name="connsiteX1" fmla="*/ 260531 w 12192000"/>
              <a:gd name="connsiteY1" fmla="*/ 0 h 6858000"/>
              <a:gd name="connsiteX2" fmla="*/ 279503 w 12192000"/>
              <a:gd name="connsiteY2" fmla="*/ 2281169 h 6858000"/>
              <a:gd name="connsiteX3" fmla="*/ 2332278 w 12192000"/>
              <a:gd name="connsiteY3" fmla="*/ 1041925 h 6858000"/>
              <a:gd name="connsiteX4" fmla="*/ 2332278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0" fmla="*/ 0 w 12192000"/>
              <a:gd name="connsiteY0" fmla="*/ 0 h 6858000"/>
              <a:gd name="connsiteX1" fmla="*/ 260531 w 12192000"/>
              <a:gd name="connsiteY1" fmla="*/ 0 h 6858000"/>
              <a:gd name="connsiteX2" fmla="*/ 260453 w 12192000"/>
              <a:gd name="connsiteY2" fmla="*/ 2297044 h 6858000"/>
              <a:gd name="connsiteX3" fmla="*/ 2332278 w 12192000"/>
              <a:gd name="connsiteY3" fmla="*/ 1041925 h 6858000"/>
              <a:gd name="connsiteX4" fmla="*/ 2332278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260531 w 12192000"/>
              <a:gd name="connsiteY1" fmla="*/ 0 h 6858000"/>
              <a:gd name="connsiteX2" fmla="*/ 260453 w 12192000"/>
              <a:gd name="connsiteY2" fmla="*/ 2297044 h 6858000"/>
              <a:gd name="connsiteX3" fmla="*/ 2606598 w 12192000"/>
              <a:gd name="connsiteY3" fmla="*/ 1048456 h 6858000"/>
              <a:gd name="connsiteX4" fmla="*/ 2332278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260531 w 12192000"/>
              <a:gd name="connsiteY1" fmla="*/ 0 h 6858000"/>
              <a:gd name="connsiteX2" fmla="*/ 260453 w 12192000"/>
              <a:gd name="connsiteY2" fmla="*/ 2297044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260531 w 12192000"/>
              <a:gd name="connsiteY1" fmla="*/ 0 h 6858000"/>
              <a:gd name="connsiteX2" fmla="*/ 534773 w 12192000"/>
              <a:gd name="connsiteY2" fmla="*/ 2303575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34851 w 12192000"/>
              <a:gd name="connsiteY1" fmla="*/ 6531 h 6858000"/>
              <a:gd name="connsiteX2" fmla="*/ 534773 w 12192000"/>
              <a:gd name="connsiteY2" fmla="*/ 2303575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41383 w 12192000"/>
              <a:gd name="connsiteY1" fmla="*/ 13062 h 6858000"/>
              <a:gd name="connsiteX2" fmla="*/ 534773 w 12192000"/>
              <a:gd name="connsiteY2" fmla="*/ 2303575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41383 w 12192000"/>
              <a:gd name="connsiteY1" fmla="*/ 13062 h 6858000"/>
              <a:gd name="connsiteX2" fmla="*/ 534773 w 12192000"/>
              <a:gd name="connsiteY2" fmla="*/ 2310107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41383 w 12192000"/>
              <a:gd name="connsiteY1" fmla="*/ 6531 h 6858000"/>
              <a:gd name="connsiteX2" fmla="*/ 534773 w 12192000"/>
              <a:gd name="connsiteY2" fmla="*/ 2310107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41383 w 12192000"/>
              <a:gd name="connsiteY1" fmla="*/ 6531 h 6858000"/>
              <a:gd name="connsiteX2" fmla="*/ 539391 w 12192000"/>
              <a:gd name="connsiteY2" fmla="*/ 2310107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41383 w 12192000"/>
              <a:gd name="connsiteY1" fmla="*/ 6531 h 6858000"/>
              <a:gd name="connsiteX2" fmla="*/ 544009 w 12192000"/>
              <a:gd name="connsiteY2" fmla="*/ 2305489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41383 w 12192000"/>
              <a:gd name="connsiteY1" fmla="*/ 6531 h 6858000"/>
              <a:gd name="connsiteX2" fmla="*/ 544009 w 12192000"/>
              <a:gd name="connsiteY2" fmla="*/ 2300870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41383" y="6531"/>
                </a:lnTo>
                <a:cubicBezTo>
                  <a:pt x="541357" y="772212"/>
                  <a:pt x="544035" y="1535189"/>
                  <a:pt x="544009" y="2300870"/>
                </a:cubicBezTo>
                <a:lnTo>
                  <a:pt x="2606598" y="1048456"/>
                </a:lnTo>
                <a:lnTo>
                  <a:pt x="2613129" y="0"/>
                </a:lnTo>
                <a:lnTo>
                  <a:pt x="12192000" y="0"/>
                </a:lnTo>
                <a:lnTo>
                  <a:pt x="12192000" y="6858000"/>
                </a:lnTo>
                <a:lnTo>
                  <a:pt x="0" y="6858000"/>
                </a:lnTo>
                <a:lnTo>
                  <a:pt x="0" y="0"/>
                </a:lnTo>
                <a:close/>
              </a:path>
            </a:pathLst>
          </a:custGeom>
        </p:spPr>
        <p:txBody>
          <a:bodyPr wrap="square">
            <a:noAutofit/>
          </a:bodyPr>
          <a:lstStyle/>
          <a:p>
            <a:endParaRPr lang="en-US"/>
          </a:p>
        </p:txBody>
      </p:sp>
      <p:sp>
        <p:nvSpPr>
          <p:cNvPr id="21" name="Graphic 8">
            <a:extLst>
              <a:ext uri="{FF2B5EF4-FFF2-40B4-BE49-F238E27FC236}">
                <a16:creationId xmlns:a16="http://schemas.microsoft.com/office/drawing/2014/main" id="{71A56240-8CAF-0C69-C6E3-0FFE1110BED2}"/>
              </a:ext>
            </a:extLst>
          </p:cNvPr>
          <p:cNvSpPr/>
          <p:nvPr userDrawn="1"/>
        </p:nvSpPr>
        <p:spPr>
          <a:xfrm>
            <a:off x="540000" y="0"/>
            <a:ext cx="2073857" cy="2303763"/>
          </a:xfrm>
          <a:custGeom>
            <a:avLst/>
            <a:gdLst>
              <a:gd name="connsiteX0" fmla="*/ 0 w 2073672"/>
              <a:gd name="connsiteY0" fmla="*/ 9503 h 2522202"/>
              <a:gd name="connsiteX1" fmla="*/ 2073673 w 2073672"/>
              <a:gd name="connsiteY1" fmla="*/ 0 h 2522202"/>
              <a:gd name="connsiteX2" fmla="*/ 2073673 w 2073672"/>
              <a:gd name="connsiteY2" fmla="*/ 1282959 h 2522202"/>
              <a:gd name="connsiteX3" fmla="*/ 20898 w 2073672"/>
              <a:gd name="connsiteY3" fmla="*/ 2522203 h 2522202"/>
              <a:gd name="connsiteX4" fmla="*/ 0 w 2073672"/>
              <a:gd name="connsiteY4" fmla="*/ 9503 h 2522202"/>
              <a:gd name="connsiteX0" fmla="*/ 6534 w 2080207"/>
              <a:gd name="connsiteY0" fmla="*/ 9503 h 2545063"/>
              <a:gd name="connsiteX1" fmla="*/ 2080207 w 2080207"/>
              <a:gd name="connsiteY1" fmla="*/ 0 h 2545063"/>
              <a:gd name="connsiteX2" fmla="*/ 2080207 w 2080207"/>
              <a:gd name="connsiteY2" fmla="*/ 1282959 h 2545063"/>
              <a:gd name="connsiteX3" fmla="*/ 0 w 2080207"/>
              <a:gd name="connsiteY3" fmla="*/ 2545063 h 2545063"/>
              <a:gd name="connsiteX4" fmla="*/ 6534 w 2080207"/>
              <a:gd name="connsiteY4" fmla="*/ 9503 h 2545063"/>
              <a:gd name="connsiteX0" fmla="*/ 184 w 2073857"/>
              <a:gd name="connsiteY0" fmla="*/ 9503 h 2538713"/>
              <a:gd name="connsiteX1" fmla="*/ 2073857 w 2073857"/>
              <a:gd name="connsiteY1" fmla="*/ 0 h 2538713"/>
              <a:gd name="connsiteX2" fmla="*/ 2073857 w 2073857"/>
              <a:gd name="connsiteY2" fmla="*/ 1282959 h 2538713"/>
              <a:gd name="connsiteX3" fmla="*/ 0 w 2073857"/>
              <a:gd name="connsiteY3" fmla="*/ 2538713 h 2538713"/>
              <a:gd name="connsiteX4" fmla="*/ 184 w 2073857"/>
              <a:gd name="connsiteY4" fmla="*/ 9503 h 2538713"/>
              <a:gd name="connsiteX0" fmla="*/ 184 w 2073857"/>
              <a:gd name="connsiteY0" fmla="*/ 241278 h 2538713"/>
              <a:gd name="connsiteX1" fmla="*/ 2073857 w 2073857"/>
              <a:gd name="connsiteY1" fmla="*/ 0 h 2538713"/>
              <a:gd name="connsiteX2" fmla="*/ 2073857 w 2073857"/>
              <a:gd name="connsiteY2" fmla="*/ 1282959 h 2538713"/>
              <a:gd name="connsiteX3" fmla="*/ 0 w 2073857"/>
              <a:gd name="connsiteY3" fmla="*/ 2538713 h 2538713"/>
              <a:gd name="connsiteX4" fmla="*/ 184 w 2073857"/>
              <a:gd name="connsiteY4" fmla="*/ 241278 h 2538713"/>
              <a:gd name="connsiteX0" fmla="*/ 184 w 2073857"/>
              <a:gd name="connsiteY0" fmla="*/ 6328 h 2303763"/>
              <a:gd name="connsiteX1" fmla="*/ 2073857 w 2073857"/>
              <a:gd name="connsiteY1" fmla="*/ 0 h 2303763"/>
              <a:gd name="connsiteX2" fmla="*/ 2073857 w 2073857"/>
              <a:gd name="connsiteY2" fmla="*/ 1048009 h 2303763"/>
              <a:gd name="connsiteX3" fmla="*/ 0 w 2073857"/>
              <a:gd name="connsiteY3" fmla="*/ 2303763 h 2303763"/>
              <a:gd name="connsiteX4" fmla="*/ 184 w 2073857"/>
              <a:gd name="connsiteY4" fmla="*/ 6328 h 2303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857" h="2303763">
                <a:moveTo>
                  <a:pt x="184" y="6328"/>
                </a:moveTo>
                <a:lnTo>
                  <a:pt x="2073857" y="0"/>
                </a:lnTo>
                <a:lnTo>
                  <a:pt x="2073857" y="1048009"/>
                </a:lnTo>
                <a:lnTo>
                  <a:pt x="0" y="2303763"/>
                </a:lnTo>
                <a:cubicBezTo>
                  <a:pt x="61" y="1460693"/>
                  <a:pt x="123" y="849398"/>
                  <a:pt x="184" y="6328"/>
                </a:cubicBezTo>
                <a:close/>
              </a:path>
            </a:pathLst>
          </a:custGeom>
          <a:solidFill>
            <a:schemeClr val="accent2"/>
          </a:solidFill>
          <a:ln w="9486"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0" y="2499225"/>
            <a:ext cx="5450775" cy="2966893"/>
          </a:xfrm>
          <a:solidFill>
            <a:schemeClr val="accent2"/>
          </a:solidFill>
        </p:spPr>
        <p:txBody>
          <a:bodyPr wrap="square" lIns="540000" tIns="288000" rIns="288000" bIns="288000" anchor="t">
            <a:spAutoFit/>
          </a:bodyPr>
          <a:lstStyle>
            <a:lvl1pPr algn="l">
              <a:lnSpc>
                <a:spcPts val="6200"/>
              </a:lnSpc>
              <a:defRPr sz="6000">
                <a:solidFill>
                  <a:schemeClr val="bg1"/>
                </a:solidFill>
              </a:defRPr>
            </a:lvl1pPr>
          </a:lstStyle>
          <a:p>
            <a:r>
              <a:rPr lang="en-US"/>
              <a:t>Click to edit Master title style</a:t>
            </a:r>
            <a:endParaRPr lang="en-GB"/>
          </a:p>
        </p:txBody>
      </p:sp>
      <p:sp>
        <p:nvSpPr>
          <p:cNvPr id="4" name="TextBox 3">
            <a:extLst>
              <a:ext uri="{FF2B5EF4-FFF2-40B4-BE49-F238E27FC236}">
                <a16:creationId xmlns:a16="http://schemas.microsoft.com/office/drawing/2014/main" id="{491E219B-CFEE-DB84-23E2-D9E5BD423279}"/>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13" name="Text Placeholder 14">
            <a:extLst>
              <a:ext uri="{FF2B5EF4-FFF2-40B4-BE49-F238E27FC236}">
                <a16:creationId xmlns:a16="http://schemas.microsoft.com/office/drawing/2014/main" id="{702AA486-9D26-A568-2672-98A8023A6688}"/>
              </a:ext>
            </a:extLst>
          </p:cNvPr>
          <p:cNvSpPr>
            <a:spLocks noGrp="1"/>
          </p:cNvSpPr>
          <p:nvPr>
            <p:ph type="body" sz="quarter" idx="11"/>
          </p:nvPr>
        </p:nvSpPr>
        <p:spPr>
          <a:xfrm>
            <a:off x="821579" y="920484"/>
            <a:ext cx="1341809" cy="748748"/>
          </a:xfrm>
          <a:noFill/>
          <a:ln>
            <a:noFill/>
          </a:ln>
        </p:spPr>
        <p:style>
          <a:lnRef idx="0">
            <a:scrgbClr r="0" g="0" b="0"/>
          </a:lnRef>
          <a:fillRef idx="0">
            <a:scrgbClr r="0" g="0" b="0"/>
          </a:fillRef>
          <a:effectRef idx="0">
            <a:scrgbClr r="0" g="0" b="0"/>
          </a:effectRef>
          <a:fontRef idx="minor">
            <a:schemeClr val="lt1"/>
          </a:fontRef>
        </p:style>
        <p:txBody>
          <a:bodyPr/>
          <a:lstStyle>
            <a:lvl1pPr marL="0" indent="0">
              <a:buFontTx/>
              <a:buNone/>
              <a:defRPr sz="4400">
                <a:solidFill>
                  <a:schemeClr val="bg1"/>
                </a:solidFill>
              </a:defRPr>
            </a:lvl1pPr>
            <a:lvl2pPr marL="0" indent="0">
              <a:buFontTx/>
              <a:buNone/>
              <a:defRPr sz="4400">
                <a:solidFill>
                  <a:schemeClr val="bg1"/>
                </a:solidFill>
              </a:defRPr>
            </a:lvl2pPr>
            <a:lvl3pPr marL="360000" indent="0">
              <a:buFontTx/>
              <a:buNone/>
              <a:defRPr sz="4400">
                <a:solidFill>
                  <a:schemeClr val="bg1"/>
                </a:solidFill>
              </a:defRPr>
            </a:lvl3pPr>
            <a:lvl4pPr marL="360000" indent="0">
              <a:buFontTx/>
              <a:buNone/>
              <a:defRPr sz="4400">
                <a:solidFill>
                  <a:schemeClr val="bg1"/>
                </a:solidFill>
              </a:defRPr>
            </a:lvl4pPr>
            <a:lvl5pPr marL="360000" indent="0">
              <a:buFontTx/>
              <a:buNone/>
              <a:defRPr sz="4400">
                <a:solidFill>
                  <a:schemeClr val="bg1"/>
                </a:solidFill>
              </a:defRPr>
            </a:lvl5pPr>
          </a:lstStyle>
          <a:p>
            <a:pPr lvl="0"/>
            <a:r>
              <a:rPr lang="en-GB"/>
              <a:t>Click</a:t>
            </a:r>
            <a:endParaRPr lang="en-US"/>
          </a:p>
        </p:txBody>
      </p:sp>
      <p:sp>
        <p:nvSpPr>
          <p:cNvPr id="3" name="TextBox 2">
            <a:extLst>
              <a:ext uri="{FF2B5EF4-FFF2-40B4-BE49-F238E27FC236}">
                <a16:creationId xmlns:a16="http://schemas.microsoft.com/office/drawing/2014/main" id="{FC51762A-24EA-3837-B6B2-805DC7EAD795}"/>
              </a:ext>
            </a:extLst>
          </p:cNvPr>
          <p:cNvSpPr txBox="1"/>
          <p:nvPr userDrawn="1"/>
        </p:nvSpPr>
        <p:spPr>
          <a:xfrm>
            <a:off x="8399137" y="6374142"/>
            <a:ext cx="3252865" cy="184666"/>
          </a:xfrm>
          <a:prstGeom prst="rect">
            <a:avLst/>
          </a:prstGeom>
          <a:noFill/>
        </p:spPr>
        <p:txBody>
          <a:bodyPr wrap="square" lIns="0" tIns="0" rIns="0" bIns="0" rtlCol="0">
            <a:spAutoFit/>
          </a:bodyPr>
          <a:lstStyle/>
          <a:p>
            <a:pPr algn="r"/>
            <a:fld id="{869EC3B2-414F-DA4B-B853-A47E5377F7EE}" type="slidenum">
              <a:rPr lang="en-GB" sz="1200" b="1" smtClean="0">
                <a:solidFill>
                  <a:schemeClr val="bg1"/>
                </a:solidFill>
              </a:rPr>
              <a:t>‹#›</a:t>
            </a:fld>
            <a:endParaRPr lang="en-GB" sz="1200" b="1">
              <a:solidFill>
                <a:schemeClr val="bg1"/>
              </a:solidFill>
            </a:endParaRPr>
          </a:p>
        </p:txBody>
      </p:sp>
    </p:spTree>
    <p:extLst>
      <p:ext uri="{BB962C8B-B14F-4D97-AF65-F5344CB8AC3E}">
        <p14:creationId xmlns:p14="http://schemas.microsoft.com/office/powerpoint/2010/main" val="21515165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3_Divider Slide - 01">
    <p:bg>
      <p:bgPr>
        <a:solidFill>
          <a:schemeClr val="bg1"/>
        </a:solidFill>
        <a:effectLst/>
      </p:bgPr>
    </p:bg>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B9CAE8A1-C853-C3F5-ADE9-DF1D89D85564}"/>
              </a:ext>
            </a:extLst>
          </p:cNvPr>
          <p:cNvSpPr>
            <a:spLocks noGrp="1"/>
          </p:cNvSpPr>
          <p:nvPr>
            <p:ph type="pic" sz="quarter" idx="12"/>
          </p:nvPr>
        </p:nvSpPr>
        <p:spPr>
          <a:xfrm>
            <a:off x="0" y="0"/>
            <a:ext cx="12192000" cy="6858000"/>
          </a:xfrm>
          <a:custGeom>
            <a:avLst/>
            <a:gdLst>
              <a:gd name="connsiteX0" fmla="*/ 0 w 12192000"/>
              <a:gd name="connsiteY0" fmla="*/ 0 h 6858000"/>
              <a:gd name="connsiteX1" fmla="*/ 260531 w 12192000"/>
              <a:gd name="connsiteY1" fmla="*/ 0 h 6858000"/>
              <a:gd name="connsiteX2" fmla="*/ 279503 w 12192000"/>
              <a:gd name="connsiteY2" fmla="*/ 2281169 h 6858000"/>
              <a:gd name="connsiteX3" fmla="*/ 2332278 w 12192000"/>
              <a:gd name="connsiteY3" fmla="*/ 1041925 h 6858000"/>
              <a:gd name="connsiteX4" fmla="*/ 2332278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0" fmla="*/ 0 w 12192000"/>
              <a:gd name="connsiteY0" fmla="*/ 0 h 6858000"/>
              <a:gd name="connsiteX1" fmla="*/ 260531 w 12192000"/>
              <a:gd name="connsiteY1" fmla="*/ 0 h 6858000"/>
              <a:gd name="connsiteX2" fmla="*/ 260453 w 12192000"/>
              <a:gd name="connsiteY2" fmla="*/ 2297044 h 6858000"/>
              <a:gd name="connsiteX3" fmla="*/ 2332278 w 12192000"/>
              <a:gd name="connsiteY3" fmla="*/ 1041925 h 6858000"/>
              <a:gd name="connsiteX4" fmla="*/ 2332278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260531 w 12192000"/>
              <a:gd name="connsiteY1" fmla="*/ 0 h 6858000"/>
              <a:gd name="connsiteX2" fmla="*/ 260453 w 12192000"/>
              <a:gd name="connsiteY2" fmla="*/ 2297044 h 6858000"/>
              <a:gd name="connsiteX3" fmla="*/ 2606598 w 12192000"/>
              <a:gd name="connsiteY3" fmla="*/ 1048456 h 6858000"/>
              <a:gd name="connsiteX4" fmla="*/ 2332278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260531 w 12192000"/>
              <a:gd name="connsiteY1" fmla="*/ 0 h 6858000"/>
              <a:gd name="connsiteX2" fmla="*/ 260453 w 12192000"/>
              <a:gd name="connsiteY2" fmla="*/ 2297044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260531 w 12192000"/>
              <a:gd name="connsiteY1" fmla="*/ 0 h 6858000"/>
              <a:gd name="connsiteX2" fmla="*/ 534773 w 12192000"/>
              <a:gd name="connsiteY2" fmla="*/ 2303575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34851 w 12192000"/>
              <a:gd name="connsiteY1" fmla="*/ 6531 h 6858000"/>
              <a:gd name="connsiteX2" fmla="*/ 534773 w 12192000"/>
              <a:gd name="connsiteY2" fmla="*/ 2303575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41383 w 12192000"/>
              <a:gd name="connsiteY1" fmla="*/ 13062 h 6858000"/>
              <a:gd name="connsiteX2" fmla="*/ 534773 w 12192000"/>
              <a:gd name="connsiteY2" fmla="*/ 2303575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41383 w 12192000"/>
              <a:gd name="connsiteY1" fmla="*/ 13062 h 6858000"/>
              <a:gd name="connsiteX2" fmla="*/ 534773 w 12192000"/>
              <a:gd name="connsiteY2" fmla="*/ 2310107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41383 w 12192000"/>
              <a:gd name="connsiteY1" fmla="*/ 6531 h 6858000"/>
              <a:gd name="connsiteX2" fmla="*/ 534773 w 12192000"/>
              <a:gd name="connsiteY2" fmla="*/ 2310107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41383 w 12192000"/>
              <a:gd name="connsiteY1" fmla="*/ 6531 h 6858000"/>
              <a:gd name="connsiteX2" fmla="*/ 539391 w 12192000"/>
              <a:gd name="connsiteY2" fmla="*/ 2310107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41383 w 12192000"/>
              <a:gd name="connsiteY1" fmla="*/ 6531 h 6858000"/>
              <a:gd name="connsiteX2" fmla="*/ 544009 w 12192000"/>
              <a:gd name="connsiteY2" fmla="*/ 2305489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41383 w 12192000"/>
              <a:gd name="connsiteY1" fmla="*/ 6531 h 6858000"/>
              <a:gd name="connsiteX2" fmla="*/ 544009 w 12192000"/>
              <a:gd name="connsiteY2" fmla="*/ 2300870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41383" y="6531"/>
                </a:lnTo>
                <a:cubicBezTo>
                  <a:pt x="541357" y="772212"/>
                  <a:pt x="544035" y="1535189"/>
                  <a:pt x="544009" y="2300870"/>
                </a:cubicBezTo>
                <a:lnTo>
                  <a:pt x="2606598" y="1048456"/>
                </a:lnTo>
                <a:lnTo>
                  <a:pt x="2613129" y="0"/>
                </a:lnTo>
                <a:lnTo>
                  <a:pt x="12192000" y="0"/>
                </a:lnTo>
                <a:lnTo>
                  <a:pt x="12192000" y="6858000"/>
                </a:lnTo>
                <a:lnTo>
                  <a:pt x="0" y="6858000"/>
                </a:lnTo>
                <a:lnTo>
                  <a:pt x="0" y="0"/>
                </a:lnTo>
                <a:close/>
              </a:path>
            </a:pathLst>
          </a:custGeom>
        </p:spPr>
        <p:txBody>
          <a:bodyPr wrap="square">
            <a:noAutofit/>
          </a:bodyPr>
          <a:lstStyle/>
          <a:p>
            <a:endParaRPr lang="en-US"/>
          </a:p>
        </p:txBody>
      </p:sp>
      <p:sp>
        <p:nvSpPr>
          <p:cNvPr id="21" name="Graphic 8">
            <a:extLst>
              <a:ext uri="{FF2B5EF4-FFF2-40B4-BE49-F238E27FC236}">
                <a16:creationId xmlns:a16="http://schemas.microsoft.com/office/drawing/2014/main" id="{71A56240-8CAF-0C69-C6E3-0FFE1110BED2}"/>
              </a:ext>
            </a:extLst>
          </p:cNvPr>
          <p:cNvSpPr/>
          <p:nvPr userDrawn="1"/>
        </p:nvSpPr>
        <p:spPr>
          <a:xfrm>
            <a:off x="540000" y="0"/>
            <a:ext cx="2073857" cy="2303763"/>
          </a:xfrm>
          <a:custGeom>
            <a:avLst/>
            <a:gdLst>
              <a:gd name="connsiteX0" fmla="*/ 0 w 2073672"/>
              <a:gd name="connsiteY0" fmla="*/ 9503 h 2522202"/>
              <a:gd name="connsiteX1" fmla="*/ 2073673 w 2073672"/>
              <a:gd name="connsiteY1" fmla="*/ 0 h 2522202"/>
              <a:gd name="connsiteX2" fmla="*/ 2073673 w 2073672"/>
              <a:gd name="connsiteY2" fmla="*/ 1282959 h 2522202"/>
              <a:gd name="connsiteX3" fmla="*/ 20898 w 2073672"/>
              <a:gd name="connsiteY3" fmla="*/ 2522203 h 2522202"/>
              <a:gd name="connsiteX4" fmla="*/ 0 w 2073672"/>
              <a:gd name="connsiteY4" fmla="*/ 9503 h 2522202"/>
              <a:gd name="connsiteX0" fmla="*/ 6534 w 2080207"/>
              <a:gd name="connsiteY0" fmla="*/ 9503 h 2545063"/>
              <a:gd name="connsiteX1" fmla="*/ 2080207 w 2080207"/>
              <a:gd name="connsiteY1" fmla="*/ 0 h 2545063"/>
              <a:gd name="connsiteX2" fmla="*/ 2080207 w 2080207"/>
              <a:gd name="connsiteY2" fmla="*/ 1282959 h 2545063"/>
              <a:gd name="connsiteX3" fmla="*/ 0 w 2080207"/>
              <a:gd name="connsiteY3" fmla="*/ 2545063 h 2545063"/>
              <a:gd name="connsiteX4" fmla="*/ 6534 w 2080207"/>
              <a:gd name="connsiteY4" fmla="*/ 9503 h 2545063"/>
              <a:gd name="connsiteX0" fmla="*/ 184 w 2073857"/>
              <a:gd name="connsiteY0" fmla="*/ 9503 h 2538713"/>
              <a:gd name="connsiteX1" fmla="*/ 2073857 w 2073857"/>
              <a:gd name="connsiteY1" fmla="*/ 0 h 2538713"/>
              <a:gd name="connsiteX2" fmla="*/ 2073857 w 2073857"/>
              <a:gd name="connsiteY2" fmla="*/ 1282959 h 2538713"/>
              <a:gd name="connsiteX3" fmla="*/ 0 w 2073857"/>
              <a:gd name="connsiteY3" fmla="*/ 2538713 h 2538713"/>
              <a:gd name="connsiteX4" fmla="*/ 184 w 2073857"/>
              <a:gd name="connsiteY4" fmla="*/ 9503 h 2538713"/>
              <a:gd name="connsiteX0" fmla="*/ 184 w 2073857"/>
              <a:gd name="connsiteY0" fmla="*/ 241278 h 2538713"/>
              <a:gd name="connsiteX1" fmla="*/ 2073857 w 2073857"/>
              <a:gd name="connsiteY1" fmla="*/ 0 h 2538713"/>
              <a:gd name="connsiteX2" fmla="*/ 2073857 w 2073857"/>
              <a:gd name="connsiteY2" fmla="*/ 1282959 h 2538713"/>
              <a:gd name="connsiteX3" fmla="*/ 0 w 2073857"/>
              <a:gd name="connsiteY3" fmla="*/ 2538713 h 2538713"/>
              <a:gd name="connsiteX4" fmla="*/ 184 w 2073857"/>
              <a:gd name="connsiteY4" fmla="*/ 241278 h 2538713"/>
              <a:gd name="connsiteX0" fmla="*/ 184 w 2073857"/>
              <a:gd name="connsiteY0" fmla="*/ 6328 h 2303763"/>
              <a:gd name="connsiteX1" fmla="*/ 2073857 w 2073857"/>
              <a:gd name="connsiteY1" fmla="*/ 0 h 2303763"/>
              <a:gd name="connsiteX2" fmla="*/ 2073857 w 2073857"/>
              <a:gd name="connsiteY2" fmla="*/ 1048009 h 2303763"/>
              <a:gd name="connsiteX3" fmla="*/ 0 w 2073857"/>
              <a:gd name="connsiteY3" fmla="*/ 2303763 h 2303763"/>
              <a:gd name="connsiteX4" fmla="*/ 184 w 2073857"/>
              <a:gd name="connsiteY4" fmla="*/ 6328 h 2303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857" h="2303763">
                <a:moveTo>
                  <a:pt x="184" y="6328"/>
                </a:moveTo>
                <a:lnTo>
                  <a:pt x="2073857" y="0"/>
                </a:lnTo>
                <a:lnTo>
                  <a:pt x="2073857" y="1048009"/>
                </a:lnTo>
                <a:lnTo>
                  <a:pt x="0" y="2303763"/>
                </a:lnTo>
                <a:cubicBezTo>
                  <a:pt x="61" y="1460693"/>
                  <a:pt x="123" y="849398"/>
                  <a:pt x="184" y="6328"/>
                </a:cubicBezTo>
                <a:close/>
              </a:path>
            </a:pathLst>
          </a:custGeom>
          <a:solidFill>
            <a:schemeClr val="accent6"/>
          </a:solidFill>
          <a:ln w="9486" cap="flat">
            <a:noFill/>
            <a:prstDash val="solid"/>
            <a:miter/>
          </a:ln>
        </p:spPr>
        <p:txBody>
          <a:bodyPr rtlCol="0" anchor="ctr"/>
          <a:lstStyle/>
          <a:p>
            <a:endParaRPr lang="en-US"/>
          </a:p>
        </p:txBody>
      </p:sp>
      <p:sp>
        <p:nvSpPr>
          <p:cNvPr id="4" name="TextBox 3">
            <a:extLst>
              <a:ext uri="{FF2B5EF4-FFF2-40B4-BE49-F238E27FC236}">
                <a16:creationId xmlns:a16="http://schemas.microsoft.com/office/drawing/2014/main" id="{491E219B-CFEE-DB84-23E2-D9E5BD423279}"/>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13" name="Text Placeholder 14">
            <a:extLst>
              <a:ext uri="{FF2B5EF4-FFF2-40B4-BE49-F238E27FC236}">
                <a16:creationId xmlns:a16="http://schemas.microsoft.com/office/drawing/2014/main" id="{702AA486-9D26-A568-2672-98A8023A6688}"/>
              </a:ext>
            </a:extLst>
          </p:cNvPr>
          <p:cNvSpPr>
            <a:spLocks noGrp="1"/>
          </p:cNvSpPr>
          <p:nvPr>
            <p:ph type="body" sz="quarter" idx="11"/>
          </p:nvPr>
        </p:nvSpPr>
        <p:spPr>
          <a:xfrm>
            <a:off x="821579" y="920484"/>
            <a:ext cx="1341809" cy="748748"/>
          </a:xfrm>
          <a:noFill/>
          <a:ln>
            <a:noFill/>
          </a:ln>
        </p:spPr>
        <p:style>
          <a:lnRef idx="0">
            <a:scrgbClr r="0" g="0" b="0"/>
          </a:lnRef>
          <a:fillRef idx="0">
            <a:scrgbClr r="0" g="0" b="0"/>
          </a:fillRef>
          <a:effectRef idx="0">
            <a:scrgbClr r="0" g="0" b="0"/>
          </a:effectRef>
          <a:fontRef idx="minor">
            <a:schemeClr val="lt1"/>
          </a:fontRef>
        </p:style>
        <p:txBody>
          <a:bodyPr/>
          <a:lstStyle>
            <a:lvl1pPr marL="0" indent="0">
              <a:buFontTx/>
              <a:buNone/>
              <a:defRPr sz="4400">
                <a:solidFill>
                  <a:srgbClr val="412468"/>
                </a:solidFill>
              </a:defRPr>
            </a:lvl1pPr>
            <a:lvl2pPr marL="0" indent="0">
              <a:buFontTx/>
              <a:buNone/>
              <a:defRPr sz="4400">
                <a:solidFill>
                  <a:schemeClr val="bg1"/>
                </a:solidFill>
              </a:defRPr>
            </a:lvl2pPr>
            <a:lvl3pPr marL="360000" indent="0">
              <a:buFontTx/>
              <a:buNone/>
              <a:defRPr sz="4400">
                <a:solidFill>
                  <a:schemeClr val="bg1"/>
                </a:solidFill>
              </a:defRPr>
            </a:lvl3pPr>
            <a:lvl4pPr marL="360000" indent="0">
              <a:buFontTx/>
              <a:buNone/>
              <a:defRPr sz="4400">
                <a:solidFill>
                  <a:schemeClr val="bg1"/>
                </a:solidFill>
              </a:defRPr>
            </a:lvl4pPr>
            <a:lvl5pPr marL="360000" indent="0">
              <a:buFontTx/>
              <a:buNone/>
              <a:defRPr sz="4400">
                <a:solidFill>
                  <a:schemeClr val="bg1"/>
                </a:solidFill>
              </a:defRPr>
            </a:lvl5pPr>
          </a:lstStyle>
          <a:p>
            <a:pPr lvl="0"/>
            <a:r>
              <a:rPr lang="en-GB"/>
              <a:t>Click</a:t>
            </a:r>
            <a:endParaRPr lang="en-US"/>
          </a:p>
        </p:txBody>
      </p:sp>
      <p:sp>
        <p:nvSpPr>
          <p:cNvPr id="3" name="Title 1">
            <a:extLst>
              <a:ext uri="{FF2B5EF4-FFF2-40B4-BE49-F238E27FC236}">
                <a16:creationId xmlns:a16="http://schemas.microsoft.com/office/drawing/2014/main" id="{E064AD0C-E4B5-D74E-EBDD-27150F35772E}"/>
              </a:ext>
            </a:extLst>
          </p:cNvPr>
          <p:cNvSpPr>
            <a:spLocks noGrp="1"/>
          </p:cNvSpPr>
          <p:nvPr>
            <p:ph type="ctrTitle"/>
          </p:nvPr>
        </p:nvSpPr>
        <p:spPr>
          <a:xfrm>
            <a:off x="0" y="2499225"/>
            <a:ext cx="5450775" cy="2966893"/>
          </a:xfrm>
          <a:solidFill>
            <a:schemeClr val="accent6"/>
          </a:solidFill>
        </p:spPr>
        <p:txBody>
          <a:bodyPr wrap="square" lIns="540000" tIns="288000" rIns="288000" bIns="288000" anchor="t">
            <a:spAutoFit/>
          </a:bodyPr>
          <a:lstStyle>
            <a:lvl1pPr algn="l">
              <a:lnSpc>
                <a:spcPts val="6200"/>
              </a:lnSpc>
              <a:defRPr sz="6000">
                <a:solidFill>
                  <a:srgbClr val="412468"/>
                </a:solidFill>
              </a:defRPr>
            </a:lvl1pPr>
          </a:lstStyle>
          <a:p>
            <a:r>
              <a:rPr lang="en-US"/>
              <a:t>Click to edit Master title style</a:t>
            </a:r>
            <a:endParaRPr lang="en-GB"/>
          </a:p>
        </p:txBody>
      </p:sp>
      <p:sp>
        <p:nvSpPr>
          <p:cNvPr id="5" name="TextBox 4">
            <a:extLst>
              <a:ext uri="{FF2B5EF4-FFF2-40B4-BE49-F238E27FC236}">
                <a16:creationId xmlns:a16="http://schemas.microsoft.com/office/drawing/2014/main" id="{789E6AC9-85AA-EAC7-6247-1300581270AB}"/>
              </a:ext>
            </a:extLst>
          </p:cNvPr>
          <p:cNvSpPr txBox="1"/>
          <p:nvPr userDrawn="1"/>
        </p:nvSpPr>
        <p:spPr>
          <a:xfrm>
            <a:off x="8399137" y="6374142"/>
            <a:ext cx="3252865" cy="184666"/>
          </a:xfrm>
          <a:prstGeom prst="rect">
            <a:avLst/>
          </a:prstGeom>
          <a:noFill/>
        </p:spPr>
        <p:txBody>
          <a:bodyPr wrap="square" lIns="0" tIns="0" rIns="0" bIns="0" rtlCol="0">
            <a:spAutoFit/>
          </a:bodyPr>
          <a:lstStyle/>
          <a:p>
            <a:pPr algn="r"/>
            <a:fld id="{869EC3B2-414F-DA4B-B853-A47E5377F7EE}" type="slidenum">
              <a:rPr lang="en-GB" sz="1200" b="1" smtClean="0">
                <a:solidFill>
                  <a:schemeClr val="bg1"/>
                </a:solidFill>
              </a:rPr>
              <a:t>‹#›</a:t>
            </a:fld>
            <a:endParaRPr lang="en-GB" sz="1200" b="1">
              <a:solidFill>
                <a:schemeClr val="bg1"/>
              </a:solidFill>
            </a:endParaRPr>
          </a:p>
        </p:txBody>
      </p:sp>
    </p:spTree>
    <p:extLst>
      <p:ext uri="{BB962C8B-B14F-4D97-AF65-F5344CB8AC3E}">
        <p14:creationId xmlns:p14="http://schemas.microsoft.com/office/powerpoint/2010/main" val="163512295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9_Divider Slide - 01">
    <p:bg>
      <p:bgPr>
        <a:solidFill>
          <a:schemeClr val="bg1"/>
        </a:solidFill>
        <a:effectLst/>
      </p:bgPr>
    </p:bg>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B9CAE8A1-C853-C3F5-ADE9-DF1D89D85564}"/>
              </a:ext>
            </a:extLst>
          </p:cNvPr>
          <p:cNvSpPr>
            <a:spLocks noGrp="1"/>
          </p:cNvSpPr>
          <p:nvPr>
            <p:ph type="pic" sz="quarter" idx="12"/>
          </p:nvPr>
        </p:nvSpPr>
        <p:spPr>
          <a:xfrm>
            <a:off x="0" y="0"/>
            <a:ext cx="12192000" cy="6858000"/>
          </a:xfrm>
          <a:custGeom>
            <a:avLst/>
            <a:gdLst>
              <a:gd name="connsiteX0" fmla="*/ 0 w 12192000"/>
              <a:gd name="connsiteY0" fmla="*/ 0 h 6858000"/>
              <a:gd name="connsiteX1" fmla="*/ 260531 w 12192000"/>
              <a:gd name="connsiteY1" fmla="*/ 0 h 6858000"/>
              <a:gd name="connsiteX2" fmla="*/ 279503 w 12192000"/>
              <a:gd name="connsiteY2" fmla="*/ 2281169 h 6858000"/>
              <a:gd name="connsiteX3" fmla="*/ 2332278 w 12192000"/>
              <a:gd name="connsiteY3" fmla="*/ 1041925 h 6858000"/>
              <a:gd name="connsiteX4" fmla="*/ 2332278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0" fmla="*/ 0 w 12192000"/>
              <a:gd name="connsiteY0" fmla="*/ 0 h 6858000"/>
              <a:gd name="connsiteX1" fmla="*/ 260531 w 12192000"/>
              <a:gd name="connsiteY1" fmla="*/ 0 h 6858000"/>
              <a:gd name="connsiteX2" fmla="*/ 260453 w 12192000"/>
              <a:gd name="connsiteY2" fmla="*/ 2297044 h 6858000"/>
              <a:gd name="connsiteX3" fmla="*/ 2332278 w 12192000"/>
              <a:gd name="connsiteY3" fmla="*/ 1041925 h 6858000"/>
              <a:gd name="connsiteX4" fmla="*/ 2332278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260531 w 12192000"/>
              <a:gd name="connsiteY1" fmla="*/ 0 h 6858000"/>
              <a:gd name="connsiteX2" fmla="*/ 260453 w 12192000"/>
              <a:gd name="connsiteY2" fmla="*/ 2297044 h 6858000"/>
              <a:gd name="connsiteX3" fmla="*/ 2606598 w 12192000"/>
              <a:gd name="connsiteY3" fmla="*/ 1048456 h 6858000"/>
              <a:gd name="connsiteX4" fmla="*/ 2332278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260531 w 12192000"/>
              <a:gd name="connsiteY1" fmla="*/ 0 h 6858000"/>
              <a:gd name="connsiteX2" fmla="*/ 260453 w 12192000"/>
              <a:gd name="connsiteY2" fmla="*/ 2297044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260531 w 12192000"/>
              <a:gd name="connsiteY1" fmla="*/ 0 h 6858000"/>
              <a:gd name="connsiteX2" fmla="*/ 534773 w 12192000"/>
              <a:gd name="connsiteY2" fmla="*/ 2303575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34851 w 12192000"/>
              <a:gd name="connsiteY1" fmla="*/ 6531 h 6858000"/>
              <a:gd name="connsiteX2" fmla="*/ 534773 w 12192000"/>
              <a:gd name="connsiteY2" fmla="*/ 2303575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41383 w 12192000"/>
              <a:gd name="connsiteY1" fmla="*/ 13062 h 6858000"/>
              <a:gd name="connsiteX2" fmla="*/ 534773 w 12192000"/>
              <a:gd name="connsiteY2" fmla="*/ 2303575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41383 w 12192000"/>
              <a:gd name="connsiteY1" fmla="*/ 13062 h 6858000"/>
              <a:gd name="connsiteX2" fmla="*/ 534773 w 12192000"/>
              <a:gd name="connsiteY2" fmla="*/ 2310107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41383 w 12192000"/>
              <a:gd name="connsiteY1" fmla="*/ 6531 h 6858000"/>
              <a:gd name="connsiteX2" fmla="*/ 534773 w 12192000"/>
              <a:gd name="connsiteY2" fmla="*/ 2310107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41383 w 12192000"/>
              <a:gd name="connsiteY1" fmla="*/ 6531 h 6858000"/>
              <a:gd name="connsiteX2" fmla="*/ 539391 w 12192000"/>
              <a:gd name="connsiteY2" fmla="*/ 2310107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41383 w 12192000"/>
              <a:gd name="connsiteY1" fmla="*/ 6531 h 6858000"/>
              <a:gd name="connsiteX2" fmla="*/ 544009 w 12192000"/>
              <a:gd name="connsiteY2" fmla="*/ 2305489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41383 w 12192000"/>
              <a:gd name="connsiteY1" fmla="*/ 6531 h 6858000"/>
              <a:gd name="connsiteX2" fmla="*/ 544009 w 12192000"/>
              <a:gd name="connsiteY2" fmla="*/ 2300870 h 6858000"/>
              <a:gd name="connsiteX3" fmla="*/ 2606598 w 12192000"/>
              <a:gd name="connsiteY3" fmla="*/ 1048456 h 6858000"/>
              <a:gd name="connsiteX4" fmla="*/ 2613129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41383" y="6531"/>
                </a:lnTo>
                <a:cubicBezTo>
                  <a:pt x="541357" y="772212"/>
                  <a:pt x="544035" y="1535189"/>
                  <a:pt x="544009" y="2300870"/>
                </a:cubicBezTo>
                <a:lnTo>
                  <a:pt x="2606598" y="1048456"/>
                </a:lnTo>
                <a:lnTo>
                  <a:pt x="2613129" y="0"/>
                </a:lnTo>
                <a:lnTo>
                  <a:pt x="12192000" y="0"/>
                </a:lnTo>
                <a:lnTo>
                  <a:pt x="12192000" y="6858000"/>
                </a:lnTo>
                <a:lnTo>
                  <a:pt x="0" y="6858000"/>
                </a:lnTo>
                <a:lnTo>
                  <a:pt x="0" y="0"/>
                </a:lnTo>
                <a:close/>
              </a:path>
            </a:pathLst>
          </a:custGeom>
        </p:spPr>
        <p:txBody>
          <a:bodyPr wrap="square">
            <a:noAutofit/>
          </a:bodyPr>
          <a:lstStyle/>
          <a:p>
            <a:endParaRPr lang="en-US"/>
          </a:p>
        </p:txBody>
      </p:sp>
      <p:sp>
        <p:nvSpPr>
          <p:cNvPr id="21" name="Graphic 8">
            <a:extLst>
              <a:ext uri="{FF2B5EF4-FFF2-40B4-BE49-F238E27FC236}">
                <a16:creationId xmlns:a16="http://schemas.microsoft.com/office/drawing/2014/main" id="{71A56240-8CAF-0C69-C6E3-0FFE1110BED2}"/>
              </a:ext>
            </a:extLst>
          </p:cNvPr>
          <p:cNvSpPr/>
          <p:nvPr userDrawn="1"/>
        </p:nvSpPr>
        <p:spPr>
          <a:xfrm>
            <a:off x="540000" y="0"/>
            <a:ext cx="2073857" cy="2303763"/>
          </a:xfrm>
          <a:custGeom>
            <a:avLst/>
            <a:gdLst>
              <a:gd name="connsiteX0" fmla="*/ 0 w 2073672"/>
              <a:gd name="connsiteY0" fmla="*/ 9503 h 2522202"/>
              <a:gd name="connsiteX1" fmla="*/ 2073673 w 2073672"/>
              <a:gd name="connsiteY1" fmla="*/ 0 h 2522202"/>
              <a:gd name="connsiteX2" fmla="*/ 2073673 w 2073672"/>
              <a:gd name="connsiteY2" fmla="*/ 1282959 h 2522202"/>
              <a:gd name="connsiteX3" fmla="*/ 20898 w 2073672"/>
              <a:gd name="connsiteY3" fmla="*/ 2522203 h 2522202"/>
              <a:gd name="connsiteX4" fmla="*/ 0 w 2073672"/>
              <a:gd name="connsiteY4" fmla="*/ 9503 h 2522202"/>
              <a:gd name="connsiteX0" fmla="*/ 6534 w 2080207"/>
              <a:gd name="connsiteY0" fmla="*/ 9503 h 2545063"/>
              <a:gd name="connsiteX1" fmla="*/ 2080207 w 2080207"/>
              <a:gd name="connsiteY1" fmla="*/ 0 h 2545063"/>
              <a:gd name="connsiteX2" fmla="*/ 2080207 w 2080207"/>
              <a:gd name="connsiteY2" fmla="*/ 1282959 h 2545063"/>
              <a:gd name="connsiteX3" fmla="*/ 0 w 2080207"/>
              <a:gd name="connsiteY3" fmla="*/ 2545063 h 2545063"/>
              <a:gd name="connsiteX4" fmla="*/ 6534 w 2080207"/>
              <a:gd name="connsiteY4" fmla="*/ 9503 h 2545063"/>
              <a:gd name="connsiteX0" fmla="*/ 184 w 2073857"/>
              <a:gd name="connsiteY0" fmla="*/ 9503 h 2538713"/>
              <a:gd name="connsiteX1" fmla="*/ 2073857 w 2073857"/>
              <a:gd name="connsiteY1" fmla="*/ 0 h 2538713"/>
              <a:gd name="connsiteX2" fmla="*/ 2073857 w 2073857"/>
              <a:gd name="connsiteY2" fmla="*/ 1282959 h 2538713"/>
              <a:gd name="connsiteX3" fmla="*/ 0 w 2073857"/>
              <a:gd name="connsiteY3" fmla="*/ 2538713 h 2538713"/>
              <a:gd name="connsiteX4" fmla="*/ 184 w 2073857"/>
              <a:gd name="connsiteY4" fmla="*/ 9503 h 2538713"/>
              <a:gd name="connsiteX0" fmla="*/ 184 w 2073857"/>
              <a:gd name="connsiteY0" fmla="*/ 241278 h 2538713"/>
              <a:gd name="connsiteX1" fmla="*/ 2073857 w 2073857"/>
              <a:gd name="connsiteY1" fmla="*/ 0 h 2538713"/>
              <a:gd name="connsiteX2" fmla="*/ 2073857 w 2073857"/>
              <a:gd name="connsiteY2" fmla="*/ 1282959 h 2538713"/>
              <a:gd name="connsiteX3" fmla="*/ 0 w 2073857"/>
              <a:gd name="connsiteY3" fmla="*/ 2538713 h 2538713"/>
              <a:gd name="connsiteX4" fmla="*/ 184 w 2073857"/>
              <a:gd name="connsiteY4" fmla="*/ 241278 h 2538713"/>
              <a:gd name="connsiteX0" fmla="*/ 184 w 2073857"/>
              <a:gd name="connsiteY0" fmla="*/ 6328 h 2303763"/>
              <a:gd name="connsiteX1" fmla="*/ 2073857 w 2073857"/>
              <a:gd name="connsiteY1" fmla="*/ 0 h 2303763"/>
              <a:gd name="connsiteX2" fmla="*/ 2073857 w 2073857"/>
              <a:gd name="connsiteY2" fmla="*/ 1048009 h 2303763"/>
              <a:gd name="connsiteX3" fmla="*/ 0 w 2073857"/>
              <a:gd name="connsiteY3" fmla="*/ 2303763 h 2303763"/>
              <a:gd name="connsiteX4" fmla="*/ 184 w 2073857"/>
              <a:gd name="connsiteY4" fmla="*/ 6328 h 2303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857" h="2303763">
                <a:moveTo>
                  <a:pt x="184" y="6328"/>
                </a:moveTo>
                <a:lnTo>
                  <a:pt x="2073857" y="0"/>
                </a:lnTo>
                <a:lnTo>
                  <a:pt x="2073857" y="1048009"/>
                </a:lnTo>
                <a:lnTo>
                  <a:pt x="0" y="2303763"/>
                </a:lnTo>
                <a:cubicBezTo>
                  <a:pt x="61" y="1460693"/>
                  <a:pt x="123" y="849398"/>
                  <a:pt x="184" y="6328"/>
                </a:cubicBezTo>
                <a:close/>
              </a:path>
            </a:pathLst>
          </a:custGeom>
          <a:solidFill>
            <a:schemeClr val="accent4"/>
          </a:solidFill>
          <a:ln w="9486" cap="flat">
            <a:noFill/>
            <a:prstDash val="solid"/>
            <a:miter/>
          </a:ln>
        </p:spPr>
        <p:txBody>
          <a:bodyPr rtlCol="0" anchor="ctr"/>
          <a:lstStyle/>
          <a:p>
            <a:endParaRPr lang="en-US"/>
          </a:p>
        </p:txBody>
      </p:sp>
      <p:sp>
        <p:nvSpPr>
          <p:cNvPr id="4" name="TextBox 3">
            <a:extLst>
              <a:ext uri="{FF2B5EF4-FFF2-40B4-BE49-F238E27FC236}">
                <a16:creationId xmlns:a16="http://schemas.microsoft.com/office/drawing/2014/main" id="{491E219B-CFEE-DB84-23E2-D9E5BD423279}"/>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13" name="Text Placeholder 14">
            <a:extLst>
              <a:ext uri="{FF2B5EF4-FFF2-40B4-BE49-F238E27FC236}">
                <a16:creationId xmlns:a16="http://schemas.microsoft.com/office/drawing/2014/main" id="{702AA486-9D26-A568-2672-98A8023A6688}"/>
              </a:ext>
            </a:extLst>
          </p:cNvPr>
          <p:cNvSpPr>
            <a:spLocks noGrp="1"/>
          </p:cNvSpPr>
          <p:nvPr>
            <p:ph type="body" sz="quarter" idx="11"/>
          </p:nvPr>
        </p:nvSpPr>
        <p:spPr>
          <a:xfrm>
            <a:off x="821579" y="920484"/>
            <a:ext cx="1341809" cy="748748"/>
          </a:xfrm>
          <a:noFill/>
          <a:ln>
            <a:noFill/>
          </a:ln>
        </p:spPr>
        <p:style>
          <a:lnRef idx="0">
            <a:scrgbClr r="0" g="0" b="0"/>
          </a:lnRef>
          <a:fillRef idx="0">
            <a:scrgbClr r="0" g="0" b="0"/>
          </a:fillRef>
          <a:effectRef idx="0">
            <a:scrgbClr r="0" g="0" b="0"/>
          </a:effectRef>
          <a:fontRef idx="minor">
            <a:schemeClr val="lt1"/>
          </a:fontRef>
        </p:style>
        <p:txBody>
          <a:bodyPr/>
          <a:lstStyle>
            <a:lvl1pPr marL="0" indent="0">
              <a:buFontTx/>
              <a:buNone/>
              <a:defRPr sz="4400">
                <a:solidFill>
                  <a:srgbClr val="412468"/>
                </a:solidFill>
              </a:defRPr>
            </a:lvl1pPr>
            <a:lvl2pPr marL="0" indent="0">
              <a:buFontTx/>
              <a:buNone/>
              <a:defRPr sz="4400">
                <a:solidFill>
                  <a:schemeClr val="bg1"/>
                </a:solidFill>
              </a:defRPr>
            </a:lvl2pPr>
            <a:lvl3pPr marL="360000" indent="0">
              <a:buFontTx/>
              <a:buNone/>
              <a:defRPr sz="4400">
                <a:solidFill>
                  <a:schemeClr val="bg1"/>
                </a:solidFill>
              </a:defRPr>
            </a:lvl3pPr>
            <a:lvl4pPr marL="360000" indent="0">
              <a:buFontTx/>
              <a:buNone/>
              <a:defRPr sz="4400">
                <a:solidFill>
                  <a:schemeClr val="bg1"/>
                </a:solidFill>
              </a:defRPr>
            </a:lvl4pPr>
            <a:lvl5pPr marL="360000" indent="0">
              <a:buFontTx/>
              <a:buNone/>
              <a:defRPr sz="4400">
                <a:solidFill>
                  <a:schemeClr val="bg1"/>
                </a:solidFill>
              </a:defRPr>
            </a:lvl5pPr>
          </a:lstStyle>
          <a:p>
            <a:pPr lvl="0"/>
            <a:r>
              <a:rPr lang="en-GB"/>
              <a:t>Click</a:t>
            </a:r>
            <a:endParaRPr lang="en-US"/>
          </a:p>
        </p:txBody>
      </p:sp>
      <p:sp>
        <p:nvSpPr>
          <p:cNvPr id="3" name="Title 1">
            <a:extLst>
              <a:ext uri="{FF2B5EF4-FFF2-40B4-BE49-F238E27FC236}">
                <a16:creationId xmlns:a16="http://schemas.microsoft.com/office/drawing/2014/main" id="{292C8FD3-D25C-2D9E-2B9A-C234E813776A}"/>
              </a:ext>
            </a:extLst>
          </p:cNvPr>
          <p:cNvSpPr>
            <a:spLocks noGrp="1"/>
          </p:cNvSpPr>
          <p:nvPr>
            <p:ph type="ctrTitle"/>
          </p:nvPr>
        </p:nvSpPr>
        <p:spPr>
          <a:xfrm>
            <a:off x="0" y="2499225"/>
            <a:ext cx="5450775" cy="2966893"/>
          </a:xfrm>
          <a:solidFill>
            <a:schemeClr val="accent4"/>
          </a:solidFill>
        </p:spPr>
        <p:txBody>
          <a:bodyPr wrap="square" lIns="540000" tIns="288000" rIns="288000" bIns="288000" anchor="t">
            <a:spAutoFit/>
          </a:bodyPr>
          <a:lstStyle>
            <a:lvl1pPr algn="l">
              <a:lnSpc>
                <a:spcPts val="6200"/>
              </a:lnSpc>
              <a:defRPr sz="6000">
                <a:solidFill>
                  <a:srgbClr val="412468"/>
                </a:solidFill>
              </a:defRPr>
            </a:lvl1pPr>
          </a:lstStyle>
          <a:p>
            <a:r>
              <a:rPr lang="en-US"/>
              <a:t>Click to edit Master title style</a:t>
            </a:r>
            <a:endParaRPr lang="en-GB"/>
          </a:p>
        </p:txBody>
      </p:sp>
      <p:sp>
        <p:nvSpPr>
          <p:cNvPr id="5" name="TextBox 4">
            <a:extLst>
              <a:ext uri="{FF2B5EF4-FFF2-40B4-BE49-F238E27FC236}">
                <a16:creationId xmlns:a16="http://schemas.microsoft.com/office/drawing/2014/main" id="{4079CB36-C621-469E-DE46-939DEB8D4274}"/>
              </a:ext>
            </a:extLst>
          </p:cNvPr>
          <p:cNvSpPr txBox="1"/>
          <p:nvPr userDrawn="1"/>
        </p:nvSpPr>
        <p:spPr>
          <a:xfrm>
            <a:off x="8399137" y="6374142"/>
            <a:ext cx="3252865" cy="184666"/>
          </a:xfrm>
          <a:prstGeom prst="rect">
            <a:avLst/>
          </a:prstGeom>
          <a:noFill/>
        </p:spPr>
        <p:txBody>
          <a:bodyPr wrap="square" lIns="0" tIns="0" rIns="0" bIns="0" rtlCol="0">
            <a:spAutoFit/>
          </a:bodyPr>
          <a:lstStyle/>
          <a:p>
            <a:pPr algn="r"/>
            <a:fld id="{869EC3B2-414F-DA4B-B853-A47E5377F7EE}" type="slidenum">
              <a:rPr lang="en-GB" sz="1200" b="1" smtClean="0">
                <a:solidFill>
                  <a:schemeClr val="bg1"/>
                </a:solidFill>
              </a:rPr>
              <a:t>‹#›</a:t>
            </a:fld>
            <a:endParaRPr lang="en-GB" sz="1200" b="1">
              <a:solidFill>
                <a:schemeClr val="bg1"/>
              </a:solidFill>
            </a:endParaRPr>
          </a:p>
        </p:txBody>
      </p:sp>
    </p:spTree>
    <p:extLst>
      <p:ext uri="{BB962C8B-B14F-4D97-AF65-F5344CB8AC3E}">
        <p14:creationId xmlns:p14="http://schemas.microsoft.com/office/powerpoint/2010/main" val="2960248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ivider Slide - 02">
    <p:bg>
      <p:bgPr>
        <a:solidFill>
          <a:srgbClr val="F7EFDA"/>
        </a:solidFill>
        <a:effectLst/>
      </p:bgPr>
    </p:bg>
    <p:spTree>
      <p:nvGrpSpPr>
        <p:cNvPr id="1" name=""/>
        <p:cNvGrpSpPr/>
        <p:nvPr/>
      </p:nvGrpSpPr>
      <p:grpSpPr>
        <a:xfrm>
          <a:off x="0" y="0"/>
          <a:ext cx="0" cy="0"/>
          <a:chOff x="0" y="0"/>
          <a:chExt cx="0" cy="0"/>
        </a:xfrm>
      </p:grpSpPr>
      <p:pic>
        <p:nvPicPr>
          <p:cNvPr id="9" name="Picture 8" descr="A picture containing graphics, toy, room, drawing&#10;&#10;Description automatically generated">
            <a:extLst>
              <a:ext uri="{FF2B5EF4-FFF2-40B4-BE49-F238E27FC236}">
                <a16:creationId xmlns:a16="http://schemas.microsoft.com/office/drawing/2014/main" id="{77C5280E-AB6E-4C24-B6E8-FC04439CDC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37852" y="1307767"/>
            <a:ext cx="5754148" cy="4242465"/>
          </a:xfrm>
          <a:prstGeom prst="rect">
            <a:avLst/>
          </a:prstGeom>
        </p:spPr>
      </p:pic>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1592210"/>
            <a:ext cx="4561389" cy="1680379"/>
          </a:xfrm>
        </p:spPr>
        <p:txBody>
          <a:bodyPr anchor="t"/>
          <a:lstStyle>
            <a:lvl1pPr algn="l">
              <a:lnSpc>
                <a:spcPts val="6200"/>
              </a:lnSpc>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hasCustomPrompt="1"/>
          </p:nvPr>
        </p:nvSpPr>
        <p:spPr>
          <a:xfrm>
            <a:off x="539999" y="3457428"/>
            <a:ext cx="5148000" cy="1828800"/>
          </a:xfrm>
        </p:spPr>
        <p:txBody>
          <a:bodyPr/>
          <a:lstStyle>
            <a:lvl1pPr marL="0" indent="0" algn="l">
              <a:spcAft>
                <a:spcPts val="0"/>
              </a:spcAft>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a:t>
            </a:r>
            <a:br>
              <a:rPr lang="en-US"/>
            </a:br>
            <a:r>
              <a:rPr lang="en-US"/>
              <a:t>Master subtitle style</a:t>
            </a:r>
            <a:endParaRPr lang="en-GB"/>
          </a:p>
        </p:txBody>
      </p:sp>
      <p:sp>
        <p:nvSpPr>
          <p:cNvPr id="7" name="TextBox 6">
            <a:extLst>
              <a:ext uri="{FF2B5EF4-FFF2-40B4-BE49-F238E27FC236}">
                <a16:creationId xmlns:a16="http://schemas.microsoft.com/office/drawing/2014/main" id="{518A0DFA-A63F-4FE5-A44A-DD2E5F85E438}"/>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Tree>
    <p:extLst>
      <p:ext uri="{BB962C8B-B14F-4D97-AF65-F5344CB8AC3E}">
        <p14:creationId xmlns:p14="http://schemas.microsoft.com/office/powerpoint/2010/main" val="41049766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7_Divider Slide - 01">
    <p:bg>
      <p:bgPr>
        <a:solidFill>
          <a:schemeClr val="tx2"/>
        </a:solidFill>
        <a:effectLst/>
      </p:bgPr>
    </p:bg>
    <p:spTree>
      <p:nvGrpSpPr>
        <p:cNvPr id="1" name=""/>
        <p:cNvGrpSpPr/>
        <p:nvPr/>
      </p:nvGrpSpPr>
      <p:grpSpPr>
        <a:xfrm>
          <a:off x="0" y="0"/>
          <a:ext cx="0" cy="0"/>
          <a:chOff x="0" y="0"/>
          <a:chExt cx="0" cy="0"/>
        </a:xfrm>
      </p:grpSpPr>
      <p:sp>
        <p:nvSpPr>
          <p:cNvPr id="10" name="Graphic 7">
            <a:extLst>
              <a:ext uri="{FF2B5EF4-FFF2-40B4-BE49-F238E27FC236}">
                <a16:creationId xmlns:a16="http://schemas.microsoft.com/office/drawing/2014/main" id="{8DA11AEA-0238-53EB-B12C-2B8EA386ACAE}"/>
              </a:ext>
            </a:extLst>
          </p:cNvPr>
          <p:cNvSpPr/>
          <p:nvPr userDrawn="1"/>
        </p:nvSpPr>
        <p:spPr>
          <a:xfrm>
            <a:off x="5299497"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chemeClr val="accent2"/>
          </a:solidFill>
          <a:ln w="44181" cap="flat">
            <a:noFill/>
            <a:prstDash val="solid"/>
            <a:miter/>
          </a:ln>
        </p:spPr>
        <p:txBody>
          <a:bodyPr rtlCol="0" anchor="ctr"/>
          <a:lstStyle/>
          <a:p>
            <a:endParaRPr lang="en-US">
              <a:solidFill>
                <a:schemeClr val="accent6"/>
              </a:solidFill>
            </a:endParaRPr>
          </a:p>
        </p:txBody>
      </p:sp>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2456835"/>
            <a:ext cx="5290957" cy="1680379"/>
          </a:xfrm>
        </p:spPr>
        <p:txBody>
          <a:bodyPr anchor="t"/>
          <a:lstStyle>
            <a:lvl1pPr algn="l">
              <a:lnSpc>
                <a:spcPts val="6200"/>
              </a:lnSpc>
              <a:defRPr sz="6000">
                <a:solidFill>
                  <a:schemeClr val="bg1"/>
                </a:solidFill>
              </a:defRPr>
            </a:lvl1pPr>
          </a:lstStyle>
          <a:p>
            <a:r>
              <a:rPr lang="en-US"/>
              <a:t>Click to edit Master title style</a:t>
            </a:r>
            <a:endParaRPr lang="en-GB"/>
          </a:p>
        </p:txBody>
      </p:sp>
      <p:sp>
        <p:nvSpPr>
          <p:cNvPr id="6" name="Picture Placeholder 13">
            <a:extLst>
              <a:ext uri="{FF2B5EF4-FFF2-40B4-BE49-F238E27FC236}">
                <a16:creationId xmlns:a16="http://schemas.microsoft.com/office/drawing/2014/main" id="{6B977142-4933-49D3-8F0F-A8FC8722BC2B}"/>
              </a:ext>
            </a:extLst>
          </p:cNvPr>
          <p:cNvSpPr>
            <a:spLocks noGrp="1"/>
          </p:cNvSpPr>
          <p:nvPr>
            <p:ph type="pic" sz="quarter" idx="10"/>
          </p:nvPr>
        </p:nvSpPr>
        <p:spPr>
          <a:xfrm>
            <a:off x="5561573" y="-5716"/>
            <a:ext cx="6630427" cy="6863715"/>
          </a:xfrm>
          <a:custGeom>
            <a:avLst/>
            <a:gdLst>
              <a:gd name="connsiteX0" fmla="*/ 0 w 6697662"/>
              <a:gd name="connsiteY0" fmla="*/ 0 h 6858000"/>
              <a:gd name="connsiteX1" fmla="*/ 6697662 w 6697662"/>
              <a:gd name="connsiteY1" fmla="*/ 0 h 6858000"/>
              <a:gd name="connsiteX2" fmla="*/ 6697662 w 6697662"/>
              <a:gd name="connsiteY2" fmla="*/ 6858000 h 6858000"/>
              <a:gd name="connsiteX3" fmla="*/ 0 w 6697662"/>
              <a:gd name="connsiteY3" fmla="*/ 6858000 h 6858000"/>
              <a:gd name="connsiteX4" fmla="*/ 0 w 6697662"/>
              <a:gd name="connsiteY4" fmla="*/ 0 h 6858000"/>
              <a:gd name="connsiteX0" fmla="*/ 0 w 6697662"/>
              <a:gd name="connsiteY0" fmla="*/ 5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5" fmla="*/ 0 w 6697662"/>
              <a:gd name="connsiteY5" fmla="*/ 5715 h 6863715"/>
              <a:gd name="connsiteX0" fmla="*/ 0 w 6697662"/>
              <a:gd name="connsiteY0" fmla="*/ 6863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0" fmla="*/ 0 w 6630427"/>
              <a:gd name="connsiteY0" fmla="*/ 6863715 h 6863715"/>
              <a:gd name="connsiteX1" fmla="*/ 3982477 w 6630427"/>
              <a:gd name="connsiteY1" fmla="*/ 0 h 6863715"/>
              <a:gd name="connsiteX2" fmla="*/ 6630427 w 6630427"/>
              <a:gd name="connsiteY2" fmla="*/ 5715 h 6863715"/>
              <a:gd name="connsiteX3" fmla="*/ 6630427 w 6630427"/>
              <a:gd name="connsiteY3" fmla="*/ 6863715 h 6863715"/>
              <a:gd name="connsiteX4" fmla="*/ 0 w 6630427"/>
              <a:gd name="connsiteY4" fmla="*/ 6863715 h 6863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3715">
                <a:moveTo>
                  <a:pt x="0" y="6863715"/>
                </a:moveTo>
                <a:lnTo>
                  <a:pt x="3982477" y="0"/>
                </a:lnTo>
                <a:lnTo>
                  <a:pt x="6630427" y="5715"/>
                </a:lnTo>
                <a:lnTo>
                  <a:pt x="6630427" y="6863715"/>
                </a:lnTo>
                <a:lnTo>
                  <a:pt x="0" y="6863715"/>
                </a:lnTo>
                <a:close/>
              </a:path>
            </a:pathLst>
          </a:custGeom>
        </p:spPr>
        <p:txBody>
          <a:bodyPr anchor="ctr"/>
          <a:lstStyle>
            <a:lvl1pPr algn="ctr">
              <a:defRPr/>
            </a:lvl1pPr>
          </a:lstStyle>
          <a:p>
            <a:r>
              <a:rPr lang="en-US"/>
              <a:t>Click icon to add picture</a:t>
            </a:r>
            <a:endParaRPr lang="en-GB"/>
          </a:p>
        </p:txBody>
      </p:sp>
      <p:cxnSp>
        <p:nvCxnSpPr>
          <p:cNvPr id="11" name="Straight Connector 10">
            <a:extLst>
              <a:ext uri="{FF2B5EF4-FFF2-40B4-BE49-F238E27FC236}">
                <a16:creationId xmlns:a16="http://schemas.microsoft.com/office/drawing/2014/main" id="{B68768C0-A7E8-E897-72CB-90BA69C5CB83}"/>
              </a:ext>
            </a:extLst>
          </p:cNvPr>
          <p:cNvCxnSpPr>
            <a:cxnSpLocks/>
          </p:cNvCxnSpPr>
          <p:nvPr userDrawn="1"/>
        </p:nvCxnSpPr>
        <p:spPr>
          <a:xfrm flipH="1">
            <a:off x="539999" y="5286228"/>
            <a:ext cx="1779868"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0A28C96-72E0-FB34-AAE2-96D382E20ECD}"/>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sp>
        <p:nvSpPr>
          <p:cNvPr id="4" name="Graphic 8">
            <a:extLst>
              <a:ext uri="{FF2B5EF4-FFF2-40B4-BE49-F238E27FC236}">
                <a16:creationId xmlns:a16="http://schemas.microsoft.com/office/drawing/2014/main" id="{A2FBED65-336C-9AC8-5923-BA82C0DFF66D}"/>
              </a:ext>
            </a:extLst>
          </p:cNvPr>
          <p:cNvSpPr/>
          <p:nvPr userDrawn="1"/>
        </p:nvSpPr>
        <p:spPr>
          <a:xfrm>
            <a:off x="540000" y="0"/>
            <a:ext cx="2073857" cy="2303763"/>
          </a:xfrm>
          <a:custGeom>
            <a:avLst/>
            <a:gdLst>
              <a:gd name="connsiteX0" fmla="*/ 0 w 2073672"/>
              <a:gd name="connsiteY0" fmla="*/ 9503 h 2522202"/>
              <a:gd name="connsiteX1" fmla="*/ 2073673 w 2073672"/>
              <a:gd name="connsiteY1" fmla="*/ 0 h 2522202"/>
              <a:gd name="connsiteX2" fmla="*/ 2073673 w 2073672"/>
              <a:gd name="connsiteY2" fmla="*/ 1282959 h 2522202"/>
              <a:gd name="connsiteX3" fmla="*/ 20898 w 2073672"/>
              <a:gd name="connsiteY3" fmla="*/ 2522203 h 2522202"/>
              <a:gd name="connsiteX4" fmla="*/ 0 w 2073672"/>
              <a:gd name="connsiteY4" fmla="*/ 9503 h 2522202"/>
              <a:gd name="connsiteX0" fmla="*/ 6534 w 2080207"/>
              <a:gd name="connsiteY0" fmla="*/ 9503 h 2545063"/>
              <a:gd name="connsiteX1" fmla="*/ 2080207 w 2080207"/>
              <a:gd name="connsiteY1" fmla="*/ 0 h 2545063"/>
              <a:gd name="connsiteX2" fmla="*/ 2080207 w 2080207"/>
              <a:gd name="connsiteY2" fmla="*/ 1282959 h 2545063"/>
              <a:gd name="connsiteX3" fmla="*/ 0 w 2080207"/>
              <a:gd name="connsiteY3" fmla="*/ 2545063 h 2545063"/>
              <a:gd name="connsiteX4" fmla="*/ 6534 w 2080207"/>
              <a:gd name="connsiteY4" fmla="*/ 9503 h 2545063"/>
              <a:gd name="connsiteX0" fmla="*/ 184 w 2073857"/>
              <a:gd name="connsiteY0" fmla="*/ 9503 h 2538713"/>
              <a:gd name="connsiteX1" fmla="*/ 2073857 w 2073857"/>
              <a:gd name="connsiteY1" fmla="*/ 0 h 2538713"/>
              <a:gd name="connsiteX2" fmla="*/ 2073857 w 2073857"/>
              <a:gd name="connsiteY2" fmla="*/ 1282959 h 2538713"/>
              <a:gd name="connsiteX3" fmla="*/ 0 w 2073857"/>
              <a:gd name="connsiteY3" fmla="*/ 2538713 h 2538713"/>
              <a:gd name="connsiteX4" fmla="*/ 184 w 2073857"/>
              <a:gd name="connsiteY4" fmla="*/ 9503 h 2538713"/>
              <a:gd name="connsiteX0" fmla="*/ 184 w 2073857"/>
              <a:gd name="connsiteY0" fmla="*/ 241278 h 2538713"/>
              <a:gd name="connsiteX1" fmla="*/ 2073857 w 2073857"/>
              <a:gd name="connsiteY1" fmla="*/ 0 h 2538713"/>
              <a:gd name="connsiteX2" fmla="*/ 2073857 w 2073857"/>
              <a:gd name="connsiteY2" fmla="*/ 1282959 h 2538713"/>
              <a:gd name="connsiteX3" fmla="*/ 0 w 2073857"/>
              <a:gd name="connsiteY3" fmla="*/ 2538713 h 2538713"/>
              <a:gd name="connsiteX4" fmla="*/ 184 w 2073857"/>
              <a:gd name="connsiteY4" fmla="*/ 241278 h 2538713"/>
              <a:gd name="connsiteX0" fmla="*/ 184 w 2073857"/>
              <a:gd name="connsiteY0" fmla="*/ 6328 h 2303763"/>
              <a:gd name="connsiteX1" fmla="*/ 2073857 w 2073857"/>
              <a:gd name="connsiteY1" fmla="*/ 0 h 2303763"/>
              <a:gd name="connsiteX2" fmla="*/ 2073857 w 2073857"/>
              <a:gd name="connsiteY2" fmla="*/ 1048009 h 2303763"/>
              <a:gd name="connsiteX3" fmla="*/ 0 w 2073857"/>
              <a:gd name="connsiteY3" fmla="*/ 2303763 h 2303763"/>
              <a:gd name="connsiteX4" fmla="*/ 184 w 2073857"/>
              <a:gd name="connsiteY4" fmla="*/ 6328 h 2303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857" h="2303763">
                <a:moveTo>
                  <a:pt x="184" y="6328"/>
                </a:moveTo>
                <a:lnTo>
                  <a:pt x="2073857" y="0"/>
                </a:lnTo>
                <a:lnTo>
                  <a:pt x="2073857" y="1048009"/>
                </a:lnTo>
                <a:lnTo>
                  <a:pt x="0" y="2303763"/>
                </a:lnTo>
                <a:cubicBezTo>
                  <a:pt x="61" y="1460693"/>
                  <a:pt x="123" y="849398"/>
                  <a:pt x="184" y="6328"/>
                </a:cubicBezTo>
                <a:close/>
              </a:path>
            </a:pathLst>
          </a:custGeom>
          <a:solidFill>
            <a:schemeClr val="accent2"/>
          </a:solidFill>
          <a:ln w="9486" cap="flat">
            <a:noFill/>
            <a:prstDash val="solid"/>
            <a:miter/>
          </a:ln>
        </p:spPr>
        <p:txBody>
          <a:bodyPr rtlCol="0" anchor="ctr"/>
          <a:lstStyle/>
          <a:p>
            <a:endParaRPr lang="en-US"/>
          </a:p>
        </p:txBody>
      </p:sp>
      <p:sp>
        <p:nvSpPr>
          <p:cNvPr id="7" name="Text Placeholder 14">
            <a:extLst>
              <a:ext uri="{FF2B5EF4-FFF2-40B4-BE49-F238E27FC236}">
                <a16:creationId xmlns:a16="http://schemas.microsoft.com/office/drawing/2014/main" id="{5ED6C8E0-4037-04B9-8840-22BC4FF19ECD}"/>
              </a:ext>
            </a:extLst>
          </p:cNvPr>
          <p:cNvSpPr>
            <a:spLocks noGrp="1"/>
          </p:cNvSpPr>
          <p:nvPr>
            <p:ph type="body" sz="quarter" idx="11"/>
          </p:nvPr>
        </p:nvSpPr>
        <p:spPr>
          <a:xfrm>
            <a:off x="821579" y="920484"/>
            <a:ext cx="1341809" cy="748748"/>
          </a:xfrm>
          <a:noFill/>
          <a:ln>
            <a:noFill/>
          </a:ln>
        </p:spPr>
        <p:style>
          <a:lnRef idx="0">
            <a:scrgbClr r="0" g="0" b="0"/>
          </a:lnRef>
          <a:fillRef idx="0">
            <a:scrgbClr r="0" g="0" b="0"/>
          </a:fillRef>
          <a:effectRef idx="0">
            <a:scrgbClr r="0" g="0" b="0"/>
          </a:effectRef>
          <a:fontRef idx="minor">
            <a:schemeClr val="lt1"/>
          </a:fontRef>
        </p:style>
        <p:txBody>
          <a:bodyPr/>
          <a:lstStyle>
            <a:lvl1pPr marL="0" indent="0">
              <a:buFontTx/>
              <a:buNone/>
              <a:defRPr sz="4400">
                <a:solidFill>
                  <a:schemeClr val="bg1"/>
                </a:solidFill>
              </a:defRPr>
            </a:lvl1pPr>
            <a:lvl2pPr marL="0" indent="0">
              <a:buFontTx/>
              <a:buNone/>
              <a:defRPr sz="4400">
                <a:solidFill>
                  <a:schemeClr val="bg1"/>
                </a:solidFill>
              </a:defRPr>
            </a:lvl2pPr>
            <a:lvl3pPr marL="360000" indent="0">
              <a:buFontTx/>
              <a:buNone/>
              <a:defRPr sz="4400">
                <a:solidFill>
                  <a:schemeClr val="bg1"/>
                </a:solidFill>
              </a:defRPr>
            </a:lvl3pPr>
            <a:lvl4pPr marL="360000" indent="0">
              <a:buFontTx/>
              <a:buNone/>
              <a:defRPr sz="4400">
                <a:solidFill>
                  <a:schemeClr val="bg1"/>
                </a:solidFill>
              </a:defRPr>
            </a:lvl4pPr>
            <a:lvl5pPr marL="360000" indent="0">
              <a:buFontTx/>
              <a:buNone/>
              <a:defRPr sz="4400">
                <a:solidFill>
                  <a:schemeClr val="bg1"/>
                </a:solidFill>
              </a:defRPr>
            </a:lvl5pPr>
          </a:lstStyle>
          <a:p>
            <a:pPr lvl="0"/>
            <a:r>
              <a:rPr lang="en-GB"/>
              <a:t>Click</a:t>
            </a:r>
            <a:endParaRPr lang="en-US"/>
          </a:p>
        </p:txBody>
      </p:sp>
      <p:sp>
        <p:nvSpPr>
          <p:cNvPr id="5" name="TextBox 4">
            <a:extLst>
              <a:ext uri="{FF2B5EF4-FFF2-40B4-BE49-F238E27FC236}">
                <a16:creationId xmlns:a16="http://schemas.microsoft.com/office/drawing/2014/main" id="{4A5C82B8-DF8D-3779-0FC2-1FF1DC57B8AA}"/>
              </a:ext>
            </a:extLst>
          </p:cNvPr>
          <p:cNvSpPr txBox="1"/>
          <p:nvPr userDrawn="1"/>
        </p:nvSpPr>
        <p:spPr>
          <a:xfrm>
            <a:off x="8399137" y="6374142"/>
            <a:ext cx="3252865" cy="184666"/>
          </a:xfrm>
          <a:prstGeom prst="rect">
            <a:avLst/>
          </a:prstGeom>
          <a:noFill/>
        </p:spPr>
        <p:txBody>
          <a:bodyPr wrap="square" lIns="0" tIns="0" rIns="0" bIns="0" rtlCol="0">
            <a:spAutoFit/>
          </a:bodyPr>
          <a:lstStyle/>
          <a:p>
            <a:pPr algn="r"/>
            <a:fld id="{869EC3B2-414F-DA4B-B853-A47E5377F7EE}" type="slidenum">
              <a:rPr lang="en-GB" sz="1200" b="1" smtClean="0">
                <a:solidFill>
                  <a:schemeClr val="bg1"/>
                </a:solidFill>
              </a:rPr>
              <a:t>‹#›</a:t>
            </a:fld>
            <a:endParaRPr lang="en-GB" sz="1200" b="1">
              <a:solidFill>
                <a:schemeClr val="bg1"/>
              </a:solidFill>
            </a:endParaRPr>
          </a:p>
        </p:txBody>
      </p:sp>
    </p:spTree>
    <p:extLst>
      <p:ext uri="{BB962C8B-B14F-4D97-AF65-F5344CB8AC3E}">
        <p14:creationId xmlns:p14="http://schemas.microsoft.com/office/powerpoint/2010/main" val="28570479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4_Divider Slide - 01">
    <p:bg>
      <p:bgPr>
        <a:solidFill>
          <a:schemeClr val="accent5"/>
        </a:solidFill>
        <a:effectLst/>
      </p:bgPr>
    </p:bg>
    <p:spTree>
      <p:nvGrpSpPr>
        <p:cNvPr id="1" name=""/>
        <p:cNvGrpSpPr/>
        <p:nvPr/>
      </p:nvGrpSpPr>
      <p:grpSpPr>
        <a:xfrm>
          <a:off x="0" y="0"/>
          <a:ext cx="0" cy="0"/>
          <a:chOff x="0" y="0"/>
          <a:chExt cx="0" cy="0"/>
        </a:xfrm>
      </p:grpSpPr>
      <p:sp>
        <p:nvSpPr>
          <p:cNvPr id="7" name="Graphic 7">
            <a:extLst>
              <a:ext uri="{FF2B5EF4-FFF2-40B4-BE49-F238E27FC236}">
                <a16:creationId xmlns:a16="http://schemas.microsoft.com/office/drawing/2014/main" id="{D12E8EA5-2B84-9700-DD1A-50DCA0D8A666}"/>
              </a:ext>
            </a:extLst>
          </p:cNvPr>
          <p:cNvSpPr/>
          <p:nvPr userDrawn="1"/>
        </p:nvSpPr>
        <p:spPr>
          <a:xfrm>
            <a:off x="5299497"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chemeClr val="accent6"/>
          </a:solidFill>
          <a:ln w="44181" cap="flat">
            <a:noFill/>
            <a:prstDash val="solid"/>
            <a:miter/>
          </a:ln>
        </p:spPr>
        <p:txBody>
          <a:bodyPr rtlCol="0" anchor="ctr"/>
          <a:lstStyle/>
          <a:p>
            <a:endParaRPr lang="en-US">
              <a:solidFill>
                <a:schemeClr val="accent6"/>
              </a:solidFill>
            </a:endParaRPr>
          </a:p>
        </p:txBody>
      </p:sp>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2484069"/>
            <a:ext cx="5290957" cy="1680379"/>
          </a:xfrm>
        </p:spPr>
        <p:txBody>
          <a:bodyPr anchor="t"/>
          <a:lstStyle>
            <a:lvl1pPr algn="l">
              <a:lnSpc>
                <a:spcPts val="6200"/>
              </a:lnSpc>
              <a:defRPr sz="6000">
                <a:solidFill>
                  <a:schemeClr val="bg1"/>
                </a:solidFill>
              </a:defRPr>
            </a:lvl1pPr>
          </a:lstStyle>
          <a:p>
            <a:r>
              <a:rPr lang="en-US"/>
              <a:t>Click to edit Master title style</a:t>
            </a:r>
            <a:endParaRPr lang="en-GB"/>
          </a:p>
        </p:txBody>
      </p:sp>
      <p:sp>
        <p:nvSpPr>
          <p:cNvPr id="6" name="Picture Placeholder 13">
            <a:extLst>
              <a:ext uri="{FF2B5EF4-FFF2-40B4-BE49-F238E27FC236}">
                <a16:creationId xmlns:a16="http://schemas.microsoft.com/office/drawing/2014/main" id="{6B977142-4933-49D3-8F0F-A8FC8722BC2B}"/>
              </a:ext>
            </a:extLst>
          </p:cNvPr>
          <p:cNvSpPr>
            <a:spLocks noGrp="1"/>
          </p:cNvSpPr>
          <p:nvPr>
            <p:ph type="pic" sz="quarter" idx="10"/>
          </p:nvPr>
        </p:nvSpPr>
        <p:spPr>
          <a:xfrm>
            <a:off x="5561573" y="-5716"/>
            <a:ext cx="6630427" cy="6863715"/>
          </a:xfrm>
          <a:custGeom>
            <a:avLst/>
            <a:gdLst>
              <a:gd name="connsiteX0" fmla="*/ 0 w 6697662"/>
              <a:gd name="connsiteY0" fmla="*/ 0 h 6858000"/>
              <a:gd name="connsiteX1" fmla="*/ 6697662 w 6697662"/>
              <a:gd name="connsiteY1" fmla="*/ 0 h 6858000"/>
              <a:gd name="connsiteX2" fmla="*/ 6697662 w 6697662"/>
              <a:gd name="connsiteY2" fmla="*/ 6858000 h 6858000"/>
              <a:gd name="connsiteX3" fmla="*/ 0 w 6697662"/>
              <a:gd name="connsiteY3" fmla="*/ 6858000 h 6858000"/>
              <a:gd name="connsiteX4" fmla="*/ 0 w 6697662"/>
              <a:gd name="connsiteY4" fmla="*/ 0 h 6858000"/>
              <a:gd name="connsiteX0" fmla="*/ 0 w 6697662"/>
              <a:gd name="connsiteY0" fmla="*/ 5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5" fmla="*/ 0 w 6697662"/>
              <a:gd name="connsiteY5" fmla="*/ 5715 h 6863715"/>
              <a:gd name="connsiteX0" fmla="*/ 0 w 6697662"/>
              <a:gd name="connsiteY0" fmla="*/ 6863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0" fmla="*/ 0 w 6630427"/>
              <a:gd name="connsiteY0" fmla="*/ 6863715 h 6863715"/>
              <a:gd name="connsiteX1" fmla="*/ 3982477 w 6630427"/>
              <a:gd name="connsiteY1" fmla="*/ 0 h 6863715"/>
              <a:gd name="connsiteX2" fmla="*/ 6630427 w 6630427"/>
              <a:gd name="connsiteY2" fmla="*/ 5715 h 6863715"/>
              <a:gd name="connsiteX3" fmla="*/ 6630427 w 6630427"/>
              <a:gd name="connsiteY3" fmla="*/ 6863715 h 6863715"/>
              <a:gd name="connsiteX4" fmla="*/ 0 w 6630427"/>
              <a:gd name="connsiteY4" fmla="*/ 6863715 h 6863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3715">
                <a:moveTo>
                  <a:pt x="0" y="6863715"/>
                </a:moveTo>
                <a:lnTo>
                  <a:pt x="3982477" y="0"/>
                </a:lnTo>
                <a:lnTo>
                  <a:pt x="6630427" y="5715"/>
                </a:lnTo>
                <a:lnTo>
                  <a:pt x="6630427" y="6863715"/>
                </a:lnTo>
                <a:lnTo>
                  <a:pt x="0" y="6863715"/>
                </a:lnTo>
                <a:close/>
              </a:path>
            </a:pathLst>
          </a:custGeom>
        </p:spPr>
        <p:txBody>
          <a:bodyPr anchor="ctr"/>
          <a:lstStyle>
            <a:lvl1pPr algn="ctr">
              <a:defRPr/>
            </a:lvl1pPr>
          </a:lstStyle>
          <a:p>
            <a:r>
              <a:rPr lang="en-US"/>
              <a:t>Click icon to add picture</a:t>
            </a:r>
            <a:endParaRPr lang="en-GB"/>
          </a:p>
        </p:txBody>
      </p:sp>
      <p:cxnSp>
        <p:nvCxnSpPr>
          <p:cNvPr id="11" name="Straight Connector 10">
            <a:extLst>
              <a:ext uri="{FF2B5EF4-FFF2-40B4-BE49-F238E27FC236}">
                <a16:creationId xmlns:a16="http://schemas.microsoft.com/office/drawing/2014/main" id="{B68768C0-A7E8-E897-72CB-90BA69C5CB83}"/>
              </a:ext>
            </a:extLst>
          </p:cNvPr>
          <p:cNvCxnSpPr>
            <a:cxnSpLocks/>
          </p:cNvCxnSpPr>
          <p:nvPr userDrawn="1"/>
        </p:nvCxnSpPr>
        <p:spPr>
          <a:xfrm flipH="1">
            <a:off x="539999" y="5286228"/>
            <a:ext cx="1779868"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089524E-9ED9-FEE3-7E8C-67A72A044E0B}"/>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sp>
        <p:nvSpPr>
          <p:cNvPr id="4" name="Graphic 8">
            <a:extLst>
              <a:ext uri="{FF2B5EF4-FFF2-40B4-BE49-F238E27FC236}">
                <a16:creationId xmlns:a16="http://schemas.microsoft.com/office/drawing/2014/main" id="{1E9CA39B-70AD-31CB-DF28-AA304697C0BD}"/>
              </a:ext>
            </a:extLst>
          </p:cNvPr>
          <p:cNvSpPr/>
          <p:nvPr userDrawn="1"/>
        </p:nvSpPr>
        <p:spPr>
          <a:xfrm>
            <a:off x="540000" y="0"/>
            <a:ext cx="2073857" cy="2303763"/>
          </a:xfrm>
          <a:custGeom>
            <a:avLst/>
            <a:gdLst>
              <a:gd name="connsiteX0" fmla="*/ 0 w 2073672"/>
              <a:gd name="connsiteY0" fmla="*/ 9503 h 2522202"/>
              <a:gd name="connsiteX1" fmla="*/ 2073673 w 2073672"/>
              <a:gd name="connsiteY1" fmla="*/ 0 h 2522202"/>
              <a:gd name="connsiteX2" fmla="*/ 2073673 w 2073672"/>
              <a:gd name="connsiteY2" fmla="*/ 1282959 h 2522202"/>
              <a:gd name="connsiteX3" fmla="*/ 20898 w 2073672"/>
              <a:gd name="connsiteY3" fmla="*/ 2522203 h 2522202"/>
              <a:gd name="connsiteX4" fmla="*/ 0 w 2073672"/>
              <a:gd name="connsiteY4" fmla="*/ 9503 h 2522202"/>
              <a:gd name="connsiteX0" fmla="*/ 6534 w 2080207"/>
              <a:gd name="connsiteY0" fmla="*/ 9503 h 2545063"/>
              <a:gd name="connsiteX1" fmla="*/ 2080207 w 2080207"/>
              <a:gd name="connsiteY1" fmla="*/ 0 h 2545063"/>
              <a:gd name="connsiteX2" fmla="*/ 2080207 w 2080207"/>
              <a:gd name="connsiteY2" fmla="*/ 1282959 h 2545063"/>
              <a:gd name="connsiteX3" fmla="*/ 0 w 2080207"/>
              <a:gd name="connsiteY3" fmla="*/ 2545063 h 2545063"/>
              <a:gd name="connsiteX4" fmla="*/ 6534 w 2080207"/>
              <a:gd name="connsiteY4" fmla="*/ 9503 h 2545063"/>
              <a:gd name="connsiteX0" fmla="*/ 184 w 2073857"/>
              <a:gd name="connsiteY0" fmla="*/ 9503 h 2538713"/>
              <a:gd name="connsiteX1" fmla="*/ 2073857 w 2073857"/>
              <a:gd name="connsiteY1" fmla="*/ 0 h 2538713"/>
              <a:gd name="connsiteX2" fmla="*/ 2073857 w 2073857"/>
              <a:gd name="connsiteY2" fmla="*/ 1282959 h 2538713"/>
              <a:gd name="connsiteX3" fmla="*/ 0 w 2073857"/>
              <a:gd name="connsiteY3" fmla="*/ 2538713 h 2538713"/>
              <a:gd name="connsiteX4" fmla="*/ 184 w 2073857"/>
              <a:gd name="connsiteY4" fmla="*/ 9503 h 2538713"/>
              <a:gd name="connsiteX0" fmla="*/ 184 w 2073857"/>
              <a:gd name="connsiteY0" fmla="*/ 241278 h 2538713"/>
              <a:gd name="connsiteX1" fmla="*/ 2073857 w 2073857"/>
              <a:gd name="connsiteY1" fmla="*/ 0 h 2538713"/>
              <a:gd name="connsiteX2" fmla="*/ 2073857 w 2073857"/>
              <a:gd name="connsiteY2" fmla="*/ 1282959 h 2538713"/>
              <a:gd name="connsiteX3" fmla="*/ 0 w 2073857"/>
              <a:gd name="connsiteY3" fmla="*/ 2538713 h 2538713"/>
              <a:gd name="connsiteX4" fmla="*/ 184 w 2073857"/>
              <a:gd name="connsiteY4" fmla="*/ 241278 h 2538713"/>
              <a:gd name="connsiteX0" fmla="*/ 184 w 2073857"/>
              <a:gd name="connsiteY0" fmla="*/ 6328 h 2303763"/>
              <a:gd name="connsiteX1" fmla="*/ 2073857 w 2073857"/>
              <a:gd name="connsiteY1" fmla="*/ 0 h 2303763"/>
              <a:gd name="connsiteX2" fmla="*/ 2073857 w 2073857"/>
              <a:gd name="connsiteY2" fmla="*/ 1048009 h 2303763"/>
              <a:gd name="connsiteX3" fmla="*/ 0 w 2073857"/>
              <a:gd name="connsiteY3" fmla="*/ 2303763 h 2303763"/>
              <a:gd name="connsiteX4" fmla="*/ 184 w 2073857"/>
              <a:gd name="connsiteY4" fmla="*/ 6328 h 2303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857" h="2303763">
                <a:moveTo>
                  <a:pt x="184" y="6328"/>
                </a:moveTo>
                <a:lnTo>
                  <a:pt x="2073857" y="0"/>
                </a:lnTo>
                <a:lnTo>
                  <a:pt x="2073857" y="1048009"/>
                </a:lnTo>
                <a:lnTo>
                  <a:pt x="0" y="2303763"/>
                </a:lnTo>
                <a:cubicBezTo>
                  <a:pt x="61" y="1460693"/>
                  <a:pt x="123" y="849398"/>
                  <a:pt x="184" y="6328"/>
                </a:cubicBezTo>
                <a:close/>
              </a:path>
            </a:pathLst>
          </a:custGeom>
          <a:solidFill>
            <a:schemeClr val="accent6"/>
          </a:solidFill>
          <a:ln w="9486" cap="flat">
            <a:noFill/>
            <a:prstDash val="solid"/>
            <a:miter/>
          </a:ln>
        </p:spPr>
        <p:txBody>
          <a:bodyPr rtlCol="0" anchor="ctr"/>
          <a:lstStyle/>
          <a:p>
            <a:endParaRPr lang="en-US"/>
          </a:p>
        </p:txBody>
      </p:sp>
      <p:sp>
        <p:nvSpPr>
          <p:cNvPr id="5" name="Text Placeholder 14">
            <a:extLst>
              <a:ext uri="{FF2B5EF4-FFF2-40B4-BE49-F238E27FC236}">
                <a16:creationId xmlns:a16="http://schemas.microsoft.com/office/drawing/2014/main" id="{1F995DC6-B174-A99D-AA76-9BFAA20F327B}"/>
              </a:ext>
            </a:extLst>
          </p:cNvPr>
          <p:cNvSpPr>
            <a:spLocks noGrp="1"/>
          </p:cNvSpPr>
          <p:nvPr>
            <p:ph type="body" sz="quarter" idx="11"/>
          </p:nvPr>
        </p:nvSpPr>
        <p:spPr>
          <a:xfrm>
            <a:off x="821579" y="920484"/>
            <a:ext cx="1341809" cy="748748"/>
          </a:xfrm>
          <a:noFill/>
          <a:ln>
            <a:noFill/>
          </a:ln>
        </p:spPr>
        <p:style>
          <a:lnRef idx="0">
            <a:scrgbClr r="0" g="0" b="0"/>
          </a:lnRef>
          <a:fillRef idx="0">
            <a:scrgbClr r="0" g="0" b="0"/>
          </a:fillRef>
          <a:effectRef idx="0">
            <a:scrgbClr r="0" g="0" b="0"/>
          </a:effectRef>
          <a:fontRef idx="minor">
            <a:schemeClr val="lt1"/>
          </a:fontRef>
        </p:style>
        <p:txBody>
          <a:bodyPr/>
          <a:lstStyle>
            <a:lvl1pPr marL="0" indent="0">
              <a:buFontTx/>
              <a:buNone/>
              <a:defRPr sz="4400">
                <a:solidFill>
                  <a:schemeClr val="bg1"/>
                </a:solidFill>
              </a:defRPr>
            </a:lvl1pPr>
            <a:lvl2pPr marL="0" indent="0">
              <a:buFontTx/>
              <a:buNone/>
              <a:defRPr sz="4400">
                <a:solidFill>
                  <a:schemeClr val="bg1"/>
                </a:solidFill>
              </a:defRPr>
            </a:lvl2pPr>
            <a:lvl3pPr marL="360000" indent="0">
              <a:buFontTx/>
              <a:buNone/>
              <a:defRPr sz="4400">
                <a:solidFill>
                  <a:schemeClr val="bg1"/>
                </a:solidFill>
              </a:defRPr>
            </a:lvl3pPr>
            <a:lvl4pPr marL="360000" indent="0">
              <a:buFontTx/>
              <a:buNone/>
              <a:defRPr sz="4400">
                <a:solidFill>
                  <a:schemeClr val="bg1"/>
                </a:solidFill>
              </a:defRPr>
            </a:lvl4pPr>
            <a:lvl5pPr marL="360000" indent="0">
              <a:buFontTx/>
              <a:buNone/>
              <a:defRPr sz="4400">
                <a:solidFill>
                  <a:schemeClr val="bg1"/>
                </a:solidFill>
              </a:defRPr>
            </a:lvl5pPr>
          </a:lstStyle>
          <a:p>
            <a:pPr lvl="0"/>
            <a:r>
              <a:rPr lang="en-GB"/>
              <a:t>Click</a:t>
            </a:r>
            <a:endParaRPr lang="en-US"/>
          </a:p>
        </p:txBody>
      </p:sp>
      <p:sp>
        <p:nvSpPr>
          <p:cNvPr id="8" name="TextBox 7">
            <a:extLst>
              <a:ext uri="{FF2B5EF4-FFF2-40B4-BE49-F238E27FC236}">
                <a16:creationId xmlns:a16="http://schemas.microsoft.com/office/drawing/2014/main" id="{512DF467-6D3D-A360-F9C2-C73ABFCF4C31}"/>
              </a:ext>
            </a:extLst>
          </p:cNvPr>
          <p:cNvSpPr txBox="1"/>
          <p:nvPr userDrawn="1"/>
        </p:nvSpPr>
        <p:spPr>
          <a:xfrm>
            <a:off x="8399137" y="6374142"/>
            <a:ext cx="3252865" cy="184666"/>
          </a:xfrm>
          <a:prstGeom prst="rect">
            <a:avLst/>
          </a:prstGeom>
          <a:noFill/>
        </p:spPr>
        <p:txBody>
          <a:bodyPr wrap="square" lIns="0" tIns="0" rIns="0" bIns="0" rtlCol="0">
            <a:spAutoFit/>
          </a:bodyPr>
          <a:lstStyle/>
          <a:p>
            <a:pPr algn="r"/>
            <a:fld id="{869EC3B2-414F-DA4B-B853-A47E5377F7EE}" type="slidenum">
              <a:rPr lang="en-GB" sz="1200" b="1" smtClean="0">
                <a:solidFill>
                  <a:schemeClr val="bg1"/>
                </a:solidFill>
              </a:rPr>
              <a:t>‹#›</a:t>
            </a:fld>
            <a:endParaRPr lang="en-GB" sz="1200" b="1">
              <a:solidFill>
                <a:schemeClr val="bg1"/>
              </a:solidFill>
            </a:endParaRPr>
          </a:p>
        </p:txBody>
      </p:sp>
    </p:spTree>
    <p:extLst>
      <p:ext uri="{BB962C8B-B14F-4D97-AF65-F5344CB8AC3E}">
        <p14:creationId xmlns:p14="http://schemas.microsoft.com/office/powerpoint/2010/main" val="177573356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2 Content">
    <p:bg>
      <p:bgPr>
        <a:solidFill>
          <a:srgbClr val="CDBEDB"/>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2F5C73B-84D1-E196-6E92-681DAEEE31C7}"/>
              </a:ext>
            </a:extLst>
          </p:cNvPr>
          <p:cNvSpPr/>
          <p:nvPr userDrawn="1"/>
        </p:nvSpPr>
        <p:spPr>
          <a:xfrm>
            <a:off x="4371985" y="1727860"/>
            <a:ext cx="3422397" cy="44195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6C1A27F-B997-7036-C815-4446883DAF41}"/>
              </a:ext>
            </a:extLst>
          </p:cNvPr>
          <p:cNvSpPr/>
          <p:nvPr userDrawn="1"/>
        </p:nvSpPr>
        <p:spPr>
          <a:xfrm>
            <a:off x="8216640" y="1727859"/>
            <a:ext cx="3422397" cy="44195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736B489-0EC2-109F-9F79-43004ECA0FF8}"/>
              </a:ext>
            </a:extLst>
          </p:cNvPr>
          <p:cNvSpPr/>
          <p:nvPr userDrawn="1"/>
        </p:nvSpPr>
        <p:spPr>
          <a:xfrm>
            <a:off x="540000" y="1727860"/>
            <a:ext cx="3422907" cy="44195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raphic 5">
            <a:extLst>
              <a:ext uri="{FF2B5EF4-FFF2-40B4-BE49-F238E27FC236}">
                <a16:creationId xmlns:a16="http://schemas.microsoft.com/office/drawing/2014/main" id="{5275B771-E6EC-25A0-0054-60B4D79AAA90}"/>
              </a:ext>
            </a:extLst>
          </p:cNvPr>
          <p:cNvSpPr/>
          <p:nvPr/>
        </p:nvSpPr>
        <p:spPr>
          <a:xfrm>
            <a:off x="540000" y="1727861"/>
            <a:ext cx="3422907" cy="1298943"/>
          </a:xfrm>
          <a:custGeom>
            <a:avLst/>
            <a:gdLst>
              <a:gd name="connsiteX0" fmla="*/ 3802267 w 3802266"/>
              <a:gd name="connsiteY0" fmla="*/ 1725411 h 1725411"/>
              <a:gd name="connsiteX1" fmla="*/ 0 w 3802266"/>
              <a:gd name="connsiteY1" fmla="*/ 961301 h 1725411"/>
              <a:gd name="connsiteX2" fmla="*/ 0 w 3802266"/>
              <a:gd name="connsiteY2" fmla="*/ 0 h 1725411"/>
              <a:gd name="connsiteX3" fmla="*/ 3802267 w 3802266"/>
              <a:gd name="connsiteY3" fmla="*/ 0 h 1725411"/>
              <a:gd name="connsiteX4" fmla="*/ 3802267 w 3802266"/>
              <a:gd name="connsiteY4" fmla="*/ 1725411 h 1725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266" h="1725411">
                <a:moveTo>
                  <a:pt x="3802267" y="1725411"/>
                </a:moveTo>
                <a:lnTo>
                  <a:pt x="0" y="961301"/>
                </a:lnTo>
                <a:lnTo>
                  <a:pt x="0" y="0"/>
                </a:lnTo>
                <a:lnTo>
                  <a:pt x="3802267" y="0"/>
                </a:lnTo>
                <a:lnTo>
                  <a:pt x="3802267" y="1725411"/>
                </a:lnTo>
                <a:close/>
              </a:path>
            </a:pathLst>
          </a:custGeom>
          <a:solidFill>
            <a:schemeClr val="accent2"/>
          </a:solidFill>
          <a:ln w="9503" cap="flat">
            <a:noFill/>
            <a:prstDash val="solid"/>
            <a:miter/>
          </a:ln>
        </p:spPr>
        <p:txBody>
          <a:bodyPr rtlCol="0" anchor="ctr"/>
          <a:lstStyle/>
          <a:p>
            <a:endParaRPr lang="en-US"/>
          </a:p>
        </p:txBody>
      </p:sp>
      <p:sp>
        <p:nvSpPr>
          <p:cNvPr id="12" name="Graphic 5">
            <a:extLst>
              <a:ext uri="{FF2B5EF4-FFF2-40B4-BE49-F238E27FC236}">
                <a16:creationId xmlns:a16="http://schemas.microsoft.com/office/drawing/2014/main" id="{671F1BE4-665D-764B-6015-BA823C59833D}"/>
              </a:ext>
            </a:extLst>
          </p:cNvPr>
          <p:cNvSpPr/>
          <p:nvPr userDrawn="1"/>
        </p:nvSpPr>
        <p:spPr>
          <a:xfrm>
            <a:off x="4373805" y="1727860"/>
            <a:ext cx="3422397" cy="1298943"/>
          </a:xfrm>
          <a:custGeom>
            <a:avLst/>
            <a:gdLst>
              <a:gd name="connsiteX0" fmla="*/ 3802267 w 3802266"/>
              <a:gd name="connsiteY0" fmla="*/ 1725411 h 1725411"/>
              <a:gd name="connsiteX1" fmla="*/ 0 w 3802266"/>
              <a:gd name="connsiteY1" fmla="*/ 961301 h 1725411"/>
              <a:gd name="connsiteX2" fmla="*/ 0 w 3802266"/>
              <a:gd name="connsiteY2" fmla="*/ 0 h 1725411"/>
              <a:gd name="connsiteX3" fmla="*/ 3802267 w 3802266"/>
              <a:gd name="connsiteY3" fmla="*/ 0 h 1725411"/>
              <a:gd name="connsiteX4" fmla="*/ 3802267 w 3802266"/>
              <a:gd name="connsiteY4" fmla="*/ 1725411 h 1725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266" h="1725411">
                <a:moveTo>
                  <a:pt x="3802267" y="1725411"/>
                </a:moveTo>
                <a:lnTo>
                  <a:pt x="0" y="961301"/>
                </a:lnTo>
                <a:lnTo>
                  <a:pt x="0" y="0"/>
                </a:lnTo>
                <a:lnTo>
                  <a:pt x="3802267" y="0"/>
                </a:lnTo>
                <a:lnTo>
                  <a:pt x="3802267" y="1725411"/>
                </a:lnTo>
                <a:close/>
              </a:path>
            </a:pathLst>
          </a:custGeom>
          <a:solidFill>
            <a:schemeClr val="accent3"/>
          </a:solidFill>
          <a:ln w="9503" cap="flat">
            <a:noFill/>
            <a:prstDash val="solid"/>
            <a:miter/>
          </a:ln>
        </p:spPr>
        <p:txBody>
          <a:bodyPr rtlCol="0" anchor="ctr"/>
          <a:lstStyle/>
          <a:p>
            <a:endParaRPr lang="en-US"/>
          </a:p>
        </p:txBody>
      </p:sp>
      <p:sp>
        <p:nvSpPr>
          <p:cNvPr id="14" name="Graphic 5">
            <a:extLst>
              <a:ext uri="{FF2B5EF4-FFF2-40B4-BE49-F238E27FC236}">
                <a16:creationId xmlns:a16="http://schemas.microsoft.com/office/drawing/2014/main" id="{9767839D-CD89-7372-7CC3-617FA5187377}"/>
              </a:ext>
            </a:extLst>
          </p:cNvPr>
          <p:cNvSpPr/>
          <p:nvPr userDrawn="1"/>
        </p:nvSpPr>
        <p:spPr>
          <a:xfrm>
            <a:off x="8212240" y="1730934"/>
            <a:ext cx="3422397" cy="1298943"/>
          </a:xfrm>
          <a:custGeom>
            <a:avLst/>
            <a:gdLst>
              <a:gd name="connsiteX0" fmla="*/ 3802267 w 3802266"/>
              <a:gd name="connsiteY0" fmla="*/ 1725411 h 1725411"/>
              <a:gd name="connsiteX1" fmla="*/ 0 w 3802266"/>
              <a:gd name="connsiteY1" fmla="*/ 961301 h 1725411"/>
              <a:gd name="connsiteX2" fmla="*/ 0 w 3802266"/>
              <a:gd name="connsiteY2" fmla="*/ 0 h 1725411"/>
              <a:gd name="connsiteX3" fmla="*/ 3802267 w 3802266"/>
              <a:gd name="connsiteY3" fmla="*/ 0 h 1725411"/>
              <a:gd name="connsiteX4" fmla="*/ 3802267 w 3802266"/>
              <a:gd name="connsiteY4" fmla="*/ 1725411 h 1725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266" h="1725411">
                <a:moveTo>
                  <a:pt x="3802267" y="1725411"/>
                </a:moveTo>
                <a:lnTo>
                  <a:pt x="0" y="961301"/>
                </a:lnTo>
                <a:lnTo>
                  <a:pt x="0" y="0"/>
                </a:lnTo>
                <a:lnTo>
                  <a:pt x="3802267" y="0"/>
                </a:lnTo>
                <a:lnTo>
                  <a:pt x="3802267" y="1725411"/>
                </a:lnTo>
                <a:close/>
              </a:path>
            </a:pathLst>
          </a:custGeom>
          <a:solidFill>
            <a:schemeClr val="accent6"/>
          </a:solidFill>
          <a:ln w="9503" cap="flat">
            <a:noFill/>
            <a:prstDash val="solid"/>
            <a:miter/>
          </a:ln>
        </p:spPr>
        <p:txBody>
          <a:bodyPr rtlCol="0" anchor="ctr"/>
          <a:lstStyle/>
          <a:p>
            <a:endParaRPr lang="en-US"/>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5" name="Content Placeholder 2">
            <a:extLst>
              <a:ext uri="{FF2B5EF4-FFF2-40B4-BE49-F238E27FC236}">
                <a16:creationId xmlns:a16="http://schemas.microsoft.com/office/drawing/2014/main" id="{CD540DAF-BF62-5AF9-F854-3DCD3D9C66A8}"/>
              </a:ext>
            </a:extLst>
          </p:cNvPr>
          <p:cNvSpPr>
            <a:spLocks noGrp="1"/>
          </p:cNvSpPr>
          <p:nvPr>
            <p:ph idx="13"/>
          </p:nvPr>
        </p:nvSpPr>
        <p:spPr>
          <a:xfrm>
            <a:off x="4682657" y="2838894"/>
            <a:ext cx="2796134" cy="3094074"/>
          </a:xfrm>
        </p:spPr>
        <p:txBody>
          <a:bodyPr/>
          <a:lstStyle>
            <a:lvl1pPr marL="0" indent="0">
              <a:buNone/>
              <a:defRPr b="1">
                <a:solidFill>
                  <a:schemeClr val="tx2"/>
                </a:solidFill>
              </a:defRPr>
            </a:lvl1pPr>
            <a:lvl2pPr marL="288000" indent="-288000">
              <a:buClr>
                <a:srgbClr val="F28598"/>
              </a:buClr>
              <a:buSzPct val="90000"/>
              <a:buFont typeface="Arial" panose="020B0604020202020204" pitchFamily="34" charset="0"/>
              <a:buChar char="ꟷ"/>
              <a:defRPr>
                <a:solidFill>
                  <a:schemeClr val="tx2"/>
                </a:solidFill>
              </a:defRPr>
            </a:lvl2pPr>
            <a:lvl3pPr marL="612000" indent="-252000">
              <a:buClr>
                <a:srgbClr val="F28598"/>
              </a:buClr>
              <a:buSzPct val="90000"/>
              <a:buFont typeface="Arial" panose="020B0604020202020204" pitchFamily="34" charset="0"/>
              <a:buChar char="ꟷ"/>
              <a:defRPr>
                <a:solidFill>
                  <a:schemeClr val="tx2"/>
                </a:solidFill>
              </a:defRPr>
            </a:lvl3pPr>
            <a:lvl4pPr marL="612000" indent="-252000">
              <a:buClr>
                <a:srgbClr val="F28598"/>
              </a:buClr>
              <a:buSzPct val="90000"/>
              <a:buFont typeface="Arial" panose="020B0604020202020204" pitchFamily="34" charset="0"/>
              <a:buChar char="ꟷ"/>
              <a:defRPr>
                <a:solidFill>
                  <a:schemeClr val="tx2"/>
                </a:solidFill>
              </a:defRPr>
            </a:lvl4pPr>
            <a:lvl5pPr marL="612000" indent="-252000">
              <a:buClr>
                <a:srgbClr val="F28598"/>
              </a:buClr>
              <a:buSzPct val="90000"/>
              <a:buFont typeface="Arial" panose="020B0604020202020204" pitchFamily="34" charset="0"/>
              <a:buChar char="ꟷ"/>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Content Placeholder 2">
            <a:extLst>
              <a:ext uri="{FF2B5EF4-FFF2-40B4-BE49-F238E27FC236}">
                <a16:creationId xmlns:a16="http://schemas.microsoft.com/office/drawing/2014/main" id="{094A4153-7463-4EBF-A01B-8583FE7C1691}"/>
              </a:ext>
            </a:extLst>
          </p:cNvPr>
          <p:cNvSpPr>
            <a:spLocks noGrp="1"/>
          </p:cNvSpPr>
          <p:nvPr>
            <p:ph idx="1"/>
          </p:nvPr>
        </p:nvSpPr>
        <p:spPr>
          <a:xfrm>
            <a:off x="818707" y="2834524"/>
            <a:ext cx="2875034" cy="3098443"/>
          </a:xfrm>
        </p:spPr>
        <p:txBody>
          <a:bodyPr/>
          <a:lstStyle>
            <a:lvl1pPr marL="0" indent="0">
              <a:buNone/>
              <a:defRPr b="1">
                <a:solidFill>
                  <a:schemeClr val="accent1"/>
                </a:solidFill>
              </a:defRPr>
            </a:lvl1pPr>
            <a:lvl2pPr marL="288000" indent="-288000">
              <a:buClr>
                <a:schemeClr val="accent2"/>
              </a:buClr>
              <a:buSzPct val="90000"/>
              <a:buFont typeface="Arial" panose="020B0604020202020204" pitchFamily="34" charset="0"/>
              <a:buChar char="ꟷ"/>
              <a:defRPr>
                <a:solidFill>
                  <a:schemeClr val="accent1"/>
                </a:solidFill>
              </a:defRPr>
            </a:lvl2pPr>
            <a:lvl3pPr marL="612000" indent="-252000">
              <a:buClr>
                <a:schemeClr val="accent2"/>
              </a:buClr>
              <a:buSzPct val="90000"/>
              <a:buFont typeface="Arial" panose="020B0604020202020204" pitchFamily="34" charset="0"/>
              <a:buChar char="ꟷ"/>
              <a:defRPr>
                <a:solidFill>
                  <a:schemeClr val="accent1"/>
                </a:solidFill>
              </a:defRPr>
            </a:lvl3pPr>
            <a:lvl4pPr marL="612000" indent="-252000">
              <a:buClr>
                <a:schemeClr val="accent2"/>
              </a:buClr>
              <a:buSzPct val="90000"/>
              <a:buFont typeface="Arial" panose="020B0604020202020204" pitchFamily="34" charset="0"/>
              <a:buChar char="ꟷ"/>
              <a:defRPr>
                <a:solidFill>
                  <a:schemeClr val="accent1"/>
                </a:solidFill>
              </a:defRPr>
            </a:lvl4pPr>
            <a:lvl5pPr marL="612000" indent="-252000">
              <a:buClr>
                <a:schemeClr val="accent2"/>
              </a:buClr>
              <a:buSzPct val="90000"/>
              <a:buFont typeface="Arial" panose="020B0604020202020204" pitchFamily="34" charset="0"/>
              <a:buChar char="ꟷ"/>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a:extLst>
              <a:ext uri="{FF2B5EF4-FFF2-40B4-BE49-F238E27FC236}">
                <a16:creationId xmlns:a16="http://schemas.microsoft.com/office/drawing/2014/main" id="{FAE8E7C1-0814-2344-CDF0-64B994D6FE79}"/>
              </a:ext>
            </a:extLst>
          </p:cNvPr>
          <p:cNvSpPr>
            <a:spLocks noGrp="1"/>
          </p:cNvSpPr>
          <p:nvPr>
            <p:ph idx="14"/>
          </p:nvPr>
        </p:nvSpPr>
        <p:spPr>
          <a:xfrm>
            <a:off x="8512466" y="2838894"/>
            <a:ext cx="2796134" cy="3094074"/>
          </a:xfrm>
        </p:spPr>
        <p:txBody>
          <a:bodyPr/>
          <a:lstStyle>
            <a:lvl1pPr marL="0" indent="0">
              <a:buNone/>
              <a:defRPr b="1">
                <a:solidFill>
                  <a:schemeClr val="tx2"/>
                </a:solidFill>
              </a:defRPr>
            </a:lvl1pPr>
            <a:lvl2pPr marL="288000" indent="-288000">
              <a:buClr>
                <a:schemeClr val="accent6"/>
              </a:buClr>
              <a:buSzPct val="90000"/>
              <a:buFont typeface="Arial" panose="020B0604020202020204" pitchFamily="34" charset="0"/>
              <a:buChar char="ꟷ"/>
              <a:defRPr>
                <a:solidFill>
                  <a:schemeClr val="tx2"/>
                </a:solidFill>
              </a:defRPr>
            </a:lvl2pPr>
            <a:lvl3pPr marL="612000" indent="-252000">
              <a:buClr>
                <a:schemeClr val="accent6"/>
              </a:buClr>
              <a:buSzPct val="90000"/>
              <a:buFont typeface="Arial" panose="020B0604020202020204" pitchFamily="34" charset="0"/>
              <a:buChar char="ꟷ"/>
              <a:defRPr>
                <a:solidFill>
                  <a:schemeClr val="tx2"/>
                </a:solidFill>
              </a:defRPr>
            </a:lvl3pPr>
            <a:lvl4pPr marL="612000" indent="-252000">
              <a:buClr>
                <a:schemeClr val="accent6"/>
              </a:buClr>
              <a:buSzPct val="90000"/>
              <a:buFont typeface="Arial" panose="020B0604020202020204" pitchFamily="34" charset="0"/>
              <a:buChar char="ꟷ"/>
              <a:defRPr>
                <a:solidFill>
                  <a:schemeClr val="tx2"/>
                </a:solidFill>
              </a:defRPr>
            </a:lvl4pPr>
            <a:lvl5pPr marL="612000" indent="-252000">
              <a:buClr>
                <a:schemeClr val="accent6"/>
              </a:buClr>
              <a:buSzPct val="90000"/>
              <a:buFont typeface="Arial" panose="020B0604020202020204" pitchFamily="34" charset="0"/>
              <a:buChar char="ꟷ"/>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10">
            <a:extLst>
              <a:ext uri="{FF2B5EF4-FFF2-40B4-BE49-F238E27FC236}">
                <a16:creationId xmlns:a16="http://schemas.microsoft.com/office/drawing/2014/main" id="{CD2D5E8C-A8AB-FE96-8A15-7DA490CEC326}"/>
              </a:ext>
            </a:extLst>
          </p:cNvPr>
          <p:cNvSpPr>
            <a:spLocks noGrp="1"/>
          </p:cNvSpPr>
          <p:nvPr>
            <p:ph type="body" sz="quarter" idx="16" hasCustomPrompt="1"/>
          </p:nvPr>
        </p:nvSpPr>
        <p:spPr>
          <a:xfrm>
            <a:off x="5009399" y="1905579"/>
            <a:ext cx="2063750" cy="541338"/>
          </a:xfrm>
        </p:spPr>
        <p:txBody>
          <a:bodyPr anchor="ctr" anchorCtr="1"/>
          <a:lstStyle>
            <a:lvl1pPr marL="0" indent="0" algn="ctr">
              <a:buNone/>
              <a:defRPr sz="3200" b="1">
                <a:solidFill>
                  <a:schemeClr val="bg1"/>
                </a:solidFill>
              </a:defRPr>
            </a:lvl1pPr>
            <a:lvl2pPr marL="0" indent="0" algn="ctr">
              <a:buNone/>
              <a:defRPr sz="2400" b="1">
                <a:solidFill>
                  <a:schemeClr val="bg1"/>
                </a:solidFill>
              </a:defRPr>
            </a:lvl2pPr>
            <a:lvl3pPr marL="360000" indent="0" algn="ctr">
              <a:buNone/>
              <a:defRPr sz="2400" b="1">
                <a:solidFill>
                  <a:schemeClr val="bg1"/>
                </a:solidFill>
              </a:defRPr>
            </a:lvl3pPr>
            <a:lvl4pPr marL="360000" indent="0" algn="ctr">
              <a:buNone/>
              <a:defRPr sz="2400" b="1">
                <a:solidFill>
                  <a:schemeClr val="bg1"/>
                </a:solidFill>
              </a:defRPr>
            </a:lvl4pPr>
            <a:lvl5pPr marL="360000" indent="0" algn="ctr">
              <a:buNone/>
              <a:defRPr sz="2400" b="1">
                <a:solidFill>
                  <a:schemeClr val="bg1"/>
                </a:solidFill>
              </a:defRPr>
            </a:lvl5pPr>
          </a:lstStyle>
          <a:p>
            <a:pPr lvl="0"/>
            <a:r>
              <a:rPr lang="en-GB"/>
              <a:t>000,000</a:t>
            </a:r>
            <a:endParaRPr lang="en-US"/>
          </a:p>
        </p:txBody>
      </p:sp>
      <p:sp>
        <p:nvSpPr>
          <p:cNvPr id="15" name="Text Placeholder 10">
            <a:extLst>
              <a:ext uri="{FF2B5EF4-FFF2-40B4-BE49-F238E27FC236}">
                <a16:creationId xmlns:a16="http://schemas.microsoft.com/office/drawing/2014/main" id="{E946BC67-3E31-52CD-54CE-9D9F02ABA10D}"/>
              </a:ext>
            </a:extLst>
          </p:cNvPr>
          <p:cNvSpPr>
            <a:spLocks noGrp="1"/>
          </p:cNvSpPr>
          <p:nvPr>
            <p:ph type="body" sz="quarter" idx="17" hasCustomPrompt="1"/>
          </p:nvPr>
        </p:nvSpPr>
        <p:spPr>
          <a:xfrm>
            <a:off x="8918108" y="1905579"/>
            <a:ext cx="2063750" cy="541338"/>
          </a:xfrm>
        </p:spPr>
        <p:txBody>
          <a:bodyPr anchor="ctr" anchorCtr="1"/>
          <a:lstStyle>
            <a:lvl1pPr marL="0" indent="0" algn="ctr">
              <a:buNone/>
              <a:defRPr sz="3200" b="1">
                <a:solidFill>
                  <a:schemeClr val="bg1"/>
                </a:solidFill>
              </a:defRPr>
            </a:lvl1pPr>
            <a:lvl2pPr marL="0" indent="0" algn="ctr">
              <a:buNone/>
              <a:defRPr sz="2400" b="1">
                <a:solidFill>
                  <a:schemeClr val="bg1"/>
                </a:solidFill>
              </a:defRPr>
            </a:lvl2pPr>
            <a:lvl3pPr marL="360000" indent="0" algn="ctr">
              <a:buNone/>
              <a:defRPr sz="2400" b="1">
                <a:solidFill>
                  <a:schemeClr val="bg1"/>
                </a:solidFill>
              </a:defRPr>
            </a:lvl3pPr>
            <a:lvl4pPr marL="360000" indent="0" algn="ctr">
              <a:buNone/>
              <a:defRPr sz="2400" b="1">
                <a:solidFill>
                  <a:schemeClr val="bg1"/>
                </a:solidFill>
              </a:defRPr>
            </a:lvl4pPr>
            <a:lvl5pPr marL="360000" indent="0" algn="ctr">
              <a:buNone/>
              <a:defRPr sz="2400" b="1">
                <a:solidFill>
                  <a:schemeClr val="bg1"/>
                </a:solidFill>
              </a:defRPr>
            </a:lvl5pPr>
          </a:lstStyle>
          <a:p>
            <a:pPr lvl="0"/>
            <a:r>
              <a:rPr lang="en-GB"/>
              <a:t>000,000</a:t>
            </a:r>
            <a:endParaRPr lang="en-US"/>
          </a:p>
        </p:txBody>
      </p:sp>
      <p:sp>
        <p:nvSpPr>
          <p:cNvPr id="11" name="Text Placeholder 10">
            <a:extLst>
              <a:ext uri="{FF2B5EF4-FFF2-40B4-BE49-F238E27FC236}">
                <a16:creationId xmlns:a16="http://schemas.microsoft.com/office/drawing/2014/main" id="{6DFE092B-64D4-ADF3-775A-B100DD41DCD9}"/>
              </a:ext>
            </a:extLst>
          </p:cNvPr>
          <p:cNvSpPr>
            <a:spLocks noGrp="1"/>
          </p:cNvSpPr>
          <p:nvPr>
            <p:ph type="body" sz="quarter" idx="15" hasCustomPrompt="1"/>
          </p:nvPr>
        </p:nvSpPr>
        <p:spPr>
          <a:xfrm>
            <a:off x="1210142" y="1905579"/>
            <a:ext cx="2063750" cy="541338"/>
          </a:xfrm>
        </p:spPr>
        <p:txBody>
          <a:bodyPr anchor="ctr" anchorCtr="1"/>
          <a:lstStyle>
            <a:lvl1pPr marL="0" indent="0" algn="ctr">
              <a:buNone/>
              <a:defRPr sz="3200" b="1">
                <a:solidFill>
                  <a:schemeClr val="bg1"/>
                </a:solidFill>
              </a:defRPr>
            </a:lvl1pPr>
            <a:lvl2pPr marL="0" indent="0" algn="ctr">
              <a:buNone/>
              <a:defRPr sz="2400" b="1">
                <a:solidFill>
                  <a:schemeClr val="bg1"/>
                </a:solidFill>
              </a:defRPr>
            </a:lvl2pPr>
            <a:lvl3pPr marL="360000" indent="0" algn="ctr">
              <a:buNone/>
              <a:defRPr sz="2400" b="1">
                <a:solidFill>
                  <a:schemeClr val="bg1"/>
                </a:solidFill>
              </a:defRPr>
            </a:lvl3pPr>
            <a:lvl4pPr marL="360000" indent="0" algn="ctr">
              <a:buNone/>
              <a:defRPr sz="2400" b="1">
                <a:solidFill>
                  <a:schemeClr val="bg1"/>
                </a:solidFill>
              </a:defRPr>
            </a:lvl4pPr>
            <a:lvl5pPr marL="360000" indent="0" algn="ctr">
              <a:buNone/>
              <a:defRPr sz="2400" b="1">
                <a:solidFill>
                  <a:schemeClr val="bg1"/>
                </a:solidFill>
              </a:defRPr>
            </a:lvl5pPr>
          </a:lstStyle>
          <a:p>
            <a:pPr lvl="0"/>
            <a:r>
              <a:rPr lang="en-GB"/>
              <a:t>000,000</a:t>
            </a:r>
            <a:endParaRPr lang="en-US"/>
          </a:p>
        </p:txBody>
      </p:sp>
      <p:sp>
        <p:nvSpPr>
          <p:cNvPr id="4" name="Slide Number Placeholder 2">
            <a:extLst>
              <a:ext uri="{FF2B5EF4-FFF2-40B4-BE49-F238E27FC236}">
                <a16:creationId xmlns:a16="http://schemas.microsoft.com/office/drawing/2014/main" id="{2EB84E03-AB03-37C8-896F-DDD3B0249B43}"/>
              </a:ext>
            </a:extLst>
          </p:cNvPr>
          <p:cNvSpPr>
            <a:spLocks noGrp="1"/>
          </p:cNvSpPr>
          <p:nvPr>
            <p:ph type="sldNum" sz="quarter" idx="10"/>
          </p:nvPr>
        </p:nvSpPr>
        <p:spPr>
          <a:xfrm>
            <a:off x="8908800" y="6374142"/>
            <a:ext cx="2743200" cy="365125"/>
          </a:xfrm>
        </p:spPr>
        <p:txBody>
          <a:bodyPr/>
          <a:lstStyle/>
          <a:p>
            <a:fld id="{B5042770-298F-4A05-AC19-71EBAFD4AFB7}" type="slidenum">
              <a:rPr lang="en-GB" smtClean="0"/>
              <a:pPr/>
              <a:t>‹#›</a:t>
            </a:fld>
            <a:endParaRPr lang="en-GB"/>
          </a:p>
        </p:txBody>
      </p:sp>
      <p:sp>
        <p:nvSpPr>
          <p:cNvPr id="8" name="Title 1">
            <a:extLst>
              <a:ext uri="{FF2B5EF4-FFF2-40B4-BE49-F238E27FC236}">
                <a16:creationId xmlns:a16="http://schemas.microsoft.com/office/drawing/2014/main" id="{05B48646-620F-C3D7-3F37-8E8BF6ED584B}"/>
              </a:ext>
            </a:extLst>
          </p:cNvPr>
          <p:cNvSpPr>
            <a:spLocks noGrp="1"/>
          </p:cNvSpPr>
          <p:nvPr>
            <p:ph type="title"/>
          </p:nvPr>
        </p:nvSpPr>
        <p:spPr>
          <a:xfrm>
            <a:off x="540000" y="543319"/>
            <a:ext cx="9405511" cy="699312"/>
          </a:xfrm>
        </p:spPr>
        <p:txBody>
          <a:bodyPr anchor="t" anchorCtr="0"/>
          <a:lstStyle>
            <a:lvl1pPr>
              <a:defRPr sz="4800">
                <a:solidFill>
                  <a:srgbClr val="412468"/>
                </a:solidFill>
              </a:defRPr>
            </a:lvl1pPr>
          </a:lstStyle>
          <a:p>
            <a:r>
              <a:rPr lang="en-GB"/>
              <a:t>Click to edit Master title style</a:t>
            </a:r>
          </a:p>
        </p:txBody>
      </p:sp>
      <p:cxnSp>
        <p:nvCxnSpPr>
          <p:cNvPr id="16" name="Straight Connector 15">
            <a:extLst>
              <a:ext uri="{FF2B5EF4-FFF2-40B4-BE49-F238E27FC236}">
                <a16:creationId xmlns:a16="http://schemas.microsoft.com/office/drawing/2014/main" id="{74768A06-1045-A970-8A17-6FF6E101B1FE}"/>
              </a:ext>
            </a:extLst>
          </p:cNvPr>
          <p:cNvCxnSpPr>
            <a:cxnSpLocks/>
          </p:cNvCxnSpPr>
          <p:nvPr userDrawn="1"/>
        </p:nvCxnSpPr>
        <p:spPr>
          <a:xfrm>
            <a:off x="546220" y="1206838"/>
            <a:ext cx="11067282" cy="0"/>
          </a:xfrm>
          <a:prstGeom prst="line">
            <a:avLst/>
          </a:prstGeom>
          <a:ln w="50800">
            <a:solidFill>
              <a:srgbClr val="4124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89721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_2 Content">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736B489-0EC2-109F-9F79-43004ECA0FF8}"/>
              </a:ext>
            </a:extLst>
          </p:cNvPr>
          <p:cNvSpPr/>
          <p:nvPr userDrawn="1"/>
        </p:nvSpPr>
        <p:spPr>
          <a:xfrm>
            <a:off x="539933" y="2137145"/>
            <a:ext cx="2627677" cy="40102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6E22C7A-D3F6-ED38-847B-CCF23D54A77D}"/>
              </a:ext>
            </a:extLst>
          </p:cNvPr>
          <p:cNvSpPr/>
          <p:nvPr userDrawn="1"/>
        </p:nvSpPr>
        <p:spPr>
          <a:xfrm>
            <a:off x="3364586" y="2137145"/>
            <a:ext cx="2627677" cy="40102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BF81B38-58D4-5E0F-87C7-8D51C6C65801}"/>
              </a:ext>
            </a:extLst>
          </p:cNvPr>
          <p:cNvSpPr/>
          <p:nvPr userDrawn="1"/>
        </p:nvSpPr>
        <p:spPr>
          <a:xfrm>
            <a:off x="6187112" y="2137145"/>
            <a:ext cx="2627677" cy="40102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6544BBC-895B-4484-B53E-4C3ADBEEF33A}"/>
              </a:ext>
            </a:extLst>
          </p:cNvPr>
          <p:cNvSpPr/>
          <p:nvPr userDrawn="1"/>
        </p:nvSpPr>
        <p:spPr>
          <a:xfrm>
            <a:off x="9001455" y="2142010"/>
            <a:ext cx="2627677" cy="40102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raphic 5">
            <a:extLst>
              <a:ext uri="{FF2B5EF4-FFF2-40B4-BE49-F238E27FC236}">
                <a16:creationId xmlns:a16="http://schemas.microsoft.com/office/drawing/2014/main" id="{8D8A0FE6-C9BF-2FC1-ACE0-B226B04F8C0B}"/>
              </a:ext>
            </a:extLst>
          </p:cNvPr>
          <p:cNvSpPr/>
          <p:nvPr userDrawn="1"/>
        </p:nvSpPr>
        <p:spPr>
          <a:xfrm>
            <a:off x="542578" y="1803675"/>
            <a:ext cx="2634064" cy="1144364"/>
          </a:xfrm>
          <a:custGeom>
            <a:avLst/>
            <a:gdLst>
              <a:gd name="connsiteX0" fmla="*/ 3802267 w 3802266"/>
              <a:gd name="connsiteY0" fmla="*/ 1725411 h 1725411"/>
              <a:gd name="connsiteX1" fmla="*/ 0 w 3802266"/>
              <a:gd name="connsiteY1" fmla="*/ 961301 h 1725411"/>
              <a:gd name="connsiteX2" fmla="*/ 0 w 3802266"/>
              <a:gd name="connsiteY2" fmla="*/ 0 h 1725411"/>
              <a:gd name="connsiteX3" fmla="*/ 3802267 w 3802266"/>
              <a:gd name="connsiteY3" fmla="*/ 0 h 1725411"/>
              <a:gd name="connsiteX4" fmla="*/ 3802267 w 3802266"/>
              <a:gd name="connsiteY4" fmla="*/ 1725411 h 1725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266" h="1725411">
                <a:moveTo>
                  <a:pt x="3802267" y="1725411"/>
                </a:moveTo>
                <a:lnTo>
                  <a:pt x="0" y="961301"/>
                </a:lnTo>
                <a:lnTo>
                  <a:pt x="0" y="0"/>
                </a:lnTo>
                <a:lnTo>
                  <a:pt x="3802267" y="0"/>
                </a:lnTo>
                <a:lnTo>
                  <a:pt x="3802267" y="1725411"/>
                </a:lnTo>
                <a:close/>
              </a:path>
            </a:pathLst>
          </a:custGeom>
          <a:solidFill>
            <a:schemeClr val="accent2"/>
          </a:solidFill>
          <a:ln w="9503" cap="flat">
            <a:noFill/>
            <a:prstDash val="solid"/>
            <a:miter/>
          </a:ln>
        </p:spPr>
        <p:txBody>
          <a:bodyPr rtlCol="0" anchor="ctr"/>
          <a:lstStyle/>
          <a:p>
            <a:endParaRPr lang="en-US"/>
          </a:p>
        </p:txBody>
      </p:sp>
      <p:sp>
        <p:nvSpPr>
          <p:cNvPr id="3" name="Graphic 5">
            <a:extLst>
              <a:ext uri="{FF2B5EF4-FFF2-40B4-BE49-F238E27FC236}">
                <a16:creationId xmlns:a16="http://schemas.microsoft.com/office/drawing/2014/main" id="{A640CDBF-E74F-0EA1-061B-F5451819778D}"/>
              </a:ext>
            </a:extLst>
          </p:cNvPr>
          <p:cNvSpPr/>
          <p:nvPr userDrawn="1"/>
        </p:nvSpPr>
        <p:spPr>
          <a:xfrm>
            <a:off x="3357267" y="1800751"/>
            <a:ext cx="2640058" cy="1144364"/>
          </a:xfrm>
          <a:custGeom>
            <a:avLst/>
            <a:gdLst>
              <a:gd name="connsiteX0" fmla="*/ 3802267 w 3802266"/>
              <a:gd name="connsiteY0" fmla="*/ 1725411 h 1725411"/>
              <a:gd name="connsiteX1" fmla="*/ 0 w 3802266"/>
              <a:gd name="connsiteY1" fmla="*/ 961301 h 1725411"/>
              <a:gd name="connsiteX2" fmla="*/ 0 w 3802266"/>
              <a:gd name="connsiteY2" fmla="*/ 0 h 1725411"/>
              <a:gd name="connsiteX3" fmla="*/ 3802267 w 3802266"/>
              <a:gd name="connsiteY3" fmla="*/ 0 h 1725411"/>
              <a:gd name="connsiteX4" fmla="*/ 3802267 w 3802266"/>
              <a:gd name="connsiteY4" fmla="*/ 1725411 h 1725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266" h="1725411">
                <a:moveTo>
                  <a:pt x="3802267" y="1725411"/>
                </a:moveTo>
                <a:lnTo>
                  <a:pt x="0" y="961301"/>
                </a:lnTo>
                <a:lnTo>
                  <a:pt x="0" y="0"/>
                </a:lnTo>
                <a:lnTo>
                  <a:pt x="3802267" y="0"/>
                </a:lnTo>
                <a:lnTo>
                  <a:pt x="3802267" y="1725411"/>
                </a:lnTo>
                <a:close/>
              </a:path>
            </a:pathLst>
          </a:custGeom>
          <a:solidFill>
            <a:schemeClr val="accent6"/>
          </a:solidFill>
          <a:ln w="9503" cap="flat">
            <a:noFill/>
            <a:prstDash val="solid"/>
            <a:miter/>
          </a:ln>
        </p:spPr>
        <p:txBody>
          <a:bodyPr rtlCol="0" anchor="ctr"/>
          <a:lstStyle/>
          <a:p>
            <a:endParaRPr lang="en-US"/>
          </a:p>
        </p:txBody>
      </p:sp>
      <p:sp>
        <p:nvSpPr>
          <p:cNvPr id="6" name="Graphic 5">
            <a:extLst>
              <a:ext uri="{FF2B5EF4-FFF2-40B4-BE49-F238E27FC236}">
                <a16:creationId xmlns:a16="http://schemas.microsoft.com/office/drawing/2014/main" id="{0636BA2E-1232-6C65-0FAF-5405598C2F8E}"/>
              </a:ext>
            </a:extLst>
          </p:cNvPr>
          <p:cNvSpPr/>
          <p:nvPr userDrawn="1"/>
        </p:nvSpPr>
        <p:spPr>
          <a:xfrm>
            <a:off x="6183990" y="1800751"/>
            <a:ext cx="2640057" cy="1144364"/>
          </a:xfrm>
          <a:custGeom>
            <a:avLst/>
            <a:gdLst>
              <a:gd name="connsiteX0" fmla="*/ 3802267 w 3802266"/>
              <a:gd name="connsiteY0" fmla="*/ 1725411 h 1725411"/>
              <a:gd name="connsiteX1" fmla="*/ 0 w 3802266"/>
              <a:gd name="connsiteY1" fmla="*/ 961301 h 1725411"/>
              <a:gd name="connsiteX2" fmla="*/ 0 w 3802266"/>
              <a:gd name="connsiteY2" fmla="*/ 0 h 1725411"/>
              <a:gd name="connsiteX3" fmla="*/ 3802267 w 3802266"/>
              <a:gd name="connsiteY3" fmla="*/ 0 h 1725411"/>
              <a:gd name="connsiteX4" fmla="*/ 3802267 w 3802266"/>
              <a:gd name="connsiteY4" fmla="*/ 1725411 h 1725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266" h="1725411">
                <a:moveTo>
                  <a:pt x="3802267" y="1725411"/>
                </a:moveTo>
                <a:lnTo>
                  <a:pt x="0" y="961301"/>
                </a:lnTo>
                <a:lnTo>
                  <a:pt x="0" y="0"/>
                </a:lnTo>
                <a:lnTo>
                  <a:pt x="3802267" y="0"/>
                </a:lnTo>
                <a:lnTo>
                  <a:pt x="3802267" y="1725411"/>
                </a:lnTo>
                <a:close/>
              </a:path>
            </a:pathLst>
          </a:custGeom>
          <a:solidFill>
            <a:schemeClr val="accent3"/>
          </a:solidFill>
          <a:ln w="9503" cap="flat">
            <a:noFill/>
            <a:prstDash val="solid"/>
            <a:miter/>
          </a:ln>
        </p:spPr>
        <p:txBody>
          <a:bodyPr rtlCol="0" anchor="ctr"/>
          <a:lstStyle/>
          <a:p>
            <a:endParaRPr lang="en-US"/>
          </a:p>
        </p:txBody>
      </p:sp>
      <p:sp>
        <p:nvSpPr>
          <p:cNvPr id="9" name="Graphic 5">
            <a:extLst>
              <a:ext uri="{FF2B5EF4-FFF2-40B4-BE49-F238E27FC236}">
                <a16:creationId xmlns:a16="http://schemas.microsoft.com/office/drawing/2014/main" id="{5C0DF8CA-8E07-1AE7-73F0-4BEB10FA0333}"/>
              </a:ext>
            </a:extLst>
          </p:cNvPr>
          <p:cNvSpPr/>
          <p:nvPr userDrawn="1"/>
        </p:nvSpPr>
        <p:spPr>
          <a:xfrm>
            <a:off x="8998633" y="1803675"/>
            <a:ext cx="2640057" cy="1144364"/>
          </a:xfrm>
          <a:custGeom>
            <a:avLst/>
            <a:gdLst>
              <a:gd name="connsiteX0" fmla="*/ 3802267 w 3802266"/>
              <a:gd name="connsiteY0" fmla="*/ 1725411 h 1725411"/>
              <a:gd name="connsiteX1" fmla="*/ 0 w 3802266"/>
              <a:gd name="connsiteY1" fmla="*/ 961301 h 1725411"/>
              <a:gd name="connsiteX2" fmla="*/ 0 w 3802266"/>
              <a:gd name="connsiteY2" fmla="*/ 0 h 1725411"/>
              <a:gd name="connsiteX3" fmla="*/ 3802267 w 3802266"/>
              <a:gd name="connsiteY3" fmla="*/ 0 h 1725411"/>
              <a:gd name="connsiteX4" fmla="*/ 3802267 w 3802266"/>
              <a:gd name="connsiteY4" fmla="*/ 1725411 h 1725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266" h="1725411">
                <a:moveTo>
                  <a:pt x="3802267" y="1725411"/>
                </a:moveTo>
                <a:lnTo>
                  <a:pt x="0" y="961301"/>
                </a:lnTo>
                <a:lnTo>
                  <a:pt x="0" y="0"/>
                </a:lnTo>
                <a:lnTo>
                  <a:pt x="3802267" y="0"/>
                </a:lnTo>
                <a:lnTo>
                  <a:pt x="3802267" y="1725411"/>
                </a:lnTo>
                <a:close/>
              </a:path>
            </a:pathLst>
          </a:custGeom>
          <a:solidFill>
            <a:schemeClr val="accent4"/>
          </a:solidFill>
          <a:ln w="9503" cap="flat">
            <a:noFill/>
            <a:prstDash val="solid"/>
            <a:miter/>
          </a:ln>
        </p:spPr>
        <p:txBody>
          <a:bodyPr rtlCol="0" anchor="ctr"/>
          <a:lstStyle/>
          <a:p>
            <a:endParaRPr lang="en-US"/>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5" name="Content Placeholder 2">
            <a:extLst>
              <a:ext uri="{FF2B5EF4-FFF2-40B4-BE49-F238E27FC236}">
                <a16:creationId xmlns:a16="http://schemas.microsoft.com/office/drawing/2014/main" id="{CD540DAF-BF62-5AF9-F854-3DCD3D9C66A8}"/>
              </a:ext>
            </a:extLst>
          </p:cNvPr>
          <p:cNvSpPr>
            <a:spLocks noGrp="1"/>
          </p:cNvSpPr>
          <p:nvPr>
            <p:ph idx="13"/>
          </p:nvPr>
        </p:nvSpPr>
        <p:spPr>
          <a:xfrm>
            <a:off x="768365" y="2838894"/>
            <a:ext cx="2082217" cy="3094074"/>
          </a:xfrm>
        </p:spPr>
        <p:txBody>
          <a:bodyPr/>
          <a:lstStyle>
            <a:lvl1pPr marL="0" indent="0">
              <a:buNone/>
              <a:defRPr b="1">
                <a:solidFill>
                  <a:schemeClr val="tx2"/>
                </a:solidFill>
              </a:defRPr>
            </a:lvl1pPr>
            <a:lvl2pPr marL="288000" indent="-288000">
              <a:buClr>
                <a:schemeClr val="accent2">
                  <a:lumMod val="60000"/>
                  <a:lumOff val="40000"/>
                </a:schemeClr>
              </a:buClr>
              <a:buSzPct val="90000"/>
              <a:buFont typeface="Arial" panose="020B0604020202020204" pitchFamily="34" charset="0"/>
              <a:buChar char="ꟷ"/>
              <a:defRPr>
                <a:solidFill>
                  <a:schemeClr val="tx2"/>
                </a:solidFill>
              </a:defRPr>
            </a:lvl2pPr>
            <a:lvl3pPr marL="612000" indent="-252000">
              <a:buClr>
                <a:schemeClr val="accent2">
                  <a:lumMod val="60000"/>
                  <a:lumOff val="40000"/>
                </a:schemeClr>
              </a:buClr>
              <a:buSzPct val="90000"/>
              <a:buFont typeface="Arial" panose="020B0604020202020204" pitchFamily="34" charset="0"/>
              <a:buChar char="ꟷ"/>
              <a:defRPr>
                <a:solidFill>
                  <a:schemeClr val="tx2"/>
                </a:solidFill>
              </a:defRPr>
            </a:lvl3pPr>
            <a:lvl4pPr marL="612000" indent="-252000">
              <a:buClr>
                <a:schemeClr val="accent2">
                  <a:lumMod val="60000"/>
                  <a:lumOff val="40000"/>
                </a:schemeClr>
              </a:buClr>
              <a:buSzPct val="90000"/>
              <a:buFont typeface="Arial" panose="020B0604020202020204" pitchFamily="34" charset="0"/>
              <a:buChar char="ꟷ"/>
              <a:defRPr>
                <a:solidFill>
                  <a:schemeClr val="tx2"/>
                </a:solidFill>
              </a:defRPr>
            </a:lvl4pPr>
            <a:lvl5pPr marL="612000" indent="-252000">
              <a:buClr>
                <a:schemeClr val="accent2">
                  <a:lumMod val="60000"/>
                  <a:lumOff val="40000"/>
                </a:schemeClr>
              </a:buClr>
              <a:buSzPct val="90000"/>
              <a:buFont typeface="Arial" panose="020B0604020202020204" pitchFamily="34" charset="0"/>
              <a:buChar char="ꟷ"/>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10">
            <a:extLst>
              <a:ext uri="{FF2B5EF4-FFF2-40B4-BE49-F238E27FC236}">
                <a16:creationId xmlns:a16="http://schemas.microsoft.com/office/drawing/2014/main" id="{6DFE092B-64D4-ADF3-775A-B100DD41DCD9}"/>
              </a:ext>
            </a:extLst>
          </p:cNvPr>
          <p:cNvSpPr>
            <a:spLocks noGrp="1"/>
          </p:cNvSpPr>
          <p:nvPr>
            <p:ph type="body" sz="quarter" idx="15" hasCustomPrompt="1"/>
          </p:nvPr>
        </p:nvSpPr>
        <p:spPr>
          <a:xfrm>
            <a:off x="786832" y="1970897"/>
            <a:ext cx="2063750" cy="541338"/>
          </a:xfrm>
        </p:spPr>
        <p:txBody>
          <a:bodyPr anchor="ctr" anchorCtr="1"/>
          <a:lstStyle>
            <a:lvl1pPr marL="0" indent="0" algn="ctr">
              <a:buNone/>
              <a:defRPr sz="3200" b="1">
                <a:solidFill>
                  <a:schemeClr val="bg1"/>
                </a:solidFill>
              </a:defRPr>
            </a:lvl1pPr>
            <a:lvl2pPr marL="0" indent="0" algn="ctr">
              <a:buNone/>
              <a:defRPr sz="2400" b="1">
                <a:solidFill>
                  <a:schemeClr val="bg1"/>
                </a:solidFill>
              </a:defRPr>
            </a:lvl2pPr>
            <a:lvl3pPr marL="360000" indent="0" algn="ctr">
              <a:buNone/>
              <a:defRPr sz="2400" b="1">
                <a:solidFill>
                  <a:schemeClr val="bg1"/>
                </a:solidFill>
              </a:defRPr>
            </a:lvl3pPr>
            <a:lvl4pPr marL="360000" indent="0" algn="ctr">
              <a:buNone/>
              <a:defRPr sz="2400" b="1">
                <a:solidFill>
                  <a:schemeClr val="bg1"/>
                </a:solidFill>
              </a:defRPr>
            </a:lvl4pPr>
            <a:lvl5pPr marL="360000" indent="0" algn="ctr">
              <a:buNone/>
              <a:defRPr sz="2400" b="1">
                <a:solidFill>
                  <a:schemeClr val="bg1"/>
                </a:solidFill>
              </a:defRPr>
            </a:lvl5pPr>
          </a:lstStyle>
          <a:p>
            <a:pPr lvl="0"/>
            <a:r>
              <a:rPr lang="en-GB"/>
              <a:t>000,000</a:t>
            </a:r>
            <a:endParaRPr lang="en-US"/>
          </a:p>
        </p:txBody>
      </p:sp>
      <p:sp>
        <p:nvSpPr>
          <p:cNvPr id="4" name="Slide Number Placeholder 2">
            <a:extLst>
              <a:ext uri="{FF2B5EF4-FFF2-40B4-BE49-F238E27FC236}">
                <a16:creationId xmlns:a16="http://schemas.microsoft.com/office/drawing/2014/main" id="{2EB84E03-AB03-37C8-896F-DDD3B0249B43}"/>
              </a:ext>
            </a:extLst>
          </p:cNvPr>
          <p:cNvSpPr>
            <a:spLocks noGrp="1"/>
          </p:cNvSpPr>
          <p:nvPr>
            <p:ph type="sldNum" sz="quarter" idx="10"/>
          </p:nvPr>
        </p:nvSpPr>
        <p:spPr>
          <a:xfrm>
            <a:off x="8908800" y="6374142"/>
            <a:ext cx="2743200" cy="365125"/>
          </a:xfrm>
        </p:spPr>
        <p:txBody>
          <a:bodyPr/>
          <a:lstStyle/>
          <a:p>
            <a:fld id="{B5042770-298F-4A05-AC19-71EBAFD4AFB7}" type="slidenum">
              <a:rPr lang="en-GB" smtClean="0"/>
              <a:pPr/>
              <a:t>‹#›</a:t>
            </a:fld>
            <a:endParaRPr lang="en-GB"/>
          </a:p>
        </p:txBody>
      </p:sp>
      <p:sp>
        <p:nvSpPr>
          <p:cNvPr id="12" name="Content Placeholder 2">
            <a:extLst>
              <a:ext uri="{FF2B5EF4-FFF2-40B4-BE49-F238E27FC236}">
                <a16:creationId xmlns:a16="http://schemas.microsoft.com/office/drawing/2014/main" id="{62C5C8BA-044F-A642-FCCD-2F4AA51F5D4C}"/>
              </a:ext>
            </a:extLst>
          </p:cNvPr>
          <p:cNvSpPr>
            <a:spLocks noGrp="1"/>
          </p:cNvSpPr>
          <p:nvPr>
            <p:ph idx="18"/>
          </p:nvPr>
        </p:nvSpPr>
        <p:spPr>
          <a:xfrm>
            <a:off x="3593018" y="2838894"/>
            <a:ext cx="2082217" cy="3094074"/>
          </a:xfrm>
        </p:spPr>
        <p:txBody>
          <a:bodyPr/>
          <a:lstStyle>
            <a:lvl1pPr marL="0" indent="0">
              <a:buNone/>
              <a:defRPr b="1">
                <a:solidFill>
                  <a:schemeClr val="tx2"/>
                </a:solidFill>
              </a:defRPr>
            </a:lvl1pPr>
            <a:lvl2pPr marL="288000" indent="-288000">
              <a:buClr>
                <a:schemeClr val="accent5">
                  <a:lumMod val="60000"/>
                  <a:lumOff val="40000"/>
                </a:schemeClr>
              </a:buClr>
              <a:buSzPct val="90000"/>
              <a:buFont typeface="Arial" panose="020B0604020202020204" pitchFamily="34" charset="0"/>
              <a:buChar char="ꟷ"/>
              <a:defRPr>
                <a:solidFill>
                  <a:schemeClr val="tx2"/>
                </a:solidFill>
              </a:defRPr>
            </a:lvl2pPr>
            <a:lvl3pPr marL="612000" indent="-252000">
              <a:buClr>
                <a:schemeClr val="accent5">
                  <a:lumMod val="60000"/>
                  <a:lumOff val="40000"/>
                </a:schemeClr>
              </a:buClr>
              <a:buSzPct val="90000"/>
              <a:buFont typeface="Arial" panose="020B0604020202020204" pitchFamily="34" charset="0"/>
              <a:buChar char="ꟷ"/>
              <a:defRPr>
                <a:solidFill>
                  <a:schemeClr val="tx2"/>
                </a:solidFill>
              </a:defRPr>
            </a:lvl3pPr>
            <a:lvl4pPr marL="612000" indent="-252000">
              <a:buClr>
                <a:schemeClr val="accent5">
                  <a:lumMod val="60000"/>
                  <a:lumOff val="40000"/>
                </a:schemeClr>
              </a:buClr>
              <a:buSzPct val="90000"/>
              <a:buFont typeface="Arial" panose="020B0604020202020204" pitchFamily="34" charset="0"/>
              <a:buChar char="ꟷ"/>
              <a:defRPr>
                <a:solidFill>
                  <a:schemeClr val="tx2"/>
                </a:solidFill>
              </a:defRPr>
            </a:lvl4pPr>
            <a:lvl5pPr marL="612000" indent="-252000">
              <a:buClr>
                <a:schemeClr val="accent5">
                  <a:lumMod val="60000"/>
                  <a:lumOff val="40000"/>
                </a:schemeClr>
              </a:buClr>
              <a:buSzPct val="90000"/>
              <a:buFont typeface="Arial" panose="020B0604020202020204" pitchFamily="34" charset="0"/>
              <a:buChar char="ꟷ"/>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2">
            <a:extLst>
              <a:ext uri="{FF2B5EF4-FFF2-40B4-BE49-F238E27FC236}">
                <a16:creationId xmlns:a16="http://schemas.microsoft.com/office/drawing/2014/main" id="{D630FC06-579D-9A99-1D40-BDF9D94A0818}"/>
              </a:ext>
            </a:extLst>
          </p:cNvPr>
          <p:cNvSpPr>
            <a:spLocks noGrp="1"/>
          </p:cNvSpPr>
          <p:nvPr>
            <p:ph idx="19"/>
          </p:nvPr>
        </p:nvSpPr>
        <p:spPr>
          <a:xfrm>
            <a:off x="6415544" y="2838894"/>
            <a:ext cx="2082217" cy="3094074"/>
          </a:xfrm>
        </p:spPr>
        <p:txBody>
          <a:bodyPr/>
          <a:lstStyle>
            <a:lvl1pPr marL="0" indent="0">
              <a:buNone/>
              <a:defRPr b="1">
                <a:solidFill>
                  <a:schemeClr val="tx2"/>
                </a:solidFill>
              </a:defRPr>
            </a:lvl1pPr>
            <a:lvl2pPr marL="288000" indent="-288000">
              <a:buClr>
                <a:srgbClr val="F28598"/>
              </a:buClr>
              <a:buSzPct val="90000"/>
              <a:buFont typeface="Arial" panose="020B0604020202020204" pitchFamily="34" charset="0"/>
              <a:buChar char="ꟷ"/>
              <a:defRPr>
                <a:solidFill>
                  <a:schemeClr val="tx2"/>
                </a:solidFill>
              </a:defRPr>
            </a:lvl2pPr>
            <a:lvl3pPr marL="612000" indent="-252000">
              <a:buClr>
                <a:srgbClr val="F28598"/>
              </a:buClr>
              <a:buSzPct val="90000"/>
              <a:buFont typeface="Arial" panose="020B0604020202020204" pitchFamily="34" charset="0"/>
              <a:buChar char="ꟷ"/>
              <a:defRPr>
                <a:solidFill>
                  <a:schemeClr val="tx2"/>
                </a:solidFill>
              </a:defRPr>
            </a:lvl3pPr>
            <a:lvl4pPr marL="612000" indent="-252000">
              <a:buClr>
                <a:srgbClr val="F28598"/>
              </a:buClr>
              <a:buSzPct val="90000"/>
              <a:buFont typeface="Arial" panose="020B0604020202020204" pitchFamily="34" charset="0"/>
              <a:buChar char="ꟷ"/>
              <a:defRPr>
                <a:solidFill>
                  <a:schemeClr val="tx2"/>
                </a:solidFill>
              </a:defRPr>
            </a:lvl4pPr>
            <a:lvl5pPr marL="612000" indent="-252000">
              <a:buClr>
                <a:srgbClr val="F28598"/>
              </a:buClr>
              <a:buSzPct val="90000"/>
              <a:buFont typeface="Arial" panose="020B0604020202020204" pitchFamily="34" charset="0"/>
              <a:buChar char="ꟷ"/>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Content Placeholder 2">
            <a:extLst>
              <a:ext uri="{FF2B5EF4-FFF2-40B4-BE49-F238E27FC236}">
                <a16:creationId xmlns:a16="http://schemas.microsoft.com/office/drawing/2014/main" id="{6FE291DB-F1BB-1B98-1B24-6EDA9D7958B6}"/>
              </a:ext>
            </a:extLst>
          </p:cNvPr>
          <p:cNvSpPr>
            <a:spLocks noGrp="1"/>
          </p:cNvSpPr>
          <p:nvPr>
            <p:ph idx="20"/>
          </p:nvPr>
        </p:nvSpPr>
        <p:spPr>
          <a:xfrm>
            <a:off x="9229887" y="2843759"/>
            <a:ext cx="2082217" cy="3094074"/>
          </a:xfrm>
        </p:spPr>
        <p:txBody>
          <a:bodyPr/>
          <a:lstStyle>
            <a:lvl1pPr marL="0" indent="0">
              <a:buNone/>
              <a:defRPr b="1">
                <a:solidFill>
                  <a:schemeClr val="tx2"/>
                </a:solidFill>
              </a:defRPr>
            </a:lvl1pPr>
            <a:lvl2pPr marL="288000" indent="-288000">
              <a:buClr>
                <a:schemeClr val="accent4">
                  <a:lumMod val="60000"/>
                  <a:lumOff val="40000"/>
                </a:schemeClr>
              </a:buClr>
              <a:buSzPct val="90000"/>
              <a:buFont typeface="Arial" panose="020B0604020202020204" pitchFamily="34" charset="0"/>
              <a:buChar char="ꟷ"/>
              <a:defRPr>
                <a:solidFill>
                  <a:schemeClr val="tx2"/>
                </a:solidFill>
              </a:defRPr>
            </a:lvl2pPr>
            <a:lvl3pPr marL="612000" indent="-252000">
              <a:buClr>
                <a:schemeClr val="accent4">
                  <a:lumMod val="60000"/>
                  <a:lumOff val="40000"/>
                </a:schemeClr>
              </a:buClr>
              <a:buSzPct val="90000"/>
              <a:buFont typeface="Arial" panose="020B0604020202020204" pitchFamily="34" charset="0"/>
              <a:buChar char="ꟷ"/>
              <a:defRPr>
                <a:solidFill>
                  <a:schemeClr val="tx2"/>
                </a:solidFill>
              </a:defRPr>
            </a:lvl3pPr>
            <a:lvl4pPr marL="612000" indent="-252000">
              <a:buClr>
                <a:schemeClr val="accent4">
                  <a:lumMod val="60000"/>
                  <a:lumOff val="40000"/>
                </a:schemeClr>
              </a:buClr>
              <a:buSzPct val="90000"/>
              <a:buFont typeface="Arial" panose="020B0604020202020204" pitchFamily="34" charset="0"/>
              <a:buChar char="ꟷ"/>
              <a:defRPr>
                <a:solidFill>
                  <a:schemeClr val="tx2"/>
                </a:solidFill>
              </a:defRPr>
            </a:lvl4pPr>
            <a:lvl5pPr marL="612000" indent="-252000">
              <a:buClr>
                <a:schemeClr val="accent4">
                  <a:lumMod val="60000"/>
                  <a:lumOff val="40000"/>
                </a:schemeClr>
              </a:buClr>
              <a:buSzPct val="90000"/>
              <a:buFont typeface="Arial" panose="020B0604020202020204" pitchFamily="34" charset="0"/>
              <a:buChar char="ꟷ"/>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10">
            <a:extLst>
              <a:ext uri="{FF2B5EF4-FFF2-40B4-BE49-F238E27FC236}">
                <a16:creationId xmlns:a16="http://schemas.microsoft.com/office/drawing/2014/main" id="{CD2D5E8C-A8AB-FE96-8A15-7DA490CEC326}"/>
              </a:ext>
            </a:extLst>
          </p:cNvPr>
          <p:cNvSpPr>
            <a:spLocks noGrp="1"/>
          </p:cNvSpPr>
          <p:nvPr>
            <p:ph type="body" sz="quarter" idx="16" hasCustomPrompt="1"/>
          </p:nvPr>
        </p:nvSpPr>
        <p:spPr>
          <a:xfrm>
            <a:off x="3642868" y="1974234"/>
            <a:ext cx="2063750" cy="541338"/>
          </a:xfrm>
        </p:spPr>
        <p:txBody>
          <a:bodyPr anchor="ctr" anchorCtr="1"/>
          <a:lstStyle>
            <a:lvl1pPr marL="0" indent="0" algn="ctr">
              <a:buNone/>
              <a:defRPr sz="3200" b="1">
                <a:solidFill>
                  <a:schemeClr val="bg1"/>
                </a:solidFill>
              </a:defRPr>
            </a:lvl1pPr>
            <a:lvl2pPr marL="0" indent="0" algn="ctr">
              <a:buNone/>
              <a:defRPr sz="2400" b="1">
                <a:solidFill>
                  <a:schemeClr val="bg1"/>
                </a:solidFill>
              </a:defRPr>
            </a:lvl2pPr>
            <a:lvl3pPr marL="360000" indent="0" algn="ctr">
              <a:buNone/>
              <a:defRPr sz="2400" b="1">
                <a:solidFill>
                  <a:schemeClr val="bg1"/>
                </a:solidFill>
              </a:defRPr>
            </a:lvl3pPr>
            <a:lvl4pPr marL="360000" indent="0" algn="ctr">
              <a:buNone/>
              <a:defRPr sz="2400" b="1">
                <a:solidFill>
                  <a:schemeClr val="bg1"/>
                </a:solidFill>
              </a:defRPr>
            </a:lvl4pPr>
            <a:lvl5pPr marL="360000" indent="0" algn="ctr">
              <a:buNone/>
              <a:defRPr sz="2400" b="1">
                <a:solidFill>
                  <a:schemeClr val="bg1"/>
                </a:solidFill>
              </a:defRPr>
            </a:lvl5pPr>
          </a:lstStyle>
          <a:p>
            <a:pPr lvl="0"/>
            <a:r>
              <a:rPr lang="en-GB"/>
              <a:t>000,000</a:t>
            </a:r>
            <a:endParaRPr lang="en-US"/>
          </a:p>
        </p:txBody>
      </p:sp>
      <p:sp>
        <p:nvSpPr>
          <p:cNvPr id="15" name="Text Placeholder 10">
            <a:extLst>
              <a:ext uri="{FF2B5EF4-FFF2-40B4-BE49-F238E27FC236}">
                <a16:creationId xmlns:a16="http://schemas.microsoft.com/office/drawing/2014/main" id="{E946BC67-3E31-52CD-54CE-9D9F02ABA10D}"/>
              </a:ext>
            </a:extLst>
          </p:cNvPr>
          <p:cNvSpPr>
            <a:spLocks noGrp="1"/>
          </p:cNvSpPr>
          <p:nvPr>
            <p:ph type="body" sz="quarter" idx="17" hasCustomPrompt="1"/>
          </p:nvPr>
        </p:nvSpPr>
        <p:spPr>
          <a:xfrm>
            <a:off x="6500884" y="1981838"/>
            <a:ext cx="2063750" cy="541338"/>
          </a:xfrm>
        </p:spPr>
        <p:txBody>
          <a:bodyPr anchor="ctr" anchorCtr="1"/>
          <a:lstStyle>
            <a:lvl1pPr marL="0" indent="0" algn="ctr">
              <a:buNone/>
              <a:defRPr sz="3200" b="1">
                <a:solidFill>
                  <a:schemeClr val="bg1"/>
                </a:solidFill>
              </a:defRPr>
            </a:lvl1pPr>
            <a:lvl2pPr marL="0" indent="0" algn="ctr">
              <a:buNone/>
              <a:defRPr sz="2400" b="1">
                <a:solidFill>
                  <a:schemeClr val="bg1"/>
                </a:solidFill>
              </a:defRPr>
            </a:lvl2pPr>
            <a:lvl3pPr marL="360000" indent="0" algn="ctr">
              <a:buNone/>
              <a:defRPr sz="2400" b="1">
                <a:solidFill>
                  <a:schemeClr val="bg1"/>
                </a:solidFill>
              </a:defRPr>
            </a:lvl3pPr>
            <a:lvl4pPr marL="360000" indent="0" algn="ctr">
              <a:buNone/>
              <a:defRPr sz="2400" b="1">
                <a:solidFill>
                  <a:schemeClr val="bg1"/>
                </a:solidFill>
              </a:defRPr>
            </a:lvl4pPr>
            <a:lvl5pPr marL="360000" indent="0" algn="ctr">
              <a:buNone/>
              <a:defRPr sz="2400" b="1">
                <a:solidFill>
                  <a:schemeClr val="bg1"/>
                </a:solidFill>
              </a:defRPr>
            </a:lvl5pPr>
          </a:lstStyle>
          <a:p>
            <a:pPr lvl="0"/>
            <a:r>
              <a:rPr lang="en-GB"/>
              <a:t>000,000</a:t>
            </a:r>
            <a:endParaRPr lang="en-US"/>
          </a:p>
        </p:txBody>
      </p:sp>
      <p:sp>
        <p:nvSpPr>
          <p:cNvPr id="34" name="Text Placeholder 10">
            <a:extLst>
              <a:ext uri="{FF2B5EF4-FFF2-40B4-BE49-F238E27FC236}">
                <a16:creationId xmlns:a16="http://schemas.microsoft.com/office/drawing/2014/main" id="{5D0534D1-03FE-A7C9-4F7D-90C3FB2BF653}"/>
              </a:ext>
            </a:extLst>
          </p:cNvPr>
          <p:cNvSpPr>
            <a:spLocks noGrp="1"/>
          </p:cNvSpPr>
          <p:nvPr>
            <p:ph type="body" sz="quarter" idx="21" hasCustomPrompt="1"/>
          </p:nvPr>
        </p:nvSpPr>
        <p:spPr>
          <a:xfrm>
            <a:off x="9271229" y="1983601"/>
            <a:ext cx="2063750" cy="541338"/>
          </a:xfrm>
        </p:spPr>
        <p:txBody>
          <a:bodyPr anchor="ctr" anchorCtr="1"/>
          <a:lstStyle>
            <a:lvl1pPr marL="0" indent="0" algn="ctr">
              <a:buNone/>
              <a:defRPr sz="3200" b="1">
                <a:solidFill>
                  <a:schemeClr val="bg1"/>
                </a:solidFill>
              </a:defRPr>
            </a:lvl1pPr>
            <a:lvl2pPr marL="0" indent="0" algn="ctr">
              <a:buNone/>
              <a:defRPr sz="2400" b="1">
                <a:solidFill>
                  <a:schemeClr val="bg1"/>
                </a:solidFill>
              </a:defRPr>
            </a:lvl2pPr>
            <a:lvl3pPr marL="360000" indent="0" algn="ctr">
              <a:buNone/>
              <a:defRPr sz="2400" b="1">
                <a:solidFill>
                  <a:schemeClr val="bg1"/>
                </a:solidFill>
              </a:defRPr>
            </a:lvl3pPr>
            <a:lvl4pPr marL="360000" indent="0" algn="ctr">
              <a:buNone/>
              <a:defRPr sz="2400" b="1">
                <a:solidFill>
                  <a:schemeClr val="bg1"/>
                </a:solidFill>
              </a:defRPr>
            </a:lvl4pPr>
            <a:lvl5pPr marL="360000" indent="0" algn="ctr">
              <a:buNone/>
              <a:defRPr sz="2400" b="1">
                <a:solidFill>
                  <a:schemeClr val="bg1"/>
                </a:solidFill>
              </a:defRPr>
            </a:lvl5pPr>
          </a:lstStyle>
          <a:p>
            <a:pPr lvl="0"/>
            <a:r>
              <a:rPr lang="en-GB"/>
              <a:t>000,000</a:t>
            </a:r>
            <a:endParaRPr lang="en-US"/>
          </a:p>
        </p:txBody>
      </p:sp>
      <p:sp>
        <p:nvSpPr>
          <p:cNvPr id="23" name="Title 1">
            <a:extLst>
              <a:ext uri="{FF2B5EF4-FFF2-40B4-BE49-F238E27FC236}">
                <a16:creationId xmlns:a16="http://schemas.microsoft.com/office/drawing/2014/main" id="{39DEE95F-4C1C-EEBC-2A9D-45A1A4F1E287}"/>
              </a:ext>
            </a:extLst>
          </p:cNvPr>
          <p:cNvSpPr>
            <a:spLocks noGrp="1"/>
          </p:cNvSpPr>
          <p:nvPr>
            <p:ph type="title"/>
          </p:nvPr>
        </p:nvSpPr>
        <p:spPr>
          <a:xfrm>
            <a:off x="540000" y="543319"/>
            <a:ext cx="10150578" cy="699312"/>
          </a:xfrm>
        </p:spPr>
        <p:txBody>
          <a:bodyPr anchor="t" anchorCtr="0"/>
          <a:lstStyle>
            <a:lvl1pPr>
              <a:defRPr sz="4800">
                <a:solidFill>
                  <a:srgbClr val="412468"/>
                </a:solidFill>
              </a:defRPr>
            </a:lvl1pPr>
          </a:lstStyle>
          <a:p>
            <a:r>
              <a:rPr lang="en-GB"/>
              <a:t>Click to edit Master title style</a:t>
            </a:r>
          </a:p>
        </p:txBody>
      </p:sp>
      <p:cxnSp>
        <p:nvCxnSpPr>
          <p:cNvPr id="25" name="Straight Connector 24">
            <a:extLst>
              <a:ext uri="{FF2B5EF4-FFF2-40B4-BE49-F238E27FC236}">
                <a16:creationId xmlns:a16="http://schemas.microsoft.com/office/drawing/2014/main" id="{B11952A6-9C36-E8A8-68DF-5CAF5C817D85}"/>
              </a:ext>
            </a:extLst>
          </p:cNvPr>
          <p:cNvCxnSpPr>
            <a:cxnSpLocks/>
          </p:cNvCxnSpPr>
          <p:nvPr userDrawn="1"/>
        </p:nvCxnSpPr>
        <p:spPr>
          <a:xfrm>
            <a:off x="534388" y="1206838"/>
            <a:ext cx="11117612" cy="0"/>
          </a:xfrm>
          <a:prstGeom prst="line">
            <a:avLst/>
          </a:prstGeom>
          <a:ln w="50800">
            <a:solidFill>
              <a:srgbClr val="4124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3216588"/>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_Quote - green">
    <p:bg>
      <p:bgPr>
        <a:solidFill>
          <a:srgbClr val="CDBEDB"/>
        </a:solidFill>
        <a:effectLst/>
      </p:bgPr>
    </p:bg>
    <p:spTree>
      <p:nvGrpSpPr>
        <p:cNvPr id="1" name=""/>
        <p:cNvGrpSpPr/>
        <p:nvPr/>
      </p:nvGrpSpPr>
      <p:grpSpPr>
        <a:xfrm>
          <a:off x="0" y="0"/>
          <a:ext cx="0" cy="0"/>
          <a:chOff x="0" y="0"/>
          <a:chExt cx="0" cy="0"/>
        </a:xfrm>
      </p:grpSpPr>
      <p:sp>
        <p:nvSpPr>
          <p:cNvPr id="2" name="Graphic 5">
            <a:extLst>
              <a:ext uri="{FF2B5EF4-FFF2-40B4-BE49-F238E27FC236}">
                <a16:creationId xmlns:a16="http://schemas.microsoft.com/office/drawing/2014/main" id="{C8F926C0-B965-645D-D9D9-8EEF6973CA8E}"/>
              </a:ext>
            </a:extLst>
          </p:cNvPr>
          <p:cNvSpPr/>
          <p:nvPr userDrawn="1"/>
        </p:nvSpPr>
        <p:spPr>
          <a:xfrm>
            <a:off x="634061" y="3460280"/>
            <a:ext cx="4365451" cy="1947393"/>
          </a:xfrm>
          <a:custGeom>
            <a:avLst/>
            <a:gdLst>
              <a:gd name="connsiteX0" fmla="*/ 3802267 w 3802266"/>
              <a:gd name="connsiteY0" fmla="*/ 1725411 h 1725411"/>
              <a:gd name="connsiteX1" fmla="*/ 0 w 3802266"/>
              <a:gd name="connsiteY1" fmla="*/ 961301 h 1725411"/>
              <a:gd name="connsiteX2" fmla="*/ 0 w 3802266"/>
              <a:gd name="connsiteY2" fmla="*/ 0 h 1725411"/>
              <a:gd name="connsiteX3" fmla="*/ 3802267 w 3802266"/>
              <a:gd name="connsiteY3" fmla="*/ 0 h 1725411"/>
              <a:gd name="connsiteX4" fmla="*/ 3802267 w 3802266"/>
              <a:gd name="connsiteY4" fmla="*/ 1725411 h 1725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266" h="1725411">
                <a:moveTo>
                  <a:pt x="3802267" y="1725411"/>
                </a:moveTo>
                <a:lnTo>
                  <a:pt x="0" y="961301"/>
                </a:lnTo>
                <a:lnTo>
                  <a:pt x="0" y="0"/>
                </a:lnTo>
                <a:lnTo>
                  <a:pt x="3802267" y="0"/>
                </a:lnTo>
                <a:lnTo>
                  <a:pt x="3802267" y="1725411"/>
                </a:lnTo>
                <a:close/>
              </a:path>
            </a:pathLst>
          </a:custGeom>
          <a:solidFill>
            <a:schemeClr val="accent2"/>
          </a:solidFill>
          <a:ln w="9503" cap="flat">
            <a:noFill/>
            <a:prstDash val="solid"/>
            <a:miter/>
          </a:ln>
        </p:spPr>
        <p:txBody>
          <a:bodyPr rtlCol="0" anchor="ctr"/>
          <a:lstStyle/>
          <a:p>
            <a:endParaRPr lang="en-US"/>
          </a:p>
        </p:txBody>
      </p:sp>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10" name="Text Placeholder 9">
            <a:extLst>
              <a:ext uri="{FF2B5EF4-FFF2-40B4-BE49-F238E27FC236}">
                <a16:creationId xmlns:a16="http://schemas.microsoft.com/office/drawing/2014/main" id="{2D3CE22D-4791-4343-86EB-1829681CCA54}"/>
              </a:ext>
            </a:extLst>
          </p:cNvPr>
          <p:cNvSpPr>
            <a:spLocks noGrp="1"/>
          </p:cNvSpPr>
          <p:nvPr>
            <p:ph type="body" sz="quarter" idx="14" hasCustomPrompt="1"/>
          </p:nvPr>
        </p:nvSpPr>
        <p:spPr>
          <a:xfrm>
            <a:off x="1091116" y="3682599"/>
            <a:ext cx="3513137" cy="1716087"/>
          </a:xfrm>
        </p:spPr>
        <p:txBody>
          <a:bodyPr>
            <a:normAutofit/>
          </a:bodyPr>
          <a:lstStyle>
            <a:lvl1pPr marL="0" indent="0">
              <a:lnSpc>
                <a:spcPts val="6000"/>
              </a:lnSpc>
              <a:buNone/>
              <a:defRPr sz="6000">
                <a:solidFill>
                  <a:schemeClr val="bg1"/>
                </a:solidFill>
              </a:defRPr>
            </a:lvl1pPr>
          </a:lstStyle>
          <a:p>
            <a:pPr lvl="0"/>
            <a:r>
              <a:rPr lang="en-US"/>
              <a:t>000,000m</a:t>
            </a:r>
          </a:p>
        </p:txBody>
      </p:sp>
      <p:sp>
        <p:nvSpPr>
          <p:cNvPr id="11" name="Text Placeholder 9">
            <a:extLst>
              <a:ext uri="{FF2B5EF4-FFF2-40B4-BE49-F238E27FC236}">
                <a16:creationId xmlns:a16="http://schemas.microsoft.com/office/drawing/2014/main" id="{D226FFFB-A581-43B6-BF4F-C963B78C3582}"/>
              </a:ext>
            </a:extLst>
          </p:cNvPr>
          <p:cNvSpPr>
            <a:spLocks noGrp="1"/>
          </p:cNvSpPr>
          <p:nvPr>
            <p:ph type="body" sz="quarter" idx="15"/>
          </p:nvPr>
        </p:nvSpPr>
        <p:spPr>
          <a:xfrm>
            <a:off x="5754414" y="835742"/>
            <a:ext cx="5897585" cy="5067753"/>
          </a:xfrm>
        </p:spPr>
        <p:txBody>
          <a:bodyPr anchor="ctr">
            <a:normAutofit/>
          </a:bodyPr>
          <a:lstStyle>
            <a:lvl1pPr>
              <a:lnSpc>
                <a:spcPts val="3600"/>
              </a:lnSpc>
              <a:spcAft>
                <a:spcPts val="0"/>
              </a:spcAft>
              <a:defRPr sz="4400">
                <a:solidFill>
                  <a:schemeClr val="tx2"/>
                </a:solidFill>
              </a:defRPr>
            </a:lvl1pPr>
          </a:lstStyle>
          <a:p>
            <a:pPr lvl="0"/>
            <a:r>
              <a:rPr lang="en-US"/>
              <a:t>Click to edit Master text styles</a:t>
            </a:r>
          </a:p>
        </p:txBody>
      </p:sp>
      <p:sp>
        <p:nvSpPr>
          <p:cNvPr id="4" name="Picture Placeholder 3">
            <a:extLst>
              <a:ext uri="{FF2B5EF4-FFF2-40B4-BE49-F238E27FC236}">
                <a16:creationId xmlns:a16="http://schemas.microsoft.com/office/drawing/2014/main" id="{946F60CD-96F6-DB85-C2CA-018EF25F4899}"/>
              </a:ext>
            </a:extLst>
          </p:cNvPr>
          <p:cNvSpPr>
            <a:spLocks noGrp="1"/>
          </p:cNvSpPr>
          <p:nvPr>
            <p:ph type="pic" sz="quarter" idx="16"/>
          </p:nvPr>
        </p:nvSpPr>
        <p:spPr>
          <a:xfrm>
            <a:off x="633413" y="569626"/>
            <a:ext cx="4365625" cy="2891124"/>
          </a:xfrm>
        </p:spPr>
        <p:txBody>
          <a:bodyPr/>
          <a:lstStyle/>
          <a:p>
            <a:endParaRPr lang="en-US"/>
          </a:p>
        </p:txBody>
      </p:sp>
    </p:spTree>
    <p:extLst>
      <p:ext uri="{BB962C8B-B14F-4D97-AF65-F5344CB8AC3E}">
        <p14:creationId xmlns:p14="http://schemas.microsoft.com/office/powerpoint/2010/main" val="42027741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_Quote - green">
    <p:bg>
      <p:bgPr>
        <a:solidFill>
          <a:srgbClr val="F7EFDA"/>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2" name="Graphic 5">
            <a:extLst>
              <a:ext uri="{FF2B5EF4-FFF2-40B4-BE49-F238E27FC236}">
                <a16:creationId xmlns:a16="http://schemas.microsoft.com/office/drawing/2014/main" id="{17A48C49-85CD-519D-E3E2-845926BD8396}"/>
              </a:ext>
            </a:extLst>
          </p:cNvPr>
          <p:cNvSpPr/>
          <p:nvPr userDrawn="1"/>
        </p:nvSpPr>
        <p:spPr>
          <a:xfrm>
            <a:off x="634061" y="3460280"/>
            <a:ext cx="4365451" cy="1947393"/>
          </a:xfrm>
          <a:custGeom>
            <a:avLst/>
            <a:gdLst>
              <a:gd name="connsiteX0" fmla="*/ 3802267 w 3802266"/>
              <a:gd name="connsiteY0" fmla="*/ 1725411 h 1725411"/>
              <a:gd name="connsiteX1" fmla="*/ 0 w 3802266"/>
              <a:gd name="connsiteY1" fmla="*/ 961301 h 1725411"/>
              <a:gd name="connsiteX2" fmla="*/ 0 w 3802266"/>
              <a:gd name="connsiteY2" fmla="*/ 0 h 1725411"/>
              <a:gd name="connsiteX3" fmla="*/ 3802267 w 3802266"/>
              <a:gd name="connsiteY3" fmla="*/ 0 h 1725411"/>
              <a:gd name="connsiteX4" fmla="*/ 3802267 w 3802266"/>
              <a:gd name="connsiteY4" fmla="*/ 1725411 h 1725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266" h="1725411">
                <a:moveTo>
                  <a:pt x="3802267" y="1725411"/>
                </a:moveTo>
                <a:lnTo>
                  <a:pt x="0" y="961301"/>
                </a:lnTo>
                <a:lnTo>
                  <a:pt x="0" y="0"/>
                </a:lnTo>
                <a:lnTo>
                  <a:pt x="3802267" y="0"/>
                </a:lnTo>
                <a:lnTo>
                  <a:pt x="3802267" y="1725411"/>
                </a:lnTo>
                <a:close/>
              </a:path>
            </a:pathLst>
          </a:custGeom>
          <a:solidFill>
            <a:schemeClr val="accent2"/>
          </a:solidFill>
          <a:ln w="9503" cap="flat">
            <a:noFill/>
            <a:prstDash val="solid"/>
            <a:miter/>
          </a:ln>
        </p:spPr>
        <p:txBody>
          <a:bodyPr rtlCol="0" anchor="ctr"/>
          <a:lstStyle/>
          <a:p>
            <a:endParaRPr lang="en-US"/>
          </a:p>
        </p:txBody>
      </p:sp>
      <p:sp>
        <p:nvSpPr>
          <p:cNvPr id="3" name="Text Placeholder 9">
            <a:extLst>
              <a:ext uri="{FF2B5EF4-FFF2-40B4-BE49-F238E27FC236}">
                <a16:creationId xmlns:a16="http://schemas.microsoft.com/office/drawing/2014/main" id="{08335501-AF81-BF5E-C85C-FBE87B74751D}"/>
              </a:ext>
            </a:extLst>
          </p:cNvPr>
          <p:cNvSpPr>
            <a:spLocks noGrp="1"/>
          </p:cNvSpPr>
          <p:nvPr>
            <p:ph type="body" sz="quarter" idx="14" hasCustomPrompt="1"/>
          </p:nvPr>
        </p:nvSpPr>
        <p:spPr>
          <a:xfrm>
            <a:off x="1091116" y="3682599"/>
            <a:ext cx="3513137" cy="1716087"/>
          </a:xfrm>
        </p:spPr>
        <p:txBody>
          <a:bodyPr>
            <a:normAutofit/>
          </a:bodyPr>
          <a:lstStyle>
            <a:lvl1pPr marL="0" indent="0">
              <a:lnSpc>
                <a:spcPts val="6000"/>
              </a:lnSpc>
              <a:buNone/>
              <a:defRPr sz="6000">
                <a:solidFill>
                  <a:schemeClr val="bg1"/>
                </a:solidFill>
              </a:defRPr>
            </a:lvl1pPr>
          </a:lstStyle>
          <a:p>
            <a:pPr lvl="0"/>
            <a:r>
              <a:rPr lang="en-US"/>
              <a:t>000,000m</a:t>
            </a:r>
          </a:p>
        </p:txBody>
      </p:sp>
      <p:sp>
        <p:nvSpPr>
          <p:cNvPr id="5" name="Text Placeholder 9">
            <a:extLst>
              <a:ext uri="{FF2B5EF4-FFF2-40B4-BE49-F238E27FC236}">
                <a16:creationId xmlns:a16="http://schemas.microsoft.com/office/drawing/2014/main" id="{4CDD5D5F-54C3-ED75-349B-1F4DE879BF90}"/>
              </a:ext>
            </a:extLst>
          </p:cNvPr>
          <p:cNvSpPr>
            <a:spLocks noGrp="1"/>
          </p:cNvSpPr>
          <p:nvPr>
            <p:ph type="body" sz="quarter" idx="15"/>
          </p:nvPr>
        </p:nvSpPr>
        <p:spPr>
          <a:xfrm>
            <a:off x="5754414" y="835742"/>
            <a:ext cx="5897585" cy="5067753"/>
          </a:xfrm>
        </p:spPr>
        <p:txBody>
          <a:bodyPr anchor="ctr">
            <a:normAutofit/>
          </a:bodyPr>
          <a:lstStyle>
            <a:lvl1pPr>
              <a:lnSpc>
                <a:spcPts val="3600"/>
              </a:lnSpc>
              <a:spcAft>
                <a:spcPts val="0"/>
              </a:spcAft>
              <a:defRPr sz="4400">
                <a:solidFill>
                  <a:schemeClr val="tx2"/>
                </a:solidFill>
              </a:defRPr>
            </a:lvl1pPr>
          </a:lstStyle>
          <a:p>
            <a:pPr lvl="0"/>
            <a:r>
              <a:rPr lang="en-US"/>
              <a:t>Click to edit Master text styles</a:t>
            </a:r>
          </a:p>
        </p:txBody>
      </p:sp>
      <p:sp>
        <p:nvSpPr>
          <p:cNvPr id="9" name="Picture Placeholder 8">
            <a:extLst>
              <a:ext uri="{FF2B5EF4-FFF2-40B4-BE49-F238E27FC236}">
                <a16:creationId xmlns:a16="http://schemas.microsoft.com/office/drawing/2014/main" id="{C4996204-3FF2-B566-FB13-B3F136B1D93C}"/>
              </a:ext>
            </a:extLst>
          </p:cNvPr>
          <p:cNvSpPr>
            <a:spLocks noGrp="1"/>
          </p:cNvSpPr>
          <p:nvPr>
            <p:ph type="pic" sz="quarter" idx="16"/>
          </p:nvPr>
        </p:nvSpPr>
        <p:spPr>
          <a:xfrm>
            <a:off x="569730" y="850015"/>
            <a:ext cx="4459288" cy="2625725"/>
          </a:xfrm>
        </p:spPr>
        <p:txBody>
          <a:bodyPr/>
          <a:lstStyle/>
          <a:p>
            <a:endParaRPr lang="en-US"/>
          </a:p>
        </p:txBody>
      </p:sp>
    </p:spTree>
    <p:extLst>
      <p:ext uri="{BB962C8B-B14F-4D97-AF65-F5344CB8AC3E}">
        <p14:creationId xmlns:p14="http://schemas.microsoft.com/office/powerpoint/2010/main" val="261861354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5_Quote - green">
    <p:bg>
      <p:bgPr>
        <a:solidFill>
          <a:schemeClr val="accent6"/>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lvl1pPr>
              <a:defRPr>
                <a:solidFill>
                  <a:schemeClr val="bg1"/>
                </a:solidFill>
              </a:defRPr>
            </a:lvl1pPr>
          </a:lstStyle>
          <a:p>
            <a:fld id="{B5042770-298F-4A05-AC19-71EBAFD4AFB7}" type="slidenum">
              <a:rPr lang="en-GB" smtClean="0"/>
              <a:pPr/>
              <a:t>‹#›</a:t>
            </a:fld>
            <a:endParaRPr lang="en-GB"/>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sp>
        <p:nvSpPr>
          <p:cNvPr id="3" name="Text Placeholder 9">
            <a:extLst>
              <a:ext uri="{FF2B5EF4-FFF2-40B4-BE49-F238E27FC236}">
                <a16:creationId xmlns:a16="http://schemas.microsoft.com/office/drawing/2014/main" id="{47AC4990-2BD9-0410-969E-C81328AED47B}"/>
              </a:ext>
            </a:extLst>
          </p:cNvPr>
          <p:cNvSpPr>
            <a:spLocks noGrp="1"/>
          </p:cNvSpPr>
          <p:nvPr>
            <p:ph type="body" sz="quarter" idx="14" hasCustomPrompt="1"/>
          </p:nvPr>
        </p:nvSpPr>
        <p:spPr>
          <a:xfrm>
            <a:off x="1091116" y="2174590"/>
            <a:ext cx="3513137" cy="883440"/>
          </a:xfrm>
        </p:spPr>
        <p:txBody>
          <a:bodyPr>
            <a:normAutofit/>
          </a:bodyPr>
          <a:lstStyle>
            <a:lvl1pPr marL="0" indent="0">
              <a:lnSpc>
                <a:spcPts val="6000"/>
              </a:lnSpc>
              <a:buNone/>
              <a:defRPr sz="6000">
                <a:solidFill>
                  <a:schemeClr val="bg1"/>
                </a:solidFill>
              </a:defRPr>
            </a:lvl1pPr>
          </a:lstStyle>
          <a:p>
            <a:pPr lvl="0"/>
            <a:r>
              <a:rPr lang="en-US"/>
              <a:t>000,000m</a:t>
            </a:r>
          </a:p>
        </p:txBody>
      </p:sp>
      <p:sp>
        <p:nvSpPr>
          <p:cNvPr id="4" name="Text Placeholder 9">
            <a:extLst>
              <a:ext uri="{FF2B5EF4-FFF2-40B4-BE49-F238E27FC236}">
                <a16:creationId xmlns:a16="http://schemas.microsoft.com/office/drawing/2014/main" id="{7F27A570-2080-A578-C697-57EA48F8036B}"/>
              </a:ext>
            </a:extLst>
          </p:cNvPr>
          <p:cNvSpPr>
            <a:spLocks noGrp="1"/>
          </p:cNvSpPr>
          <p:nvPr>
            <p:ph type="body" sz="quarter" idx="15"/>
          </p:nvPr>
        </p:nvSpPr>
        <p:spPr>
          <a:xfrm>
            <a:off x="5754414" y="835742"/>
            <a:ext cx="5897585" cy="5067753"/>
          </a:xfrm>
        </p:spPr>
        <p:txBody>
          <a:bodyPr anchor="ctr">
            <a:normAutofit/>
          </a:bodyPr>
          <a:lstStyle>
            <a:lvl1pPr>
              <a:lnSpc>
                <a:spcPts val="3600"/>
              </a:lnSpc>
              <a:spcAft>
                <a:spcPts val="0"/>
              </a:spcAft>
              <a:defRPr sz="4400">
                <a:solidFill>
                  <a:srgbClr val="412468"/>
                </a:solidFill>
              </a:defRPr>
            </a:lvl1pPr>
          </a:lstStyle>
          <a:p>
            <a:pPr lvl="0"/>
            <a:r>
              <a:rPr lang="en-US"/>
              <a:t>Click to edit Master text styles</a:t>
            </a:r>
          </a:p>
        </p:txBody>
      </p:sp>
      <p:sp>
        <p:nvSpPr>
          <p:cNvPr id="8" name="Picture Placeholder 7">
            <a:extLst>
              <a:ext uri="{FF2B5EF4-FFF2-40B4-BE49-F238E27FC236}">
                <a16:creationId xmlns:a16="http://schemas.microsoft.com/office/drawing/2014/main" id="{C8E6EC71-B5F6-BB46-3E5A-2ED9CE185612}"/>
              </a:ext>
            </a:extLst>
          </p:cNvPr>
          <p:cNvSpPr>
            <a:spLocks noGrp="1"/>
          </p:cNvSpPr>
          <p:nvPr>
            <p:ph type="pic" sz="quarter" idx="16"/>
          </p:nvPr>
        </p:nvSpPr>
        <p:spPr>
          <a:xfrm>
            <a:off x="862013" y="314325"/>
            <a:ext cx="3836987" cy="5861050"/>
          </a:xfrm>
        </p:spPr>
        <p:txBody>
          <a:bodyPr/>
          <a:lstStyle/>
          <a:p>
            <a:endParaRPr lang="en-US"/>
          </a:p>
        </p:txBody>
      </p:sp>
    </p:spTree>
    <p:extLst>
      <p:ext uri="{BB962C8B-B14F-4D97-AF65-F5344CB8AC3E}">
        <p14:creationId xmlns:p14="http://schemas.microsoft.com/office/powerpoint/2010/main" val="361921675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3_Number highlights">
    <p:bg>
      <p:bgPr>
        <a:solidFill>
          <a:schemeClr val="accent4"/>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39E0A2A2-36EA-08BD-40F8-4DF1C5B116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3902" y="-2816414"/>
            <a:ext cx="5752713" cy="9963452"/>
          </a:xfrm>
          <a:prstGeom prst="rect">
            <a:avLst/>
          </a:prstGeom>
        </p:spPr>
      </p:pic>
      <p:pic>
        <p:nvPicPr>
          <p:cNvPr id="3" name="Graphic 2">
            <a:extLst>
              <a:ext uri="{FF2B5EF4-FFF2-40B4-BE49-F238E27FC236}">
                <a16:creationId xmlns:a16="http://schemas.microsoft.com/office/drawing/2014/main" id="{67EECDE0-EB0F-D32F-574D-31A8B1B0880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493619" y="2415014"/>
            <a:ext cx="5752713" cy="9963452"/>
          </a:xfrm>
          <a:prstGeom prst="rect">
            <a:avLst/>
          </a:prstGeom>
        </p:spPr>
      </p:pic>
      <p:sp>
        <p:nvSpPr>
          <p:cNvPr id="6" name="Slide Number Placeholder 5">
            <a:extLst>
              <a:ext uri="{FF2B5EF4-FFF2-40B4-BE49-F238E27FC236}">
                <a16:creationId xmlns:a16="http://schemas.microsoft.com/office/drawing/2014/main" id="{DE7F8BE5-D378-526E-FDA3-A93869732E0C}"/>
              </a:ext>
            </a:extLst>
          </p:cNvPr>
          <p:cNvSpPr>
            <a:spLocks noGrp="1"/>
          </p:cNvSpPr>
          <p:nvPr>
            <p:ph type="sldNum" sz="quarter" idx="12"/>
          </p:nvPr>
        </p:nvSpPr>
        <p:spPr/>
        <p:txBody>
          <a:bodyPr/>
          <a:lstStyle>
            <a:lvl1pPr>
              <a:defRPr>
                <a:solidFill>
                  <a:schemeClr val="bg1"/>
                </a:solidFill>
              </a:defRPr>
            </a:lvl1pPr>
          </a:lstStyle>
          <a:p>
            <a:fld id="{0BDADB0F-BDBE-446E-8CD3-75601E0AFB8F}" type="slidenum">
              <a:rPr lang="en-GB" smtClean="0"/>
              <a:pPr/>
              <a:t>‹#›</a:t>
            </a:fld>
            <a:endParaRPr lang="en-GB"/>
          </a:p>
        </p:txBody>
      </p:sp>
      <p:sp>
        <p:nvSpPr>
          <p:cNvPr id="9" name="Text Placeholder 8">
            <a:extLst>
              <a:ext uri="{FF2B5EF4-FFF2-40B4-BE49-F238E27FC236}">
                <a16:creationId xmlns:a16="http://schemas.microsoft.com/office/drawing/2014/main" id="{9B064A91-93DC-A729-D62D-1E3A21CCA970}"/>
              </a:ext>
            </a:extLst>
          </p:cNvPr>
          <p:cNvSpPr>
            <a:spLocks noGrp="1"/>
          </p:cNvSpPr>
          <p:nvPr>
            <p:ph type="body" sz="quarter" idx="13" hasCustomPrompt="1"/>
          </p:nvPr>
        </p:nvSpPr>
        <p:spPr>
          <a:xfrm>
            <a:off x="539750" y="1412875"/>
            <a:ext cx="11112500" cy="502735"/>
          </a:xfrm>
        </p:spPr>
        <p:txBody>
          <a:bodyPr/>
          <a:lstStyle>
            <a:lvl1pPr marL="0" indent="0">
              <a:buNone/>
              <a:defRPr sz="3200">
                <a:solidFill>
                  <a:srgbClr val="412468"/>
                </a:solidFill>
                <a:latin typeface="+mj-lt"/>
              </a:defRPr>
            </a:lvl1pPr>
          </a:lstStyle>
          <a:p>
            <a:pPr lvl="0"/>
            <a:r>
              <a:rPr lang="en-GB"/>
              <a:t>Insert subtitle</a:t>
            </a:r>
          </a:p>
        </p:txBody>
      </p:sp>
      <p:sp>
        <p:nvSpPr>
          <p:cNvPr id="7" name="Text Placeholder 6">
            <a:extLst>
              <a:ext uri="{FF2B5EF4-FFF2-40B4-BE49-F238E27FC236}">
                <a16:creationId xmlns:a16="http://schemas.microsoft.com/office/drawing/2014/main" id="{A0E73DB2-A84E-2E98-615B-47C6E4076128}"/>
              </a:ext>
            </a:extLst>
          </p:cNvPr>
          <p:cNvSpPr>
            <a:spLocks noGrp="1"/>
          </p:cNvSpPr>
          <p:nvPr>
            <p:ph type="body" sz="quarter" idx="14"/>
          </p:nvPr>
        </p:nvSpPr>
        <p:spPr>
          <a:xfrm>
            <a:off x="2843939" y="2478740"/>
            <a:ext cx="8808311" cy="1008764"/>
          </a:xfrm>
        </p:spPr>
        <p:txBody>
          <a:bodyPr anchor="ctr" anchorCtr="0"/>
          <a:lstStyle>
            <a:lvl1pPr>
              <a:spcAft>
                <a:spcPts val="300"/>
              </a:spcAft>
              <a:defRPr/>
            </a:lvl1pPr>
            <a:lvl2pPr>
              <a:spcAft>
                <a:spcPts val="300"/>
              </a:spcAft>
              <a:defRPr/>
            </a:lvl2pPr>
            <a:lvl3pPr>
              <a:spcAft>
                <a:spcPts val="300"/>
              </a:spcAft>
              <a:defRPr/>
            </a:lvl3pPr>
          </a:lstStyle>
          <a:p>
            <a:pPr lvl="0"/>
            <a:r>
              <a:rPr lang="en-GB"/>
              <a:t>Click to edit Master text styles</a:t>
            </a:r>
          </a:p>
          <a:p>
            <a:pPr lvl="1"/>
            <a:r>
              <a:rPr lang="en-GB"/>
              <a:t>Second level</a:t>
            </a:r>
          </a:p>
          <a:p>
            <a:pPr lvl="2"/>
            <a:r>
              <a:rPr lang="en-GB"/>
              <a:t>Third level</a:t>
            </a:r>
          </a:p>
        </p:txBody>
      </p:sp>
      <p:sp>
        <p:nvSpPr>
          <p:cNvPr id="11" name="Text Placeholder 6">
            <a:extLst>
              <a:ext uri="{FF2B5EF4-FFF2-40B4-BE49-F238E27FC236}">
                <a16:creationId xmlns:a16="http://schemas.microsoft.com/office/drawing/2014/main" id="{D576A81E-F38D-AFB8-BF3F-20DEEA86B18B}"/>
              </a:ext>
            </a:extLst>
          </p:cNvPr>
          <p:cNvSpPr>
            <a:spLocks noGrp="1"/>
          </p:cNvSpPr>
          <p:nvPr>
            <p:ph type="body" sz="quarter" idx="15"/>
          </p:nvPr>
        </p:nvSpPr>
        <p:spPr>
          <a:xfrm>
            <a:off x="2843939" y="3772100"/>
            <a:ext cx="8808311" cy="1008764"/>
          </a:xfrm>
        </p:spPr>
        <p:txBody>
          <a:bodyPr anchor="ctr" anchorCtr="0"/>
          <a:lstStyle>
            <a:lvl1pPr>
              <a:spcAft>
                <a:spcPts val="300"/>
              </a:spcAft>
              <a:defRPr/>
            </a:lvl1pPr>
            <a:lvl2pPr>
              <a:spcAft>
                <a:spcPts val="300"/>
              </a:spcAft>
              <a:defRPr/>
            </a:lvl2pPr>
            <a:lvl3pPr>
              <a:spcAft>
                <a:spcPts val="300"/>
              </a:spcAft>
              <a:defRPr/>
            </a:lvl3pPr>
          </a:lstStyle>
          <a:p>
            <a:pPr lvl="0"/>
            <a:r>
              <a:rPr lang="en-GB"/>
              <a:t>Click to edit Master text styles</a:t>
            </a:r>
          </a:p>
          <a:p>
            <a:pPr lvl="1"/>
            <a:r>
              <a:rPr lang="en-GB"/>
              <a:t>Second level</a:t>
            </a:r>
          </a:p>
          <a:p>
            <a:pPr lvl="2"/>
            <a:r>
              <a:rPr lang="en-GB"/>
              <a:t>Third level</a:t>
            </a:r>
          </a:p>
        </p:txBody>
      </p:sp>
      <p:sp>
        <p:nvSpPr>
          <p:cNvPr id="13" name="Text Placeholder 6">
            <a:extLst>
              <a:ext uri="{FF2B5EF4-FFF2-40B4-BE49-F238E27FC236}">
                <a16:creationId xmlns:a16="http://schemas.microsoft.com/office/drawing/2014/main" id="{D5ADEA08-F515-5DFC-61D3-88D061302827}"/>
              </a:ext>
            </a:extLst>
          </p:cNvPr>
          <p:cNvSpPr>
            <a:spLocks noGrp="1"/>
          </p:cNvSpPr>
          <p:nvPr>
            <p:ph type="body" sz="quarter" idx="16"/>
          </p:nvPr>
        </p:nvSpPr>
        <p:spPr>
          <a:xfrm>
            <a:off x="2843940" y="5062418"/>
            <a:ext cx="8108764" cy="1008764"/>
          </a:xfrm>
        </p:spPr>
        <p:txBody>
          <a:bodyPr anchor="ctr" anchorCtr="0"/>
          <a:lstStyle>
            <a:lvl1pPr>
              <a:spcAft>
                <a:spcPts val="300"/>
              </a:spcAft>
              <a:defRPr/>
            </a:lvl1pPr>
            <a:lvl2pPr>
              <a:spcAft>
                <a:spcPts val="300"/>
              </a:spcAft>
              <a:defRPr/>
            </a:lvl2pPr>
            <a:lvl3pPr>
              <a:spcAft>
                <a:spcPts val="300"/>
              </a:spcAft>
              <a:defRPr/>
            </a:lvl3pPr>
          </a:lstStyle>
          <a:p>
            <a:pPr lvl="0"/>
            <a:r>
              <a:rPr lang="en-GB"/>
              <a:t>Click to edit Master text styles</a:t>
            </a:r>
          </a:p>
          <a:p>
            <a:pPr lvl="1"/>
            <a:r>
              <a:rPr lang="en-GB"/>
              <a:t>Second level</a:t>
            </a:r>
          </a:p>
          <a:p>
            <a:pPr lvl="2"/>
            <a:r>
              <a:rPr lang="en-GB"/>
              <a:t>Third level</a:t>
            </a:r>
          </a:p>
        </p:txBody>
      </p:sp>
      <p:sp>
        <p:nvSpPr>
          <p:cNvPr id="27" name="Text Placeholder 26">
            <a:extLst>
              <a:ext uri="{FF2B5EF4-FFF2-40B4-BE49-F238E27FC236}">
                <a16:creationId xmlns:a16="http://schemas.microsoft.com/office/drawing/2014/main" id="{2CA97A2D-FD85-B4BE-FA12-292B64CF519D}"/>
              </a:ext>
            </a:extLst>
          </p:cNvPr>
          <p:cNvSpPr>
            <a:spLocks noGrp="1"/>
          </p:cNvSpPr>
          <p:nvPr>
            <p:ph type="body" sz="quarter" idx="17" hasCustomPrompt="1"/>
          </p:nvPr>
        </p:nvSpPr>
        <p:spPr>
          <a:xfrm>
            <a:off x="543614" y="2740804"/>
            <a:ext cx="1811338" cy="374185"/>
          </a:xfrm>
        </p:spPr>
        <p:txBody>
          <a:bodyPr/>
          <a:lstStyle>
            <a:lvl1pPr marL="0" indent="0">
              <a:buFontTx/>
              <a:buNone/>
              <a:defRPr sz="4000" b="1">
                <a:solidFill>
                  <a:srgbClr val="412468"/>
                </a:solidFill>
              </a:defRPr>
            </a:lvl1pPr>
          </a:lstStyle>
          <a:p>
            <a:pPr lvl="0"/>
            <a:r>
              <a:rPr lang="en-GB"/>
              <a:t>Stat</a:t>
            </a:r>
          </a:p>
        </p:txBody>
      </p:sp>
      <p:sp>
        <p:nvSpPr>
          <p:cNvPr id="29" name="Title 1">
            <a:extLst>
              <a:ext uri="{FF2B5EF4-FFF2-40B4-BE49-F238E27FC236}">
                <a16:creationId xmlns:a16="http://schemas.microsoft.com/office/drawing/2014/main" id="{043B4A03-5F55-5B93-F10F-65053AA93253}"/>
              </a:ext>
            </a:extLst>
          </p:cNvPr>
          <p:cNvSpPr>
            <a:spLocks noGrp="1"/>
          </p:cNvSpPr>
          <p:nvPr>
            <p:ph type="title"/>
          </p:nvPr>
        </p:nvSpPr>
        <p:spPr>
          <a:xfrm>
            <a:off x="540000" y="712799"/>
            <a:ext cx="11112000" cy="699312"/>
          </a:xfrm>
        </p:spPr>
        <p:txBody>
          <a:bodyPr anchor="t" anchorCtr="0"/>
          <a:lstStyle>
            <a:lvl1pPr>
              <a:defRPr sz="4800" b="1">
                <a:solidFill>
                  <a:schemeClr val="tx2"/>
                </a:solidFill>
              </a:defRPr>
            </a:lvl1pPr>
          </a:lstStyle>
          <a:p>
            <a:r>
              <a:rPr lang="en-GB"/>
              <a:t>Click to edit Master title style</a:t>
            </a:r>
          </a:p>
        </p:txBody>
      </p:sp>
      <p:sp>
        <p:nvSpPr>
          <p:cNvPr id="30" name="Text Placeholder 26">
            <a:extLst>
              <a:ext uri="{FF2B5EF4-FFF2-40B4-BE49-F238E27FC236}">
                <a16:creationId xmlns:a16="http://schemas.microsoft.com/office/drawing/2014/main" id="{54E5DD1A-E54A-C423-280C-7930A710FED7}"/>
              </a:ext>
            </a:extLst>
          </p:cNvPr>
          <p:cNvSpPr>
            <a:spLocks noGrp="1"/>
          </p:cNvSpPr>
          <p:nvPr>
            <p:ph type="body" sz="quarter" idx="18" hasCustomPrompt="1"/>
          </p:nvPr>
        </p:nvSpPr>
        <p:spPr>
          <a:xfrm>
            <a:off x="539750" y="4016338"/>
            <a:ext cx="1811338" cy="374185"/>
          </a:xfrm>
        </p:spPr>
        <p:txBody>
          <a:bodyPr/>
          <a:lstStyle>
            <a:lvl1pPr marL="0" indent="0">
              <a:buFontTx/>
              <a:buNone/>
              <a:defRPr sz="4000" b="1">
                <a:solidFill>
                  <a:srgbClr val="412468"/>
                </a:solidFill>
              </a:defRPr>
            </a:lvl1pPr>
          </a:lstStyle>
          <a:p>
            <a:pPr lvl="0"/>
            <a:r>
              <a:rPr lang="en-GB"/>
              <a:t>Stat</a:t>
            </a:r>
          </a:p>
        </p:txBody>
      </p:sp>
      <p:sp>
        <p:nvSpPr>
          <p:cNvPr id="31" name="Text Placeholder 26">
            <a:extLst>
              <a:ext uri="{FF2B5EF4-FFF2-40B4-BE49-F238E27FC236}">
                <a16:creationId xmlns:a16="http://schemas.microsoft.com/office/drawing/2014/main" id="{EB1A2FE6-51E4-1F2D-9F69-F79DDA9E8E1A}"/>
              </a:ext>
            </a:extLst>
          </p:cNvPr>
          <p:cNvSpPr>
            <a:spLocks noGrp="1"/>
          </p:cNvSpPr>
          <p:nvPr>
            <p:ph type="body" sz="quarter" idx="19" hasCustomPrompt="1"/>
          </p:nvPr>
        </p:nvSpPr>
        <p:spPr>
          <a:xfrm>
            <a:off x="539750" y="5404933"/>
            <a:ext cx="1811338" cy="374185"/>
          </a:xfrm>
        </p:spPr>
        <p:txBody>
          <a:bodyPr/>
          <a:lstStyle>
            <a:lvl1pPr marL="0" indent="0">
              <a:buFontTx/>
              <a:buNone/>
              <a:defRPr sz="4000" b="1">
                <a:solidFill>
                  <a:srgbClr val="412468"/>
                </a:solidFill>
              </a:defRPr>
            </a:lvl1pPr>
          </a:lstStyle>
          <a:p>
            <a:pPr lvl="0"/>
            <a:r>
              <a:rPr lang="en-GB"/>
              <a:t>Stat</a:t>
            </a:r>
          </a:p>
        </p:txBody>
      </p:sp>
      <p:sp>
        <p:nvSpPr>
          <p:cNvPr id="10" name="TextBox 9">
            <a:extLst>
              <a:ext uri="{FF2B5EF4-FFF2-40B4-BE49-F238E27FC236}">
                <a16:creationId xmlns:a16="http://schemas.microsoft.com/office/drawing/2014/main" id="{247F13D4-C1EE-65F1-296A-DB4ED8D5C9FA}"/>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cxnSp>
        <p:nvCxnSpPr>
          <p:cNvPr id="8" name="Straight Connector 7">
            <a:extLst>
              <a:ext uri="{FF2B5EF4-FFF2-40B4-BE49-F238E27FC236}">
                <a16:creationId xmlns:a16="http://schemas.microsoft.com/office/drawing/2014/main" id="{CAF6B44C-E7EA-F380-DB33-DFDD3E385196}"/>
              </a:ext>
            </a:extLst>
          </p:cNvPr>
          <p:cNvCxnSpPr/>
          <p:nvPr userDrawn="1"/>
        </p:nvCxnSpPr>
        <p:spPr>
          <a:xfrm>
            <a:off x="-130629" y="3117272"/>
            <a:ext cx="248171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93A47CA-BE80-B957-34FE-9A13C15DDF69}"/>
              </a:ext>
            </a:extLst>
          </p:cNvPr>
          <p:cNvCxnSpPr/>
          <p:nvPr userDrawn="1"/>
        </p:nvCxnSpPr>
        <p:spPr>
          <a:xfrm>
            <a:off x="-130629" y="4390523"/>
            <a:ext cx="248171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E85706-7AA4-B816-6BD0-09D3AEDEA5C6}"/>
              </a:ext>
            </a:extLst>
          </p:cNvPr>
          <p:cNvCxnSpPr/>
          <p:nvPr userDrawn="1"/>
        </p:nvCxnSpPr>
        <p:spPr>
          <a:xfrm>
            <a:off x="-130629" y="5785056"/>
            <a:ext cx="2481717"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4869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4_Number highlights">
    <p:bg>
      <p:bgPr>
        <a:solidFill>
          <a:srgbClr val="F7EFDA"/>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FA859B55-3EAA-4978-1E31-810B3AAFAE2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63999" y="-2935778"/>
            <a:ext cx="5752713" cy="9963452"/>
          </a:xfrm>
          <a:prstGeom prst="rect">
            <a:avLst/>
          </a:prstGeom>
        </p:spPr>
      </p:pic>
      <p:pic>
        <p:nvPicPr>
          <p:cNvPr id="3" name="Graphic 2">
            <a:extLst>
              <a:ext uri="{FF2B5EF4-FFF2-40B4-BE49-F238E27FC236}">
                <a16:creationId xmlns:a16="http://schemas.microsoft.com/office/drawing/2014/main" id="{67EECDE0-EB0F-D32F-574D-31A8B1B0880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493619" y="2415014"/>
            <a:ext cx="5752713" cy="9963452"/>
          </a:xfrm>
          <a:prstGeom prst="rect">
            <a:avLst/>
          </a:prstGeom>
        </p:spPr>
      </p:pic>
      <p:sp>
        <p:nvSpPr>
          <p:cNvPr id="2" name="Title 1">
            <a:extLst>
              <a:ext uri="{FF2B5EF4-FFF2-40B4-BE49-F238E27FC236}">
                <a16:creationId xmlns:a16="http://schemas.microsoft.com/office/drawing/2014/main" id="{4F6D6A47-9936-8D37-E414-28BC86E86D5A}"/>
              </a:ext>
            </a:extLst>
          </p:cNvPr>
          <p:cNvSpPr>
            <a:spLocks noGrp="1"/>
          </p:cNvSpPr>
          <p:nvPr>
            <p:ph type="title"/>
          </p:nvPr>
        </p:nvSpPr>
        <p:spPr>
          <a:xfrm>
            <a:off x="540000" y="712799"/>
            <a:ext cx="11112000" cy="699312"/>
          </a:xfrm>
        </p:spPr>
        <p:txBody>
          <a:bodyPr anchor="t" anchorCtr="0"/>
          <a:lstStyle>
            <a:lvl1pPr>
              <a:defRPr sz="4800" b="1">
                <a:solidFill>
                  <a:schemeClr val="accent5"/>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DE7F8BE5-D378-526E-FDA3-A93869732E0C}"/>
              </a:ext>
            </a:extLst>
          </p:cNvPr>
          <p:cNvSpPr>
            <a:spLocks noGrp="1"/>
          </p:cNvSpPr>
          <p:nvPr>
            <p:ph type="sldNum" sz="quarter" idx="12"/>
          </p:nvPr>
        </p:nvSpPr>
        <p:spPr/>
        <p:txBody>
          <a:bodyPr/>
          <a:lstStyle>
            <a:lvl1pPr>
              <a:defRPr>
                <a:solidFill>
                  <a:schemeClr val="bg1"/>
                </a:solidFill>
              </a:defRPr>
            </a:lvl1pPr>
          </a:lstStyle>
          <a:p>
            <a:fld id="{0BDADB0F-BDBE-446E-8CD3-75601E0AFB8F}" type="slidenum">
              <a:rPr lang="en-GB" smtClean="0"/>
              <a:pPr/>
              <a:t>‹#›</a:t>
            </a:fld>
            <a:endParaRPr lang="en-GB"/>
          </a:p>
        </p:txBody>
      </p:sp>
      <p:sp>
        <p:nvSpPr>
          <p:cNvPr id="9" name="Text Placeholder 8">
            <a:extLst>
              <a:ext uri="{FF2B5EF4-FFF2-40B4-BE49-F238E27FC236}">
                <a16:creationId xmlns:a16="http://schemas.microsoft.com/office/drawing/2014/main" id="{9B064A91-93DC-A729-D62D-1E3A21CCA970}"/>
              </a:ext>
            </a:extLst>
          </p:cNvPr>
          <p:cNvSpPr>
            <a:spLocks noGrp="1"/>
          </p:cNvSpPr>
          <p:nvPr>
            <p:ph type="body" sz="quarter" idx="13" hasCustomPrompt="1"/>
          </p:nvPr>
        </p:nvSpPr>
        <p:spPr>
          <a:xfrm>
            <a:off x="539750" y="1412875"/>
            <a:ext cx="11112500" cy="502735"/>
          </a:xfrm>
        </p:spPr>
        <p:txBody>
          <a:bodyPr/>
          <a:lstStyle>
            <a:lvl1pPr marL="0" indent="0">
              <a:buNone/>
              <a:defRPr sz="3200">
                <a:solidFill>
                  <a:srgbClr val="24736D"/>
                </a:solidFill>
                <a:latin typeface="+mj-lt"/>
              </a:defRPr>
            </a:lvl1pPr>
          </a:lstStyle>
          <a:p>
            <a:pPr lvl="0"/>
            <a:r>
              <a:rPr lang="en-GB"/>
              <a:t>Insert subtitle</a:t>
            </a:r>
          </a:p>
        </p:txBody>
      </p:sp>
      <p:sp>
        <p:nvSpPr>
          <p:cNvPr id="7" name="Text Placeholder 6">
            <a:extLst>
              <a:ext uri="{FF2B5EF4-FFF2-40B4-BE49-F238E27FC236}">
                <a16:creationId xmlns:a16="http://schemas.microsoft.com/office/drawing/2014/main" id="{A0E73DB2-A84E-2E98-615B-47C6E4076128}"/>
              </a:ext>
            </a:extLst>
          </p:cNvPr>
          <p:cNvSpPr>
            <a:spLocks noGrp="1"/>
          </p:cNvSpPr>
          <p:nvPr>
            <p:ph type="body" sz="quarter" idx="14"/>
          </p:nvPr>
        </p:nvSpPr>
        <p:spPr>
          <a:xfrm>
            <a:off x="2843939" y="2478740"/>
            <a:ext cx="8808311" cy="1008764"/>
          </a:xfrm>
        </p:spPr>
        <p:txBody>
          <a:bodyPr anchor="ctr" anchorCtr="0"/>
          <a:lstStyle>
            <a:lvl1pPr>
              <a:spcAft>
                <a:spcPts val="300"/>
              </a:spcAft>
              <a:defRPr/>
            </a:lvl1pPr>
            <a:lvl2pPr>
              <a:spcAft>
                <a:spcPts val="300"/>
              </a:spcAft>
              <a:defRPr/>
            </a:lvl2pPr>
            <a:lvl3pPr>
              <a:spcAft>
                <a:spcPts val="300"/>
              </a:spcAft>
              <a:defRPr/>
            </a:lvl3pPr>
          </a:lstStyle>
          <a:p>
            <a:pPr lvl="0"/>
            <a:r>
              <a:rPr lang="en-GB"/>
              <a:t>Click to edit Master text styles</a:t>
            </a:r>
          </a:p>
          <a:p>
            <a:pPr lvl="1"/>
            <a:r>
              <a:rPr lang="en-GB"/>
              <a:t>Second level</a:t>
            </a:r>
          </a:p>
          <a:p>
            <a:pPr lvl="2"/>
            <a:r>
              <a:rPr lang="en-GB"/>
              <a:t>Third level</a:t>
            </a:r>
          </a:p>
        </p:txBody>
      </p:sp>
      <p:sp>
        <p:nvSpPr>
          <p:cNvPr id="11" name="Text Placeholder 6">
            <a:extLst>
              <a:ext uri="{FF2B5EF4-FFF2-40B4-BE49-F238E27FC236}">
                <a16:creationId xmlns:a16="http://schemas.microsoft.com/office/drawing/2014/main" id="{D576A81E-F38D-AFB8-BF3F-20DEEA86B18B}"/>
              </a:ext>
            </a:extLst>
          </p:cNvPr>
          <p:cNvSpPr>
            <a:spLocks noGrp="1"/>
          </p:cNvSpPr>
          <p:nvPr>
            <p:ph type="body" sz="quarter" idx="15"/>
          </p:nvPr>
        </p:nvSpPr>
        <p:spPr>
          <a:xfrm>
            <a:off x="2843939" y="3772100"/>
            <a:ext cx="8808311" cy="1008764"/>
          </a:xfrm>
        </p:spPr>
        <p:txBody>
          <a:bodyPr anchor="ctr" anchorCtr="0"/>
          <a:lstStyle>
            <a:lvl1pPr>
              <a:spcAft>
                <a:spcPts val="300"/>
              </a:spcAft>
              <a:defRPr/>
            </a:lvl1pPr>
            <a:lvl2pPr>
              <a:spcAft>
                <a:spcPts val="300"/>
              </a:spcAft>
              <a:defRPr/>
            </a:lvl2pPr>
            <a:lvl3pPr>
              <a:spcAft>
                <a:spcPts val="300"/>
              </a:spcAft>
              <a:defRPr/>
            </a:lvl3pPr>
          </a:lstStyle>
          <a:p>
            <a:pPr lvl="0"/>
            <a:r>
              <a:rPr lang="en-GB"/>
              <a:t>Click to edit Master text styles</a:t>
            </a:r>
          </a:p>
          <a:p>
            <a:pPr lvl="1"/>
            <a:r>
              <a:rPr lang="en-GB"/>
              <a:t>Second level</a:t>
            </a:r>
          </a:p>
          <a:p>
            <a:pPr lvl="2"/>
            <a:r>
              <a:rPr lang="en-GB"/>
              <a:t>Third level</a:t>
            </a:r>
          </a:p>
        </p:txBody>
      </p:sp>
      <p:sp>
        <p:nvSpPr>
          <p:cNvPr id="13" name="Text Placeholder 6">
            <a:extLst>
              <a:ext uri="{FF2B5EF4-FFF2-40B4-BE49-F238E27FC236}">
                <a16:creationId xmlns:a16="http://schemas.microsoft.com/office/drawing/2014/main" id="{D5ADEA08-F515-5DFC-61D3-88D061302827}"/>
              </a:ext>
            </a:extLst>
          </p:cNvPr>
          <p:cNvSpPr>
            <a:spLocks noGrp="1"/>
          </p:cNvSpPr>
          <p:nvPr>
            <p:ph type="body" sz="quarter" idx="16"/>
          </p:nvPr>
        </p:nvSpPr>
        <p:spPr>
          <a:xfrm>
            <a:off x="2843940" y="5062418"/>
            <a:ext cx="8108764" cy="1008764"/>
          </a:xfrm>
        </p:spPr>
        <p:txBody>
          <a:bodyPr anchor="ctr" anchorCtr="0"/>
          <a:lstStyle>
            <a:lvl1pPr>
              <a:spcAft>
                <a:spcPts val="300"/>
              </a:spcAft>
              <a:defRPr/>
            </a:lvl1pPr>
            <a:lvl2pPr>
              <a:spcAft>
                <a:spcPts val="300"/>
              </a:spcAft>
              <a:defRPr/>
            </a:lvl2pPr>
            <a:lvl3pPr>
              <a:spcAft>
                <a:spcPts val="300"/>
              </a:spcAft>
              <a:defRPr/>
            </a:lvl3pPr>
          </a:lstStyle>
          <a:p>
            <a:pPr lvl="0"/>
            <a:r>
              <a:rPr lang="en-GB"/>
              <a:t>Click to edit Master text styles</a:t>
            </a:r>
          </a:p>
          <a:p>
            <a:pPr lvl="1"/>
            <a:r>
              <a:rPr lang="en-GB"/>
              <a:t>Second level</a:t>
            </a:r>
          </a:p>
          <a:p>
            <a:pPr lvl="2"/>
            <a:r>
              <a:rPr lang="en-GB"/>
              <a:t>Third level</a:t>
            </a:r>
          </a:p>
        </p:txBody>
      </p:sp>
      <p:sp>
        <p:nvSpPr>
          <p:cNvPr id="18" name="Text Placeholder 26">
            <a:extLst>
              <a:ext uri="{FF2B5EF4-FFF2-40B4-BE49-F238E27FC236}">
                <a16:creationId xmlns:a16="http://schemas.microsoft.com/office/drawing/2014/main" id="{0734ED79-1F15-677A-69CE-7B2AB531059D}"/>
              </a:ext>
            </a:extLst>
          </p:cNvPr>
          <p:cNvSpPr>
            <a:spLocks noGrp="1"/>
          </p:cNvSpPr>
          <p:nvPr>
            <p:ph type="body" sz="quarter" idx="17" hasCustomPrompt="1"/>
          </p:nvPr>
        </p:nvSpPr>
        <p:spPr>
          <a:xfrm>
            <a:off x="543614" y="2740804"/>
            <a:ext cx="1811338" cy="374185"/>
          </a:xfrm>
          <a:noFill/>
        </p:spPr>
        <p:txBody>
          <a:bodyPr/>
          <a:lstStyle>
            <a:lvl1pPr marL="0" indent="0">
              <a:buFontTx/>
              <a:buNone/>
              <a:defRPr sz="4000" b="1">
                <a:solidFill>
                  <a:schemeClr val="accent5"/>
                </a:solidFill>
              </a:defRPr>
            </a:lvl1pPr>
          </a:lstStyle>
          <a:p>
            <a:pPr lvl="0"/>
            <a:r>
              <a:rPr lang="en-GB"/>
              <a:t>Stat</a:t>
            </a:r>
          </a:p>
        </p:txBody>
      </p:sp>
      <p:sp>
        <p:nvSpPr>
          <p:cNvPr id="19" name="Text Placeholder 26">
            <a:extLst>
              <a:ext uri="{FF2B5EF4-FFF2-40B4-BE49-F238E27FC236}">
                <a16:creationId xmlns:a16="http://schemas.microsoft.com/office/drawing/2014/main" id="{8346E8C1-7CCF-BABE-E72A-D7ED9AAE5FE9}"/>
              </a:ext>
            </a:extLst>
          </p:cNvPr>
          <p:cNvSpPr>
            <a:spLocks noGrp="1"/>
          </p:cNvSpPr>
          <p:nvPr>
            <p:ph type="body" sz="quarter" idx="18" hasCustomPrompt="1"/>
          </p:nvPr>
        </p:nvSpPr>
        <p:spPr>
          <a:xfrm>
            <a:off x="539750" y="4016338"/>
            <a:ext cx="1811338" cy="374185"/>
          </a:xfrm>
        </p:spPr>
        <p:txBody>
          <a:bodyPr/>
          <a:lstStyle>
            <a:lvl1pPr marL="0" indent="0">
              <a:buFontTx/>
              <a:buNone/>
              <a:defRPr sz="4000" b="1">
                <a:solidFill>
                  <a:schemeClr val="accent5"/>
                </a:solidFill>
              </a:defRPr>
            </a:lvl1pPr>
          </a:lstStyle>
          <a:p>
            <a:pPr lvl="0"/>
            <a:r>
              <a:rPr lang="en-GB"/>
              <a:t>Stat</a:t>
            </a:r>
          </a:p>
        </p:txBody>
      </p:sp>
      <p:sp>
        <p:nvSpPr>
          <p:cNvPr id="20" name="Text Placeholder 26">
            <a:extLst>
              <a:ext uri="{FF2B5EF4-FFF2-40B4-BE49-F238E27FC236}">
                <a16:creationId xmlns:a16="http://schemas.microsoft.com/office/drawing/2014/main" id="{87B13515-7DAD-743B-9960-80CBE52CA4F7}"/>
              </a:ext>
            </a:extLst>
          </p:cNvPr>
          <p:cNvSpPr>
            <a:spLocks noGrp="1"/>
          </p:cNvSpPr>
          <p:nvPr>
            <p:ph type="body" sz="quarter" idx="19" hasCustomPrompt="1"/>
          </p:nvPr>
        </p:nvSpPr>
        <p:spPr>
          <a:xfrm>
            <a:off x="539750" y="5404933"/>
            <a:ext cx="1811338" cy="374185"/>
          </a:xfrm>
        </p:spPr>
        <p:txBody>
          <a:bodyPr/>
          <a:lstStyle>
            <a:lvl1pPr marL="0" indent="0">
              <a:buFontTx/>
              <a:buNone/>
              <a:defRPr sz="4000" b="1">
                <a:solidFill>
                  <a:schemeClr val="accent5"/>
                </a:solidFill>
              </a:defRPr>
            </a:lvl1pPr>
          </a:lstStyle>
          <a:p>
            <a:pPr lvl="0"/>
            <a:r>
              <a:rPr lang="en-GB"/>
              <a:t>Stat</a:t>
            </a:r>
          </a:p>
        </p:txBody>
      </p:sp>
      <p:sp>
        <p:nvSpPr>
          <p:cNvPr id="4" name="TextBox 3">
            <a:extLst>
              <a:ext uri="{FF2B5EF4-FFF2-40B4-BE49-F238E27FC236}">
                <a16:creationId xmlns:a16="http://schemas.microsoft.com/office/drawing/2014/main" id="{206940EB-E10C-11C2-3F63-F95D95D5F5A9}"/>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cxnSp>
        <p:nvCxnSpPr>
          <p:cNvPr id="10" name="Straight Connector 9">
            <a:extLst>
              <a:ext uri="{FF2B5EF4-FFF2-40B4-BE49-F238E27FC236}">
                <a16:creationId xmlns:a16="http://schemas.microsoft.com/office/drawing/2014/main" id="{8C733EB9-48EA-D7A2-3DBA-2300F5A998C2}"/>
              </a:ext>
            </a:extLst>
          </p:cNvPr>
          <p:cNvCxnSpPr/>
          <p:nvPr userDrawn="1"/>
        </p:nvCxnSpPr>
        <p:spPr>
          <a:xfrm>
            <a:off x="-130629" y="3117272"/>
            <a:ext cx="2481717"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ED7B507-FA32-884A-92B3-03037AD75F18}"/>
              </a:ext>
            </a:extLst>
          </p:cNvPr>
          <p:cNvCxnSpPr/>
          <p:nvPr userDrawn="1"/>
        </p:nvCxnSpPr>
        <p:spPr>
          <a:xfrm>
            <a:off x="-130629" y="4390523"/>
            <a:ext cx="2481717"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1BF6A12-73EA-3BAA-7612-B3277789432D}"/>
              </a:ext>
            </a:extLst>
          </p:cNvPr>
          <p:cNvCxnSpPr/>
          <p:nvPr userDrawn="1"/>
        </p:nvCxnSpPr>
        <p:spPr>
          <a:xfrm>
            <a:off x="-130629" y="5785056"/>
            <a:ext cx="2481717"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830329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5_Number highlights">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E9AF1E04-F8DC-7264-2C50-22B966B97FD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6259" y="-2816414"/>
            <a:ext cx="5752713" cy="9963452"/>
          </a:xfrm>
          <a:prstGeom prst="rect">
            <a:avLst/>
          </a:prstGeom>
        </p:spPr>
      </p:pic>
      <p:pic>
        <p:nvPicPr>
          <p:cNvPr id="3" name="Graphic 2">
            <a:extLst>
              <a:ext uri="{FF2B5EF4-FFF2-40B4-BE49-F238E27FC236}">
                <a16:creationId xmlns:a16="http://schemas.microsoft.com/office/drawing/2014/main" id="{67EECDE0-EB0F-D32F-574D-31A8B1B0880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493619" y="2415014"/>
            <a:ext cx="5752713" cy="9963452"/>
          </a:xfrm>
          <a:prstGeom prst="rect">
            <a:avLst/>
          </a:prstGeom>
        </p:spPr>
      </p:pic>
      <p:sp>
        <p:nvSpPr>
          <p:cNvPr id="2" name="Title 1">
            <a:extLst>
              <a:ext uri="{FF2B5EF4-FFF2-40B4-BE49-F238E27FC236}">
                <a16:creationId xmlns:a16="http://schemas.microsoft.com/office/drawing/2014/main" id="{4F6D6A47-9936-8D37-E414-28BC86E86D5A}"/>
              </a:ext>
            </a:extLst>
          </p:cNvPr>
          <p:cNvSpPr>
            <a:spLocks noGrp="1"/>
          </p:cNvSpPr>
          <p:nvPr>
            <p:ph type="title"/>
          </p:nvPr>
        </p:nvSpPr>
        <p:spPr>
          <a:xfrm>
            <a:off x="540000" y="712799"/>
            <a:ext cx="11112000" cy="699312"/>
          </a:xfrm>
        </p:spPr>
        <p:txBody>
          <a:bodyPr anchor="t" anchorCtr="0"/>
          <a:lstStyle>
            <a:lvl1pPr>
              <a:defRPr sz="4800" b="1">
                <a:solidFill>
                  <a:schemeClr val="bg2">
                    <a:lumMod val="20000"/>
                    <a:lumOff val="80000"/>
                  </a:schemeClr>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DE7F8BE5-D378-526E-FDA3-A93869732E0C}"/>
              </a:ext>
            </a:extLst>
          </p:cNvPr>
          <p:cNvSpPr>
            <a:spLocks noGrp="1"/>
          </p:cNvSpPr>
          <p:nvPr>
            <p:ph type="sldNum" sz="quarter" idx="12"/>
          </p:nvPr>
        </p:nvSpPr>
        <p:spPr/>
        <p:txBody>
          <a:bodyPr/>
          <a:lstStyle>
            <a:lvl1pPr>
              <a:defRPr>
                <a:solidFill>
                  <a:schemeClr val="tx2"/>
                </a:solidFill>
              </a:defRPr>
            </a:lvl1pPr>
          </a:lstStyle>
          <a:p>
            <a:fld id="{0BDADB0F-BDBE-446E-8CD3-75601E0AFB8F}" type="slidenum">
              <a:rPr lang="en-GB" smtClean="0"/>
              <a:pPr/>
              <a:t>‹#›</a:t>
            </a:fld>
            <a:endParaRPr lang="en-GB"/>
          </a:p>
        </p:txBody>
      </p:sp>
      <p:sp>
        <p:nvSpPr>
          <p:cNvPr id="9" name="Text Placeholder 8">
            <a:extLst>
              <a:ext uri="{FF2B5EF4-FFF2-40B4-BE49-F238E27FC236}">
                <a16:creationId xmlns:a16="http://schemas.microsoft.com/office/drawing/2014/main" id="{9B064A91-93DC-A729-D62D-1E3A21CCA970}"/>
              </a:ext>
            </a:extLst>
          </p:cNvPr>
          <p:cNvSpPr>
            <a:spLocks noGrp="1"/>
          </p:cNvSpPr>
          <p:nvPr>
            <p:ph type="body" sz="quarter" idx="13" hasCustomPrompt="1"/>
          </p:nvPr>
        </p:nvSpPr>
        <p:spPr>
          <a:xfrm>
            <a:off x="539750" y="1412875"/>
            <a:ext cx="11112500" cy="502735"/>
          </a:xfrm>
        </p:spPr>
        <p:txBody>
          <a:bodyPr/>
          <a:lstStyle>
            <a:lvl1pPr marL="0" indent="0">
              <a:buNone/>
              <a:defRPr sz="3200">
                <a:solidFill>
                  <a:schemeClr val="bg1"/>
                </a:solidFill>
                <a:latin typeface="+mj-lt"/>
              </a:defRPr>
            </a:lvl1pPr>
          </a:lstStyle>
          <a:p>
            <a:pPr lvl="0"/>
            <a:r>
              <a:rPr lang="en-GB"/>
              <a:t>Insert subtitle</a:t>
            </a:r>
          </a:p>
        </p:txBody>
      </p:sp>
      <p:sp>
        <p:nvSpPr>
          <p:cNvPr id="7" name="Text Placeholder 6">
            <a:extLst>
              <a:ext uri="{FF2B5EF4-FFF2-40B4-BE49-F238E27FC236}">
                <a16:creationId xmlns:a16="http://schemas.microsoft.com/office/drawing/2014/main" id="{A0E73DB2-A84E-2E98-615B-47C6E4076128}"/>
              </a:ext>
            </a:extLst>
          </p:cNvPr>
          <p:cNvSpPr>
            <a:spLocks noGrp="1"/>
          </p:cNvSpPr>
          <p:nvPr>
            <p:ph type="body" sz="quarter" idx="14"/>
          </p:nvPr>
        </p:nvSpPr>
        <p:spPr>
          <a:xfrm>
            <a:off x="2843939" y="2478740"/>
            <a:ext cx="8808311" cy="1008764"/>
          </a:xfrm>
        </p:spPr>
        <p:txBody>
          <a:bodyPr anchor="ctr" anchorCtr="0"/>
          <a:lstStyle>
            <a:lvl1pPr>
              <a:spcAft>
                <a:spcPts val="300"/>
              </a:spcAft>
              <a:defRPr>
                <a:solidFill>
                  <a:schemeClr val="bg1"/>
                </a:solidFill>
              </a:defRPr>
            </a:lvl1pPr>
            <a:lvl2pPr>
              <a:spcAft>
                <a:spcPts val="300"/>
              </a:spcAft>
              <a:buClr>
                <a:schemeClr val="bg1"/>
              </a:buClr>
              <a:defRPr>
                <a:solidFill>
                  <a:schemeClr val="bg1"/>
                </a:solidFill>
              </a:defRPr>
            </a:lvl2pPr>
            <a:lvl3pPr>
              <a:spcAft>
                <a:spcPts val="300"/>
              </a:spcAft>
              <a:buClr>
                <a:schemeClr val="bg1"/>
              </a:buClr>
              <a:defRPr>
                <a:solidFill>
                  <a:schemeClr val="bg1"/>
                </a:solidFill>
              </a:defRPr>
            </a:lvl3pPr>
          </a:lstStyle>
          <a:p>
            <a:pPr lvl="0"/>
            <a:r>
              <a:rPr lang="en-GB"/>
              <a:t>Click to edit Master text styles</a:t>
            </a:r>
          </a:p>
          <a:p>
            <a:pPr lvl="1"/>
            <a:r>
              <a:rPr lang="en-GB"/>
              <a:t>Second level</a:t>
            </a:r>
          </a:p>
          <a:p>
            <a:pPr lvl="2"/>
            <a:r>
              <a:rPr lang="en-GB"/>
              <a:t>Third level</a:t>
            </a:r>
          </a:p>
        </p:txBody>
      </p:sp>
      <p:sp>
        <p:nvSpPr>
          <p:cNvPr id="11" name="Text Placeholder 6">
            <a:extLst>
              <a:ext uri="{FF2B5EF4-FFF2-40B4-BE49-F238E27FC236}">
                <a16:creationId xmlns:a16="http://schemas.microsoft.com/office/drawing/2014/main" id="{D576A81E-F38D-AFB8-BF3F-20DEEA86B18B}"/>
              </a:ext>
            </a:extLst>
          </p:cNvPr>
          <p:cNvSpPr>
            <a:spLocks noGrp="1"/>
          </p:cNvSpPr>
          <p:nvPr>
            <p:ph type="body" sz="quarter" idx="15"/>
          </p:nvPr>
        </p:nvSpPr>
        <p:spPr>
          <a:xfrm>
            <a:off x="2843939" y="3772100"/>
            <a:ext cx="8808311" cy="1008764"/>
          </a:xfrm>
        </p:spPr>
        <p:txBody>
          <a:bodyPr anchor="ctr" anchorCtr="0"/>
          <a:lstStyle>
            <a:lvl1pPr>
              <a:spcAft>
                <a:spcPts val="300"/>
              </a:spcAft>
              <a:defRPr>
                <a:solidFill>
                  <a:schemeClr val="bg1"/>
                </a:solidFill>
              </a:defRPr>
            </a:lvl1pPr>
            <a:lvl2pPr>
              <a:spcAft>
                <a:spcPts val="300"/>
              </a:spcAft>
              <a:buClr>
                <a:schemeClr val="bg1"/>
              </a:buClr>
              <a:defRPr>
                <a:solidFill>
                  <a:schemeClr val="bg1"/>
                </a:solidFill>
              </a:defRPr>
            </a:lvl2pPr>
            <a:lvl3pPr>
              <a:spcAft>
                <a:spcPts val="300"/>
              </a:spcAft>
              <a:buClr>
                <a:schemeClr val="bg1"/>
              </a:buClr>
              <a:defRPr>
                <a:solidFill>
                  <a:schemeClr val="bg1"/>
                </a:solidFill>
              </a:defRPr>
            </a:lvl3pPr>
          </a:lstStyle>
          <a:p>
            <a:pPr lvl="0"/>
            <a:r>
              <a:rPr lang="en-GB"/>
              <a:t>Click to edit Master text styles</a:t>
            </a:r>
          </a:p>
          <a:p>
            <a:pPr lvl="1"/>
            <a:r>
              <a:rPr lang="en-GB"/>
              <a:t>Second level</a:t>
            </a:r>
          </a:p>
          <a:p>
            <a:pPr lvl="2"/>
            <a:r>
              <a:rPr lang="en-GB"/>
              <a:t>Third level</a:t>
            </a:r>
          </a:p>
        </p:txBody>
      </p:sp>
      <p:sp>
        <p:nvSpPr>
          <p:cNvPr id="13" name="Text Placeholder 6">
            <a:extLst>
              <a:ext uri="{FF2B5EF4-FFF2-40B4-BE49-F238E27FC236}">
                <a16:creationId xmlns:a16="http://schemas.microsoft.com/office/drawing/2014/main" id="{D5ADEA08-F515-5DFC-61D3-88D061302827}"/>
              </a:ext>
            </a:extLst>
          </p:cNvPr>
          <p:cNvSpPr>
            <a:spLocks noGrp="1"/>
          </p:cNvSpPr>
          <p:nvPr>
            <p:ph type="body" sz="quarter" idx="16"/>
          </p:nvPr>
        </p:nvSpPr>
        <p:spPr>
          <a:xfrm>
            <a:off x="2843940" y="5062418"/>
            <a:ext cx="8159006" cy="1008764"/>
          </a:xfrm>
        </p:spPr>
        <p:txBody>
          <a:bodyPr anchor="ctr" anchorCtr="0"/>
          <a:lstStyle>
            <a:lvl1pPr>
              <a:spcAft>
                <a:spcPts val="300"/>
              </a:spcAft>
              <a:defRPr>
                <a:solidFill>
                  <a:schemeClr val="bg1"/>
                </a:solidFill>
              </a:defRPr>
            </a:lvl1pPr>
            <a:lvl2pPr>
              <a:spcAft>
                <a:spcPts val="300"/>
              </a:spcAft>
              <a:buClr>
                <a:schemeClr val="bg1"/>
              </a:buClr>
              <a:defRPr>
                <a:solidFill>
                  <a:schemeClr val="bg1"/>
                </a:solidFill>
              </a:defRPr>
            </a:lvl2pPr>
            <a:lvl3pPr>
              <a:spcAft>
                <a:spcPts val="300"/>
              </a:spcAft>
              <a:buClr>
                <a:schemeClr val="bg1"/>
              </a:buClr>
              <a:defRPr>
                <a:solidFill>
                  <a:schemeClr val="bg1"/>
                </a:solidFill>
              </a:defRPr>
            </a:lvl3pPr>
          </a:lstStyle>
          <a:p>
            <a:pPr lvl="0"/>
            <a:r>
              <a:rPr lang="en-GB"/>
              <a:t>Click to edit Master text styles</a:t>
            </a:r>
          </a:p>
          <a:p>
            <a:pPr lvl="1"/>
            <a:r>
              <a:rPr lang="en-GB"/>
              <a:t>Second level</a:t>
            </a:r>
          </a:p>
          <a:p>
            <a:pPr lvl="2"/>
            <a:r>
              <a:rPr lang="en-GB"/>
              <a:t>Third level</a:t>
            </a:r>
          </a:p>
        </p:txBody>
      </p:sp>
      <p:sp>
        <p:nvSpPr>
          <p:cNvPr id="17" name="Text Placeholder 26">
            <a:extLst>
              <a:ext uri="{FF2B5EF4-FFF2-40B4-BE49-F238E27FC236}">
                <a16:creationId xmlns:a16="http://schemas.microsoft.com/office/drawing/2014/main" id="{6964DE38-0F7F-6C55-F002-3525F83D01F3}"/>
              </a:ext>
            </a:extLst>
          </p:cNvPr>
          <p:cNvSpPr>
            <a:spLocks noGrp="1"/>
          </p:cNvSpPr>
          <p:nvPr>
            <p:ph type="body" sz="quarter" idx="17" hasCustomPrompt="1"/>
          </p:nvPr>
        </p:nvSpPr>
        <p:spPr>
          <a:xfrm>
            <a:off x="543614" y="2740804"/>
            <a:ext cx="1811338" cy="374185"/>
          </a:xfrm>
        </p:spPr>
        <p:txBody>
          <a:bodyPr/>
          <a:lstStyle>
            <a:lvl1pPr marL="0" indent="0">
              <a:buFontTx/>
              <a:buNone/>
              <a:defRPr sz="4000" b="1">
                <a:solidFill>
                  <a:schemeClr val="bg1"/>
                </a:solidFill>
              </a:defRPr>
            </a:lvl1pPr>
          </a:lstStyle>
          <a:p>
            <a:pPr lvl="0"/>
            <a:r>
              <a:rPr lang="en-GB"/>
              <a:t>Stat</a:t>
            </a:r>
          </a:p>
        </p:txBody>
      </p:sp>
      <p:sp>
        <p:nvSpPr>
          <p:cNvPr id="18" name="Text Placeholder 26">
            <a:extLst>
              <a:ext uri="{FF2B5EF4-FFF2-40B4-BE49-F238E27FC236}">
                <a16:creationId xmlns:a16="http://schemas.microsoft.com/office/drawing/2014/main" id="{0384EA6A-B1EA-2824-01A2-AAC0E8F91EA0}"/>
              </a:ext>
            </a:extLst>
          </p:cNvPr>
          <p:cNvSpPr>
            <a:spLocks noGrp="1"/>
          </p:cNvSpPr>
          <p:nvPr>
            <p:ph type="body" sz="quarter" idx="18" hasCustomPrompt="1"/>
          </p:nvPr>
        </p:nvSpPr>
        <p:spPr>
          <a:xfrm>
            <a:off x="539750" y="4016338"/>
            <a:ext cx="1811338" cy="374185"/>
          </a:xfrm>
        </p:spPr>
        <p:txBody>
          <a:bodyPr/>
          <a:lstStyle>
            <a:lvl1pPr marL="0" indent="0">
              <a:buFontTx/>
              <a:buNone/>
              <a:defRPr sz="4000" b="1">
                <a:solidFill>
                  <a:schemeClr val="bg1"/>
                </a:solidFill>
              </a:defRPr>
            </a:lvl1pPr>
          </a:lstStyle>
          <a:p>
            <a:pPr lvl="0"/>
            <a:r>
              <a:rPr lang="en-GB"/>
              <a:t>Stat</a:t>
            </a:r>
          </a:p>
        </p:txBody>
      </p:sp>
      <p:sp>
        <p:nvSpPr>
          <p:cNvPr id="19" name="Text Placeholder 26">
            <a:extLst>
              <a:ext uri="{FF2B5EF4-FFF2-40B4-BE49-F238E27FC236}">
                <a16:creationId xmlns:a16="http://schemas.microsoft.com/office/drawing/2014/main" id="{537EEE51-BB5B-851B-DBFF-4F61C9B33997}"/>
              </a:ext>
            </a:extLst>
          </p:cNvPr>
          <p:cNvSpPr>
            <a:spLocks noGrp="1"/>
          </p:cNvSpPr>
          <p:nvPr>
            <p:ph type="body" sz="quarter" idx="19" hasCustomPrompt="1"/>
          </p:nvPr>
        </p:nvSpPr>
        <p:spPr>
          <a:xfrm>
            <a:off x="539750" y="5404933"/>
            <a:ext cx="1811338" cy="374185"/>
          </a:xfrm>
        </p:spPr>
        <p:txBody>
          <a:bodyPr/>
          <a:lstStyle>
            <a:lvl1pPr marL="0" indent="0">
              <a:buFontTx/>
              <a:buNone/>
              <a:defRPr sz="4000" b="1">
                <a:solidFill>
                  <a:schemeClr val="bg1"/>
                </a:solidFill>
              </a:defRPr>
            </a:lvl1pPr>
          </a:lstStyle>
          <a:p>
            <a:pPr lvl="0"/>
            <a:r>
              <a:rPr lang="en-GB"/>
              <a:t>Stat</a:t>
            </a:r>
          </a:p>
        </p:txBody>
      </p:sp>
      <p:sp>
        <p:nvSpPr>
          <p:cNvPr id="14" name="TextBox 13">
            <a:extLst>
              <a:ext uri="{FF2B5EF4-FFF2-40B4-BE49-F238E27FC236}">
                <a16:creationId xmlns:a16="http://schemas.microsoft.com/office/drawing/2014/main" id="{AD67B431-88E8-D4FB-ECC9-414B60265916}"/>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cxnSp>
        <p:nvCxnSpPr>
          <p:cNvPr id="8" name="Straight Connector 7">
            <a:extLst>
              <a:ext uri="{FF2B5EF4-FFF2-40B4-BE49-F238E27FC236}">
                <a16:creationId xmlns:a16="http://schemas.microsoft.com/office/drawing/2014/main" id="{D63AD89C-C6A5-7BBB-616F-69E412328EB3}"/>
              </a:ext>
            </a:extLst>
          </p:cNvPr>
          <p:cNvCxnSpPr/>
          <p:nvPr userDrawn="1"/>
        </p:nvCxnSpPr>
        <p:spPr>
          <a:xfrm>
            <a:off x="-130629" y="3117272"/>
            <a:ext cx="2481717"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26ACDEC-1681-3F90-FF4E-7BBC057CA7A0}"/>
              </a:ext>
            </a:extLst>
          </p:cNvPr>
          <p:cNvCxnSpPr/>
          <p:nvPr userDrawn="1"/>
        </p:nvCxnSpPr>
        <p:spPr>
          <a:xfrm>
            <a:off x="-130629" y="4390523"/>
            <a:ext cx="2481717"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2A2F048-7F85-573D-2B7A-D5827A0B326C}"/>
              </a:ext>
            </a:extLst>
          </p:cNvPr>
          <p:cNvCxnSpPr/>
          <p:nvPr userDrawn="1"/>
        </p:nvCxnSpPr>
        <p:spPr>
          <a:xfrm>
            <a:off x="-130629" y="5785056"/>
            <a:ext cx="2481717"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1843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Divider Slide - 02">
    <p:bg>
      <p:bgPr>
        <a:solidFill>
          <a:srgbClr val="F7EFD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1592210"/>
            <a:ext cx="4561389" cy="1680379"/>
          </a:xfrm>
        </p:spPr>
        <p:txBody>
          <a:bodyPr anchor="t"/>
          <a:lstStyle>
            <a:lvl1pPr algn="l">
              <a:lnSpc>
                <a:spcPts val="6200"/>
              </a:lnSpc>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hasCustomPrompt="1"/>
          </p:nvPr>
        </p:nvSpPr>
        <p:spPr>
          <a:xfrm>
            <a:off x="539999" y="3457428"/>
            <a:ext cx="5148000" cy="1828800"/>
          </a:xfrm>
        </p:spPr>
        <p:txBody>
          <a:bodyPr/>
          <a:lstStyle>
            <a:lvl1pPr marL="0" indent="0" algn="l">
              <a:spcAft>
                <a:spcPts val="0"/>
              </a:spcAft>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a:t>
            </a:r>
            <a:br>
              <a:rPr lang="en-US"/>
            </a:br>
            <a:r>
              <a:rPr lang="en-US"/>
              <a:t>Master subtitle style</a:t>
            </a:r>
            <a:endParaRPr lang="en-GB"/>
          </a:p>
        </p:txBody>
      </p:sp>
      <p:sp>
        <p:nvSpPr>
          <p:cNvPr id="7" name="TextBox 6">
            <a:extLst>
              <a:ext uri="{FF2B5EF4-FFF2-40B4-BE49-F238E27FC236}">
                <a16:creationId xmlns:a16="http://schemas.microsoft.com/office/drawing/2014/main" id="{518A0DFA-A63F-4FE5-A44A-DD2E5F85E438}"/>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Tree>
    <p:extLst>
      <p:ext uri="{BB962C8B-B14F-4D97-AF65-F5344CB8AC3E}">
        <p14:creationId xmlns:p14="http://schemas.microsoft.com/office/powerpoint/2010/main" val="293416782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1_Title and 2x content">
    <p:bg>
      <p:bgPr>
        <a:solidFill>
          <a:schemeClr val="bg1"/>
        </a:solidFill>
        <a:effectLst/>
      </p:bgPr>
    </p:bg>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56B5EDCA-B0C3-1E4E-6185-39B389F0297E}"/>
              </a:ext>
            </a:extLst>
          </p:cNvPr>
          <p:cNvSpPr/>
          <p:nvPr userDrawn="1"/>
        </p:nvSpPr>
        <p:spPr>
          <a:xfrm>
            <a:off x="539750" y="2326511"/>
            <a:ext cx="5303232" cy="3818689"/>
          </a:xfrm>
          <a:prstGeom prst="roundRect">
            <a:avLst>
              <a:gd name="adj" fmla="val 3660"/>
            </a:avLst>
          </a:prstGeom>
          <a:solidFill>
            <a:srgbClr val="CDBE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024AC991-EEFE-7B16-5BFA-E43FD92E3B88}"/>
              </a:ext>
            </a:extLst>
          </p:cNvPr>
          <p:cNvSpPr/>
          <p:nvPr userDrawn="1"/>
        </p:nvSpPr>
        <p:spPr>
          <a:xfrm>
            <a:off x="6349017" y="2326510"/>
            <a:ext cx="5303232" cy="3818689"/>
          </a:xfrm>
          <a:prstGeom prst="roundRect">
            <a:avLst>
              <a:gd name="adj" fmla="val 2773"/>
            </a:avLst>
          </a:prstGeom>
          <a:solidFill>
            <a:srgbClr val="CDBE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6D6A47-9936-8D37-E414-28BC86E86D5A}"/>
              </a:ext>
            </a:extLst>
          </p:cNvPr>
          <p:cNvSpPr>
            <a:spLocks noGrp="1"/>
          </p:cNvSpPr>
          <p:nvPr>
            <p:ph type="title"/>
          </p:nvPr>
        </p:nvSpPr>
        <p:spPr>
          <a:xfrm>
            <a:off x="540000" y="712799"/>
            <a:ext cx="11112000" cy="699312"/>
          </a:xfrm>
        </p:spPr>
        <p:txBody>
          <a:bodyPr anchor="t" anchorCtr="0"/>
          <a:lstStyle>
            <a:lvl1pPr>
              <a:defRPr sz="4800">
                <a:solidFill>
                  <a:schemeClr val="tx2"/>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8EA0D8A1-32EC-7286-C451-DBDC34906A7A}"/>
              </a:ext>
            </a:extLst>
          </p:cNvPr>
          <p:cNvSpPr>
            <a:spLocks noGrp="1"/>
          </p:cNvSpPr>
          <p:nvPr>
            <p:ph idx="1"/>
          </p:nvPr>
        </p:nvSpPr>
        <p:spPr>
          <a:xfrm>
            <a:off x="807522" y="2547257"/>
            <a:ext cx="4803569" cy="3354779"/>
          </a:xfrm>
        </p:spPr>
        <p:txBody>
          <a:bodyPr/>
          <a:lstStyle>
            <a:lvl1pPr marL="0" indent="0">
              <a:buFontTx/>
              <a:buNone/>
              <a:defRPr sz="2800">
                <a:solidFill>
                  <a:schemeClr val="accent1"/>
                </a:solidFill>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Text Placeholder 8">
            <a:extLst>
              <a:ext uri="{FF2B5EF4-FFF2-40B4-BE49-F238E27FC236}">
                <a16:creationId xmlns:a16="http://schemas.microsoft.com/office/drawing/2014/main" id="{9B064A91-93DC-A729-D62D-1E3A21CCA970}"/>
              </a:ext>
            </a:extLst>
          </p:cNvPr>
          <p:cNvSpPr>
            <a:spLocks noGrp="1"/>
          </p:cNvSpPr>
          <p:nvPr>
            <p:ph type="body" sz="quarter" idx="13" hasCustomPrompt="1"/>
          </p:nvPr>
        </p:nvSpPr>
        <p:spPr>
          <a:xfrm>
            <a:off x="539750" y="1412875"/>
            <a:ext cx="11112500" cy="502735"/>
          </a:xfrm>
        </p:spPr>
        <p:txBody>
          <a:bodyPr/>
          <a:lstStyle>
            <a:lvl1pPr marL="0" indent="0">
              <a:buNone/>
              <a:defRPr sz="3200">
                <a:solidFill>
                  <a:schemeClr val="accent2"/>
                </a:solidFill>
                <a:latin typeface="+mj-lt"/>
              </a:defRPr>
            </a:lvl1pPr>
          </a:lstStyle>
          <a:p>
            <a:pPr lvl="0"/>
            <a:r>
              <a:rPr lang="en-GB"/>
              <a:t>Insert subtitle</a:t>
            </a:r>
          </a:p>
        </p:txBody>
      </p:sp>
      <p:cxnSp>
        <p:nvCxnSpPr>
          <p:cNvPr id="8" name="Straight Connector 7">
            <a:extLst>
              <a:ext uri="{FF2B5EF4-FFF2-40B4-BE49-F238E27FC236}">
                <a16:creationId xmlns:a16="http://schemas.microsoft.com/office/drawing/2014/main" id="{3D637310-2CEB-F373-4B6D-F2D55E8643E1}"/>
              </a:ext>
            </a:extLst>
          </p:cNvPr>
          <p:cNvCxnSpPr/>
          <p:nvPr userDrawn="1"/>
        </p:nvCxnSpPr>
        <p:spPr>
          <a:xfrm>
            <a:off x="6096000" y="2326511"/>
            <a:ext cx="0" cy="387177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07835C4-F6B8-24E6-4219-B005FFB8A302}"/>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14" name="Content Placeholder 2">
            <a:extLst>
              <a:ext uri="{FF2B5EF4-FFF2-40B4-BE49-F238E27FC236}">
                <a16:creationId xmlns:a16="http://schemas.microsoft.com/office/drawing/2014/main" id="{64007CE9-7857-8708-A740-15CA171DD9C4}"/>
              </a:ext>
            </a:extLst>
          </p:cNvPr>
          <p:cNvSpPr>
            <a:spLocks noGrp="1"/>
          </p:cNvSpPr>
          <p:nvPr>
            <p:ph idx="14"/>
          </p:nvPr>
        </p:nvSpPr>
        <p:spPr>
          <a:xfrm>
            <a:off x="6607974" y="2545278"/>
            <a:ext cx="4803569" cy="3354779"/>
          </a:xfrm>
        </p:spPr>
        <p:txBody>
          <a:bodyPr/>
          <a:lstStyle>
            <a:lvl1pPr marL="0" indent="0">
              <a:buFontTx/>
              <a:buNone/>
              <a:defRPr sz="2800">
                <a:solidFill>
                  <a:schemeClr val="accent1"/>
                </a:solidFill>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Box 3">
            <a:extLst>
              <a:ext uri="{FF2B5EF4-FFF2-40B4-BE49-F238E27FC236}">
                <a16:creationId xmlns:a16="http://schemas.microsoft.com/office/drawing/2014/main" id="{655E2223-9C50-D6DE-4D6F-877786BDA826}"/>
              </a:ext>
            </a:extLst>
          </p:cNvPr>
          <p:cNvSpPr txBox="1"/>
          <p:nvPr userDrawn="1"/>
        </p:nvSpPr>
        <p:spPr>
          <a:xfrm>
            <a:off x="8399137" y="6374142"/>
            <a:ext cx="3252865" cy="184666"/>
          </a:xfrm>
          <a:prstGeom prst="rect">
            <a:avLst/>
          </a:prstGeom>
          <a:noFill/>
        </p:spPr>
        <p:txBody>
          <a:bodyPr wrap="square" lIns="0" tIns="0" rIns="0" bIns="0" rtlCol="0">
            <a:spAutoFit/>
          </a:bodyPr>
          <a:lstStyle/>
          <a:p>
            <a:pPr algn="r"/>
            <a:fld id="{869EC3B2-414F-DA4B-B853-A47E5377F7EE}" type="slidenum">
              <a:rPr lang="en-GB" sz="1200" b="1" smtClean="0">
                <a:solidFill>
                  <a:schemeClr val="tx2"/>
                </a:solidFill>
              </a:rPr>
              <a:t>‹#›</a:t>
            </a:fld>
            <a:endParaRPr lang="en-GB" sz="1200" b="1">
              <a:solidFill>
                <a:schemeClr val="tx2"/>
              </a:solidFill>
            </a:endParaRPr>
          </a:p>
        </p:txBody>
      </p:sp>
      <p:sp>
        <p:nvSpPr>
          <p:cNvPr id="6" name="Picture Placeholder 5">
            <a:extLst>
              <a:ext uri="{FF2B5EF4-FFF2-40B4-BE49-F238E27FC236}">
                <a16:creationId xmlns:a16="http://schemas.microsoft.com/office/drawing/2014/main" id="{050DF87E-90A6-92FA-EE4A-AD2EBB6D63A3}"/>
              </a:ext>
            </a:extLst>
          </p:cNvPr>
          <p:cNvSpPr>
            <a:spLocks noGrp="1"/>
          </p:cNvSpPr>
          <p:nvPr>
            <p:ph type="pic" sz="quarter" idx="15"/>
          </p:nvPr>
        </p:nvSpPr>
        <p:spPr>
          <a:xfrm>
            <a:off x="9174163" y="389640"/>
            <a:ext cx="2622550" cy="1952625"/>
          </a:xfrm>
        </p:spPr>
        <p:txBody>
          <a:bodyPr/>
          <a:lstStyle/>
          <a:p>
            <a:endParaRPr lang="en-US"/>
          </a:p>
        </p:txBody>
      </p:sp>
    </p:spTree>
    <p:extLst>
      <p:ext uri="{BB962C8B-B14F-4D97-AF65-F5344CB8AC3E}">
        <p14:creationId xmlns:p14="http://schemas.microsoft.com/office/powerpoint/2010/main" val="377974733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2_Chart/table &amp; text">
    <p:bg>
      <p:bgPr>
        <a:solidFill>
          <a:srgbClr val="F7EFDA"/>
        </a:solidFill>
        <a:effectLst/>
      </p:bgPr>
    </p:bg>
    <p:spTree>
      <p:nvGrpSpPr>
        <p:cNvPr id="1" name=""/>
        <p:cNvGrpSpPr/>
        <p:nvPr/>
      </p:nvGrpSpPr>
      <p:grpSpPr>
        <a:xfrm>
          <a:off x="0" y="0"/>
          <a:ext cx="0" cy="0"/>
          <a:chOff x="0" y="0"/>
          <a:chExt cx="0" cy="0"/>
        </a:xfrm>
      </p:grpSpPr>
      <p:sp>
        <p:nvSpPr>
          <p:cNvPr id="3" name="Graphic 7">
            <a:extLst>
              <a:ext uri="{FF2B5EF4-FFF2-40B4-BE49-F238E27FC236}">
                <a16:creationId xmlns:a16="http://schemas.microsoft.com/office/drawing/2014/main" id="{BD6A46DC-822C-26F6-9783-FE0F24A26443}"/>
              </a:ext>
            </a:extLst>
          </p:cNvPr>
          <p:cNvSpPr/>
          <p:nvPr userDrawn="1"/>
        </p:nvSpPr>
        <p:spPr>
          <a:xfrm>
            <a:off x="7313387"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chemeClr val="accent4"/>
          </a:solidFill>
          <a:ln w="44181" cap="flat">
            <a:noFill/>
            <a:prstDash val="solid"/>
            <a:miter/>
          </a:ln>
        </p:spPr>
        <p:txBody>
          <a:bodyPr rtlCol="0" anchor="ctr"/>
          <a:lstStyle/>
          <a:p>
            <a:endParaRPr lang="en-US">
              <a:solidFill>
                <a:schemeClr val="accent6"/>
              </a:solidFill>
            </a:endParaRPr>
          </a:p>
        </p:txBody>
      </p:sp>
      <p:sp>
        <p:nvSpPr>
          <p:cNvPr id="5" name="Graphic 7">
            <a:extLst>
              <a:ext uri="{FF2B5EF4-FFF2-40B4-BE49-F238E27FC236}">
                <a16:creationId xmlns:a16="http://schemas.microsoft.com/office/drawing/2014/main" id="{C0C089CB-F798-ABCD-3B76-3AE353C9ED96}"/>
              </a:ext>
            </a:extLst>
          </p:cNvPr>
          <p:cNvSpPr/>
          <p:nvPr userDrawn="1"/>
        </p:nvSpPr>
        <p:spPr>
          <a:xfrm>
            <a:off x="7598522"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chemeClr val="accent5"/>
          </a:solidFill>
          <a:ln w="44181" cap="flat">
            <a:noFill/>
            <a:prstDash val="solid"/>
            <a:miter/>
          </a:ln>
        </p:spPr>
        <p:txBody>
          <a:bodyPr rtlCol="0" anchor="ctr"/>
          <a:lstStyle/>
          <a:p>
            <a:endParaRPr lang="en-US">
              <a:solidFill>
                <a:schemeClr val="accent6"/>
              </a:solidFill>
            </a:endParaRPr>
          </a:p>
        </p:txBody>
      </p:sp>
      <p:sp>
        <p:nvSpPr>
          <p:cNvPr id="8" name="Rectangle: Rounded Corners 7">
            <a:extLst>
              <a:ext uri="{FF2B5EF4-FFF2-40B4-BE49-F238E27FC236}">
                <a16:creationId xmlns:a16="http://schemas.microsoft.com/office/drawing/2014/main" id="{42F348F1-A112-5B52-0D51-984CE15C371E}"/>
              </a:ext>
            </a:extLst>
          </p:cNvPr>
          <p:cNvSpPr/>
          <p:nvPr userDrawn="1"/>
        </p:nvSpPr>
        <p:spPr>
          <a:xfrm rot="5400000">
            <a:off x="1671697" y="1049881"/>
            <a:ext cx="4108062" cy="6371956"/>
          </a:xfrm>
          <a:prstGeom prst="roundRect">
            <a:avLst>
              <a:gd name="adj" fmla="val 3018"/>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F6D6A47-9936-8D37-E414-28BC86E86D5A}"/>
              </a:ext>
            </a:extLst>
          </p:cNvPr>
          <p:cNvSpPr>
            <a:spLocks noGrp="1"/>
          </p:cNvSpPr>
          <p:nvPr>
            <p:ph type="title"/>
          </p:nvPr>
        </p:nvSpPr>
        <p:spPr>
          <a:xfrm>
            <a:off x="540000" y="712799"/>
            <a:ext cx="11112000" cy="699312"/>
          </a:xfrm>
        </p:spPr>
        <p:txBody>
          <a:bodyPr anchor="t" anchorCtr="0"/>
          <a:lstStyle>
            <a:lvl1pPr>
              <a:defRPr sz="4800">
                <a:solidFill>
                  <a:srgbClr val="412468"/>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DE7F8BE5-D378-526E-FDA3-A93869732E0C}"/>
              </a:ext>
            </a:extLst>
          </p:cNvPr>
          <p:cNvSpPr>
            <a:spLocks noGrp="1"/>
          </p:cNvSpPr>
          <p:nvPr>
            <p:ph type="sldNum" sz="quarter" idx="12"/>
          </p:nvPr>
        </p:nvSpPr>
        <p:spPr/>
        <p:txBody>
          <a:bodyPr/>
          <a:lstStyle>
            <a:lvl1pPr>
              <a:defRPr>
                <a:solidFill>
                  <a:schemeClr val="bg1"/>
                </a:solidFill>
              </a:defRPr>
            </a:lvl1pPr>
          </a:lstStyle>
          <a:p>
            <a:fld id="{0BDADB0F-BDBE-446E-8CD3-75601E0AFB8F}" type="slidenum">
              <a:rPr lang="en-GB" smtClean="0"/>
              <a:pPr/>
              <a:t>‹#›</a:t>
            </a:fld>
            <a:endParaRPr lang="en-GB"/>
          </a:p>
        </p:txBody>
      </p:sp>
      <p:sp>
        <p:nvSpPr>
          <p:cNvPr id="9" name="Text Placeholder 8">
            <a:extLst>
              <a:ext uri="{FF2B5EF4-FFF2-40B4-BE49-F238E27FC236}">
                <a16:creationId xmlns:a16="http://schemas.microsoft.com/office/drawing/2014/main" id="{9B064A91-93DC-A729-D62D-1E3A21CCA970}"/>
              </a:ext>
            </a:extLst>
          </p:cNvPr>
          <p:cNvSpPr>
            <a:spLocks noGrp="1"/>
          </p:cNvSpPr>
          <p:nvPr>
            <p:ph type="body" sz="quarter" idx="13" hasCustomPrompt="1"/>
          </p:nvPr>
        </p:nvSpPr>
        <p:spPr>
          <a:xfrm>
            <a:off x="539750" y="1412875"/>
            <a:ext cx="11112500" cy="502735"/>
          </a:xfrm>
        </p:spPr>
        <p:txBody>
          <a:bodyPr/>
          <a:lstStyle>
            <a:lvl1pPr marL="0" indent="0">
              <a:buNone/>
              <a:defRPr sz="3200">
                <a:solidFill>
                  <a:srgbClr val="412468"/>
                </a:solidFill>
                <a:latin typeface="+mj-lt"/>
              </a:defRPr>
            </a:lvl1pPr>
          </a:lstStyle>
          <a:p>
            <a:pPr lvl="0"/>
            <a:r>
              <a:rPr lang="en-GB"/>
              <a:t>Insert subtitle</a:t>
            </a:r>
          </a:p>
        </p:txBody>
      </p:sp>
      <p:sp>
        <p:nvSpPr>
          <p:cNvPr id="4" name="Content Placeholder 2">
            <a:extLst>
              <a:ext uri="{FF2B5EF4-FFF2-40B4-BE49-F238E27FC236}">
                <a16:creationId xmlns:a16="http://schemas.microsoft.com/office/drawing/2014/main" id="{E7668148-7882-2D36-F184-EE8F6467C193}"/>
              </a:ext>
            </a:extLst>
          </p:cNvPr>
          <p:cNvSpPr>
            <a:spLocks noGrp="1"/>
          </p:cNvSpPr>
          <p:nvPr>
            <p:ph idx="14" hasCustomPrompt="1"/>
          </p:nvPr>
        </p:nvSpPr>
        <p:spPr>
          <a:xfrm>
            <a:off x="693995" y="2326510"/>
            <a:ext cx="6063467" cy="3818691"/>
          </a:xfrm>
        </p:spPr>
        <p:txBody>
          <a:bodyPr tIns="1152000" anchor="ctr" anchorCtr="0"/>
          <a:lstStyle>
            <a:lvl1pPr algn="ctr">
              <a:defRPr sz="1600"/>
            </a:lvl1pPr>
          </a:lstStyle>
          <a:p>
            <a:pPr lvl="0"/>
            <a:r>
              <a:rPr lang="en-GB"/>
              <a:t>Click an icon to insert content</a:t>
            </a:r>
          </a:p>
        </p:txBody>
      </p:sp>
      <p:sp>
        <p:nvSpPr>
          <p:cNvPr id="7" name="TextBox 6">
            <a:extLst>
              <a:ext uri="{FF2B5EF4-FFF2-40B4-BE49-F238E27FC236}">
                <a16:creationId xmlns:a16="http://schemas.microsoft.com/office/drawing/2014/main" id="{1C84F60D-FE54-B66E-438A-0D95A583C0EC}"/>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
        <p:nvSpPr>
          <p:cNvPr id="11" name="Picture Placeholder 10">
            <a:extLst>
              <a:ext uri="{FF2B5EF4-FFF2-40B4-BE49-F238E27FC236}">
                <a16:creationId xmlns:a16="http://schemas.microsoft.com/office/drawing/2014/main" id="{E92E3E18-696C-C74A-6EAD-5C122742DF26}"/>
              </a:ext>
            </a:extLst>
          </p:cNvPr>
          <p:cNvSpPr>
            <a:spLocks noGrp="1"/>
          </p:cNvSpPr>
          <p:nvPr>
            <p:ph type="pic" sz="quarter" idx="15"/>
          </p:nvPr>
        </p:nvSpPr>
        <p:spPr>
          <a:xfrm>
            <a:off x="7135813" y="3321050"/>
            <a:ext cx="4586287" cy="2914650"/>
          </a:xfrm>
        </p:spPr>
        <p:txBody>
          <a:bodyPr/>
          <a:lstStyle/>
          <a:p>
            <a:endParaRPr lang="en-US"/>
          </a:p>
        </p:txBody>
      </p:sp>
    </p:spTree>
    <p:extLst>
      <p:ext uri="{BB962C8B-B14F-4D97-AF65-F5344CB8AC3E}">
        <p14:creationId xmlns:p14="http://schemas.microsoft.com/office/powerpoint/2010/main" val="328922885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_Chart/table &amp; text">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3" name="Graphic 7">
            <a:extLst>
              <a:ext uri="{FF2B5EF4-FFF2-40B4-BE49-F238E27FC236}">
                <a16:creationId xmlns:a16="http://schemas.microsoft.com/office/drawing/2014/main" id="{46810DEA-4BB4-5B59-AA00-C57288EA861B}"/>
              </a:ext>
            </a:extLst>
          </p:cNvPr>
          <p:cNvSpPr/>
          <p:nvPr userDrawn="1"/>
        </p:nvSpPr>
        <p:spPr>
          <a:xfrm>
            <a:off x="7313387"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chemeClr val="bg1"/>
          </a:solidFill>
          <a:ln w="44181" cap="flat">
            <a:noFill/>
            <a:prstDash val="solid"/>
            <a:miter/>
          </a:ln>
        </p:spPr>
        <p:txBody>
          <a:bodyPr rtlCol="0" anchor="ctr"/>
          <a:lstStyle/>
          <a:p>
            <a:endParaRPr lang="en-US">
              <a:solidFill>
                <a:schemeClr val="accent6"/>
              </a:solidFill>
            </a:endParaRPr>
          </a:p>
        </p:txBody>
      </p:sp>
      <p:sp>
        <p:nvSpPr>
          <p:cNvPr id="5" name="Graphic 7">
            <a:extLst>
              <a:ext uri="{FF2B5EF4-FFF2-40B4-BE49-F238E27FC236}">
                <a16:creationId xmlns:a16="http://schemas.microsoft.com/office/drawing/2014/main" id="{0503C693-BFF4-CD5F-E5DB-274B2E5ED56D}"/>
              </a:ext>
            </a:extLst>
          </p:cNvPr>
          <p:cNvSpPr/>
          <p:nvPr userDrawn="1"/>
        </p:nvSpPr>
        <p:spPr>
          <a:xfrm>
            <a:off x="7598522"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chemeClr val="accent3"/>
          </a:solidFill>
          <a:ln w="44181" cap="flat">
            <a:noFill/>
            <a:prstDash val="solid"/>
            <a:miter/>
          </a:ln>
        </p:spPr>
        <p:txBody>
          <a:bodyPr rtlCol="0" anchor="ctr"/>
          <a:lstStyle/>
          <a:p>
            <a:endParaRPr lang="en-US">
              <a:solidFill>
                <a:schemeClr val="accent6"/>
              </a:solidFill>
            </a:endParaRPr>
          </a:p>
        </p:txBody>
      </p:sp>
      <p:sp>
        <p:nvSpPr>
          <p:cNvPr id="8" name="Rectangle: Rounded Corners 7">
            <a:extLst>
              <a:ext uri="{FF2B5EF4-FFF2-40B4-BE49-F238E27FC236}">
                <a16:creationId xmlns:a16="http://schemas.microsoft.com/office/drawing/2014/main" id="{42F348F1-A112-5B52-0D51-984CE15C371E}"/>
              </a:ext>
            </a:extLst>
          </p:cNvPr>
          <p:cNvSpPr/>
          <p:nvPr userDrawn="1"/>
        </p:nvSpPr>
        <p:spPr>
          <a:xfrm rot="5400000">
            <a:off x="1671697" y="1049881"/>
            <a:ext cx="4108062" cy="6371956"/>
          </a:xfrm>
          <a:prstGeom prst="roundRect">
            <a:avLst>
              <a:gd name="adj" fmla="val 3018"/>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F6D6A47-9936-8D37-E414-28BC86E86D5A}"/>
              </a:ext>
            </a:extLst>
          </p:cNvPr>
          <p:cNvSpPr>
            <a:spLocks noGrp="1"/>
          </p:cNvSpPr>
          <p:nvPr>
            <p:ph type="title"/>
          </p:nvPr>
        </p:nvSpPr>
        <p:spPr>
          <a:xfrm>
            <a:off x="540000" y="712799"/>
            <a:ext cx="11112000" cy="699312"/>
          </a:xfrm>
        </p:spPr>
        <p:txBody>
          <a:bodyPr anchor="t" anchorCtr="0"/>
          <a:lstStyle>
            <a:lvl1pPr>
              <a:defRPr sz="4800">
                <a:solidFill>
                  <a:schemeClr val="accent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DE7F8BE5-D378-526E-FDA3-A93869732E0C}"/>
              </a:ext>
            </a:extLst>
          </p:cNvPr>
          <p:cNvSpPr>
            <a:spLocks noGrp="1"/>
          </p:cNvSpPr>
          <p:nvPr>
            <p:ph type="sldNum" sz="quarter" idx="12"/>
          </p:nvPr>
        </p:nvSpPr>
        <p:spPr/>
        <p:txBody>
          <a:bodyPr/>
          <a:lstStyle>
            <a:lvl1pPr>
              <a:defRPr>
                <a:solidFill>
                  <a:schemeClr val="bg1"/>
                </a:solidFill>
              </a:defRPr>
            </a:lvl1pPr>
          </a:lstStyle>
          <a:p>
            <a:fld id="{0BDADB0F-BDBE-446E-8CD3-75601E0AFB8F}" type="slidenum">
              <a:rPr lang="en-GB" smtClean="0"/>
              <a:pPr/>
              <a:t>‹#›</a:t>
            </a:fld>
            <a:endParaRPr lang="en-GB"/>
          </a:p>
        </p:txBody>
      </p:sp>
      <p:sp>
        <p:nvSpPr>
          <p:cNvPr id="9" name="Text Placeholder 8">
            <a:extLst>
              <a:ext uri="{FF2B5EF4-FFF2-40B4-BE49-F238E27FC236}">
                <a16:creationId xmlns:a16="http://schemas.microsoft.com/office/drawing/2014/main" id="{9B064A91-93DC-A729-D62D-1E3A21CCA970}"/>
              </a:ext>
            </a:extLst>
          </p:cNvPr>
          <p:cNvSpPr>
            <a:spLocks noGrp="1"/>
          </p:cNvSpPr>
          <p:nvPr>
            <p:ph type="body" sz="quarter" idx="13" hasCustomPrompt="1"/>
          </p:nvPr>
        </p:nvSpPr>
        <p:spPr>
          <a:xfrm>
            <a:off x="539750" y="1412875"/>
            <a:ext cx="11112500" cy="502735"/>
          </a:xfrm>
        </p:spPr>
        <p:txBody>
          <a:bodyPr/>
          <a:lstStyle>
            <a:lvl1pPr marL="0" indent="0">
              <a:buNone/>
              <a:defRPr sz="3200">
                <a:solidFill>
                  <a:schemeClr val="accent2"/>
                </a:solidFill>
                <a:latin typeface="+mj-lt"/>
              </a:defRPr>
            </a:lvl1pPr>
          </a:lstStyle>
          <a:p>
            <a:pPr lvl="0"/>
            <a:r>
              <a:rPr lang="en-GB"/>
              <a:t>Insert subtitle</a:t>
            </a:r>
          </a:p>
        </p:txBody>
      </p:sp>
      <p:sp>
        <p:nvSpPr>
          <p:cNvPr id="4" name="Content Placeholder 2">
            <a:extLst>
              <a:ext uri="{FF2B5EF4-FFF2-40B4-BE49-F238E27FC236}">
                <a16:creationId xmlns:a16="http://schemas.microsoft.com/office/drawing/2014/main" id="{E7668148-7882-2D36-F184-EE8F6467C193}"/>
              </a:ext>
            </a:extLst>
          </p:cNvPr>
          <p:cNvSpPr>
            <a:spLocks noGrp="1"/>
          </p:cNvSpPr>
          <p:nvPr>
            <p:ph idx="14" hasCustomPrompt="1"/>
          </p:nvPr>
        </p:nvSpPr>
        <p:spPr>
          <a:xfrm>
            <a:off x="693995" y="2326510"/>
            <a:ext cx="6063467" cy="3818691"/>
          </a:xfrm>
        </p:spPr>
        <p:txBody>
          <a:bodyPr tIns="1152000" anchor="ctr" anchorCtr="0"/>
          <a:lstStyle>
            <a:lvl1pPr algn="ctr">
              <a:defRPr sz="1600"/>
            </a:lvl1pPr>
          </a:lstStyle>
          <a:p>
            <a:pPr lvl="0"/>
            <a:r>
              <a:rPr lang="en-GB"/>
              <a:t>Click an icon to insert content</a:t>
            </a:r>
          </a:p>
        </p:txBody>
      </p:sp>
      <p:sp>
        <p:nvSpPr>
          <p:cNvPr id="7" name="TextBox 6">
            <a:extLst>
              <a:ext uri="{FF2B5EF4-FFF2-40B4-BE49-F238E27FC236}">
                <a16:creationId xmlns:a16="http://schemas.microsoft.com/office/drawing/2014/main" id="{1C84F60D-FE54-B66E-438A-0D95A583C0EC}"/>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pic>
        <p:nvPicPr>
          <p:cNvPr id="16" name="Picture 15">
            <a:extLst>
              <a:ext uri="{FF2B5EF4-FFF2-40B4-BE49-F238E27FC236}">
                <a16:creationId xmlns:a16="http://schemas.microsoft.com/office/drawing/2014/main" id="{B6F7EC91-9292-AA22-F1FA-DEDDDC05B4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362547" y="3621839"/>
            <a:ext cx="4066680" cy="2668051"/>
          </a:xfrm>
          <a:prstGeom prst="rect">
            <a:avLst/>
          </a:prstGeom>
        </p:spPr>
      </p:pic>
    </p:spTree>
    <p:extLst>
      <p:ext uri="{BB962C8B-B14F-4D97-AF65-F5344CB8AC3E}">
        <p14:creationId xmlns:p14="http://schemas.microsoft.com/office/powerpoint/2010/main" val="19638265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Large table/chart &amp; tex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D6A47-9936-8D37-E414-28BC86E86D5A}"/>
              </a:ext>
            </a:extLst>
          </p:cNvPr>
          <p:cNvSpPr>
            <a:spLocks noGrp="1"/>
          </p:cNvSpPr>
          <p:nvPr>
            <p:ph type="title"/>
          </p:nvPr>
        </p:nvSpPr>
        <p:spPr>
          <a:xfrm>
            <a:off x="540001" y="712799"/>
            <a:ext cx="8053810" cy="699312"/>
          </a:xfrm>
        </p:spPr>
        <p:txBody>
          <a:bodyPr anchor="t" anchorCtr="0"/>
          <a:lstStyle>
            <a:lvl1pPr>
              <a:defRPr sz="4800">
                <a:solidFill>
                  <a:srgbClr val="412468"/>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8EA0D8A1-32EC-7286-C451-DBDC34906A7A}"/>
              </a:ext>
            </a:extLst>
          </p:cNvPr>
          <p:cNvSpPr>
            <a:spLocks noGrp="1"/>
          </p:cNvSpPr>
          <p:nvPr>
            <p:ph idx="1"/>
          </p:nvPr>
        </p:nvSpPr>
        <p:spPr>
          <a:xfrm>
            <a:off x="9322230" y="2326509"/>
            <a:ext cx="2329769" cy="3818691"/>
          </a:xfrm>
        </p:spPr>
        <p:txBody>
          <a:bodyPr/>
          <a:lstStyle>
            <a:lvl1pPr marL="0" indent="0">
              <a:buClr>
                <a:schemeClr val="bg1"/>
              </a:buClr>
              <a:buNone/>
              <a:defRPr>
                <a:solidFill>
                  <a:srgbClr val="412468"/>
                </a:solidFill>
              </a:defRPr>
            </a:lvl1pPr>
            <a:lvl2pPr marL="0" indent="0">
              <a:buClr>
                <a:schemeClr val="bg1"/>
              </a:buClr>
              <a:buNone/>
              <a:defRPr>
                <a:solidFill>
                  <a:srgbClr val="412468"/>
                </a:solidFill>
              </a:defRPr>
            </a:lvl2pPr>
            <a:lvl3pPr marL="360000" indent="0">
              <a:buClr>
                <a:schemeClr val="bg1"/>
              </a:buClr>
              <a:buNone/>
              <a:defRPr>
                <a:solidFill>
                  <a:srgbClr val="412468"/>
                </a:solidFill>
              </a:defRPr>
            </a:lvl3pPr>
            <a:lvl4pPr marL="360000" indent="0">
              <a:buClr>
                <a:schemeClr val="bg1"/>
              </a:buClr>
              <a:buNone/>
              <a:defRPr>
                <a:solidFill>
                  <a:srgbClr val="412468"/>
                </a:solidFill>
              </a:defRPr>
            </a:lvl4pPr>
            <a:lvl5pPr marL="360000" indent="0">
              <a:buClr>
                <a:schemeClr val="bg1"/>
              </a:buClr>
              <a:buNone/>
              <a:defRPr>
                <a:solidFill>
                  <a:srgbClr val="412468"/>
                </a:solidFill>
              </a:defRPr>
            </a:lvl5pPr>
          </a:lstStyle>
          <a:p>
            <a:pPr lvl="0"/>
            <a:r>
              <a:rPr lang="en-GB"/>
              <a:t>Click to edit Master text style</a:t>
            </a:r>
          </a:p>
          <a:p>
            <a:pPr lvl="1"/>
            <a:r>
              <a:rPr lang="en-GB"/>
              <a:t>- Second level</a:t>
            </a:r>
          </a:p>
          <a:p>
            <a:pPr lvl="2"/>
            <a:r>
              <a:rPr lang="en-GB"/>
              <a:t>-Third level</a:t>
            </a:r>
          </a:p>
          <a:p>
            <a:pPr lvl="3"/>
            <a:r>
              <a:rPr lang="en-GB"/>
              <a:t>- Fourth level</a:t>
            </a:r>
          </a:p>
          <a:p>
            <a:pPr lvl="4"/>
            <a:r>
              <a:rPr lang="en-GB"/>
              <a:t>- Fifth level</a:t>
            </a:r>
          </a:p>
        </p:txBody>
      </p:sp>
      <p:sp>
        <p:nvSpPr>
          <p:cNvPr id="6" name="Slide Number Placeholder 5">
            <a:extLst>
              <a:ext uri="{FF2B5EF4-FFF2-40B4-BE49-F238E27FC236}">
                <a16:creationId xmlns:a16="http://schemas.microsoft.com/office/drawing/2014/main" id="{DE7F8BE5-D378-526E-FDA3-A93869732E0C}"/>
              </a:ext>
            </a:extLst>
          </p:cNvPr>
          <p:cNvSpPr>
            <a:spLocks noGrp="1"/>
          </p:cNvSpPr>
          <p:nvPr>
            <p:ph type="sldNum" sz="quarter" idx="12"/>
          </p:nvPr>
        </p:nvSpPr>
        <p:spPr/>
        <p:txBody>
          <a:bodyPr/>
          <a:lstStyle>
            <a:lvl1pPr>
              <a:defRPr>
                <a:solidFill>
                  <a:schemeClr val="bg1"/>
                </a:solidFill>
              </a:defRPr>
            </a:lvl1pPr>
          </a:lstStyle>
          <a:p>
            <a:fld id="{0BDADB0F-BDBE-446E-8CD3-75601E0AFB8F}" type="slidenum">
              <a:rPr lang="en-GB" smtClean="0"/>
              <a:pPr/>
              <a:t>‹#›</a:t>
            </a:fld>
            <a:endParaRPr lang="en-GB"/>
          </a:p>
        </p:txBody>
      </p:sp>
      <p:sp>
        <p:nvSpPr>
          <p:cNvPr id="9" name="Text Placeholder 8">
            <a:extLst>
              <a:ext uri="{FF2B5EF4-FFF2-40B4-BE49-F238E27FC236}">
                <a16:creationId xmlns:a16="http://schemas.microsoft.com/office/drawing/2014/main" id="{9B064A91-93DC-A729-D62D-1E3A21CCA970}"/>
              </a:ext>
            </a:extLst>
          </p:cNvPr>
          <p:cNvSpPr>
            <a:spLocks noGrp="1"/>
          </p:cNvSpPr>
          <p:nvPr>
            <p:ph type="body" sz="quarter" idx="13" hasCustomPrompt="1"/>
          </p:nvPr>
        </p:nvSpPr>
        <p:spPr>
          <a:xfrm>
            <a:off x="539750" y="1412875"/>
            <a:ext cx="8054172" cy="502735"/>
          </a:xfrm>
        </p:spPr>
        <p:txBody>
          <a:bodyPr/>
          <a:lstStyle>
            <a:lvl1pPr marL="0" indent="0">
              <a:buNone/>
              <a:defRPr sz="3200">
                <a:solidFill>
                  <a:srgbClr val="412468"/>
                </a:solidFill>
                <a:latin typeface="+mj-lt"/>
              </a:defRPr>
            </a:lvl1pPr>
          </a:lstStyle>
          <a:p>
            <a:pPr lvl="0"/>
            <a:r>
              <a:rPr lang="en-GB"/>
              <a:t>Insert subtitle</a:t>
            </a:r>
          </a:p>
        </p:txBody>
      </p:sp>
      <p:sp>
        <p:nvSpPr>
          <p:cNvPr id="4" name="Content Placeholder 2">
            <a:extLst>
              <a:ext uri="{FF2B5EF4-FFF2-40B4-BE49-F238E27FC236}">
                <a16:creationId xmlns:a16="http://schemas.microsoft.com/office/drawing/2014/main" id="{E7668148-7882-2D36-F184-EE8F6467C193}"/>
              </a:ext>
            </a:extLst>
          </p:cNvPr>
          <p:cNvSpPr>
            <a:spLocks noGrp="1"/>
          </p:cNvSpPr>
          <p:nvPr>
            <p:ph idx="14" hasCustomPrompt="1"/>
          </p:nvPr>
        </p:nvSpPr>
        <p:spPr>
          <a:xfrm>
            <a:off x="539751" y="2326509"/>
            <a:ext cx="8054054" cy="3818691"/>
          </a:xfrm>
        </p:spPr>
        <p:txBody>
          <a:bodyPr tIns="1152000" anchor="ctr" anchorCtr="0"/>
          <a:lstStyle>
            <a:lvl1pPr algn="ctr">
              <a:defRPr sz="1600"/>
            </a:lvl1pPr>
          </a:lstStyle>
          <a:p>
            <a:pPr lvl="0"/>
            <a:r>
              <a:rPr lang="en-GB"/>
              <a:t>Click an icon to insert content</a:t>
            </a:r>
          </a:p>
        </p:txBody>
      </p:sp>
      <p:sp>
        <p:nvSpPr>
          <p:cNvPr id="7" name="TextBox 6">
            <a:extLst>
              <a:ext uri="{FF2B5EF4-FFF2-40B4-BE49-F238E27FC236}">
                <a16:creationId xmlns:a16="http://schemas.microsoft.com/office/drawing/2014/main" id="{0C4F28F4-1335-15DD-28D4-F439F87D96AE}"/>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sp>
        <p:nvSpPr>
          <p:cNvPr id="8" name="Picture Placeholder 7">
            <a:extLst>
              <a:ext uri="{FF2B5EF4-FFF2-40B4-BE49-F238E27FC236}">
                <a16:creationId xmlns:a16="http://schemas.microsoft.com/office/drawing/2014/main" id="{4E80B5B1-CA8C-0AA5-B37A-D2ABB87B9E16}"/>
              </a:ext>
            </a:extLst>
          </p:cNvPr>
          <p:cNvSpPr>
            <a:spLocks noGrp="1"/>
          </p:cNvSpPr>
          <p:nvPr>
            <p:ph type="pic" sz="quarter" idx="15"/>
          </p:nvPr>
        </p:nvSpPr>
        <p:spPr>
          <a:xfrm>
            <a:off x="8909050" y="261938"/>
            <a:ext cx="2820988" cy="1919287"/>
          </a:xfrm>
        </p:spPr>
        <p:txBody>
          <a:bodyPr/>
          <a:lstStyle/>
          <a:p>
            <a:endParaRPr lang="en-US"/>
          </a:p>
        </p:txBody>
      </p:sp>
    </p:spTree>
    <p:extLst>
      <p:ext uri="{BB962C8B-B14F-4D97-AF65-F5344CB8AC3E}">
        <p14:creationId xmlns:p14="http://schemas.microsoft.com/office/powerpoint/2010/main" val="274077324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_2x chart/table">
    <p:bg>
      <p:bgPr>
        <a:solidFill>
          <a:schemeClr val="accent5"/>
        </a:solidFill>
        <a:effectLst/>
      </p:bgPr>
    </p:bg>
    <p:spTree>
      <p:nvGrpSpPr>
        <p:cNvPr id="1" name=""/>
        <p:cNvGrpSpPr/>
        <p:nvPr/>
      </p:nvGrpSpPr>
      <p:grpSpPr>
        <a:xfrm>
          <a:off x="0" y="0"/>
          <a:ext cx="0" cy="0"/>
          <a:chOff x="0" y="0"/>
          <a:chExt cx="0" cy="0"/>
        </a:xfrm>
      </p:grpSpPr>
      <p:sp>
        <p:nvSpPr>
          <p:cNvPr id="5" name="Graphic 7">
            <a:extLst>
              <a:ext uri="{FF2B5EF4-FFF2-40B4-BE49-F238E27FC236}">
                <a16:creationId xmlns:a16="http://schemas.microsoft.com/office/drawing/2014/main" id="{7E8CF6EF-2E2B-0CB6-EFAB-036A31D0807F}"/>
              </a:ext>
            </a:extLst>
          </p:cNvPr>
          <p:cNvSpPr/>
          <p:nvPr userDrawn="1"/>
        </p:nvSpPr>
        <p:spPr>
          <a:xfrm>
            <a:off x="6398239"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chemeClr val="accent5">
              <a:lumMod val="75000"/>
            </a:schemeClr>
          </a:solidFill>
          <a:ln w="44181" cap="flat">
            <a:noFill/>
            <a:prstDash val="solid"/>
            <a:miter/>
          </a:ln>
        </p:spPr>
        <p:txBody>
          <a:bodyPr rtlCol="0" anchor="ctr"/>
          <a:lstStyle/>
          <a:p>
            <a:endParaRPr lang="en-US">
              <a:solidFill>
                <a:schemeClr val="accent6"/>
              </a:solidFill>
            </a:endParaRPr>
          </a:p>
        </p:txBody>
      </p:sp>
      <p:sp>
        <p:nvSpPr>
          <p:cNvPr id="11" name="Rectangle: Rounded Corners 10">
            <a:extLst>
              <a:ext uri="{FF2B5EF4-FFF2-40B4-BE49-F238E27FC236}">
                <a16:creationId xmlns:a16="http://schemas.microsoft.com/office/drawing/2014/main" id="{A90EE0D9-237E-ADC4-52FB-DFAFAFD26454}"/>
              </a:ext>
            </a:extLst>
          </p:cNvPr>
          <p:cNvSpPr/>
          <p:nvPr userDrawn="1"/>
        </p:nvSpPr>
        <p:spPr>
          <a:xfrm rot="5400000">
            <a:off x="4069739" y="-1348163"/>
            <a:ext cx="4108062" cy="11168043"/>
          </a:xfrm>
          <a:prstGeom prst="roundRect">
            <a:avLst>
              <a:gd name="adj" fmla="val 3018"/>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F6D6A47-9936-8D37-E414-28BC86E86D5A}"/>
              </a:ext>
            </a:extLst>
          </p:cNvPr>
          <p:cNvSpPr>
            <a:spLocks noGrp="1"/>
          </p:cNvSpPr>
          <p:nvPr>
            <p:ph type="title"/>
          </p:nvPr>
        </p:nvSpPr>
        <p:spPr>
          <a:xfrm>
            <a:off x="539748" y="713563"/>
            <a:ext cx="8592299" cy="699312"/>
          </a:xfrm>
        </p:spPr>
        <p:txBody>
          <a:bodyPr anchor="t" anchorCtr="0"/>
          <a:lstStyle>
            <a:lvl1pPr>
              <a:defRPr sz="4800">
                <a:solidFill>
                  <a:schemeClr val="bg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DE7F8BE5-D378-526E-FDA3-A93869732E0C}"/>
              </a:ext>
            </a:extLst>
          </p:cNvPr>
          <p:cNvSpPr>
            <a:spLocks noGrp="1"/>
          </p:cNvSpPr>
          <p:nvPr>
            <p:ph type="sldNum" sz="quarter" idx="12"/>
          </p:nvPr>
        </p:nvSpPr>
        <p:spPr/>
        <p:txBody>
          <a:bodyPr/>
          <a:lstStyle>
            <a:lvl1pPr>
              <a:defRPr>
                <a:solidFill>
                  <a:schemeClr val="bg1"/>
                </a:solidFill>
              </a:defRPr>
            </a:lvl1pPr>
          </a:lstStyle>
          <a:p>
            <a:fld id="{0BDADB0F-BDBE-446E-8CD3-75601E0AFB8F}" type="slidenum">
              <a:rPr lang="en-GB" smtClean="0"/>
              <a:pPr/>
              <a:t>‹#›</a:t>
            </a:fld>
            <a:endParaRPr lang="en-GB"/>
          </a:p>
        </p:txBody>
      </p:sp>
      <p:sp>
        <p:nvSpPr>
          <p:cNvPr id="9" name="Text Placeholder 8">
            <a:extLst>
              <a:ext uri="{FF2B5EF4-FFF2-40B4-BE49-F238E27FC236}">
                <a16:creationId xmlns:a16="http://schemas.microsoft.com/office/drawing/2014/main" id="{9B064A91-93DC-A729-D62D-1E3A21CCA970}"/>
              </a:ext>
            </a:extLst>
          </p:cNvPr>
          <p:cNvSpPr>
            <a:spLocks noGrp="1"/>
          </p:cNvSpPr>
          <p:nvPr>
            <p:ph type="body" sz="quarter" idx="13" hasCustomPrompt="1"/>
          </p:nvPr>
        </p:nvSpPr>
        <p:spPr>
          <a:xfrm>
            <a:off x="539751" y="1412875"/>
            <a:ext cx="7155970" cy="502735"/>
          </a:xfrm>
        </p:spPr>
        <p:txBody>
          <a:bodyPr/>
          <a:lstStyle>
            <a:lvl1pPr marL="0" indent="0">
              <a:buNone/>
              <a:defRPr sz="3200">
                <a:solidFill>
                  <a:schemeClr val="bg1"/>
                </a:solidFill>
                <a:latin typeface="+mj-lt"/>
              </a:defRPr>
            </a:lvl1pPr>
          </a:lstStyle>
          <a:p>
            <a:pPr lvl="0"/>
            <a:r>
              <a:rPr lang="en-GB"/>
              <a:t>Insert subtitle</a:t>
            </a:r>
          </a:p>
        </p:txBody>
      </p:sp>
      <p:sp>
        <p:nvSpPr>
          <p:cNvPr id="4" name="Content Placeholder 2">
            <a:extLst>
              <a:ext uri="{FF2B5EF4-FFF2-40B4-BE49-F238E27FC236}">
                <a16:creationId xmlns:a16="http://schemas.microsoft.com/office/drawing/2014/main" id="{E7668148-7882-2D36-F184-EE8F6467C193}"/>
              </a:ext>
            </a:extLst>
          </p:cNvPr>
          <p:cNvSpPr>
            <a:spLocks noGrp="1"/>
          </p:cNvSpPr>
          <p:nvPr>
            <p:ph idx="14" hasCustomPrompt="1"/>
          </p:nvPr>
        </p:nvSpPr>
        <p:spPr>
          <a:xfrm>
            <a:off x="678648" y="2783710"/>
            <a:ext cx="5351764" cy="3361489"/>
          </a:xfrm>
        </p:spPr>
        <p:txBody>
          <a:bodyPr tIns="1152000" anchor="ctr" anchorCtr="0"/>
          <a:lstStyle>
            <a:lvl1pPr algn="ctr">
              <a:defRPr sz="1600"/>
            </a:lvl1pPr>
          </a:lstStyle>
          <a:p>
            <a:pPr lvl="0"/>
            <a:r>
              <a:rPr lang="en-GB"/>
              <a:t>Click an icon to insert content</a:t>
            </a:r>
          </a:p>
        </p:txBody>
      </p:sp>
      <p:sp>
        <p:nvSpPr>
          <p:cNvPr id="7" name="Content Placeholder 2">
            <a:extLst>
              <a:ext uri="{FF2B5EF4-FFF2-40B4-BE49-F238E27FC236}">
                <a16:creationId xmlns:a16="http://schemas.microsoft.com/office/drawing/2014/main" id="{99D8C52A-09E0-24FE-015A-1DAD2AD31E20}"/>
              </a:ext>
            </a:extLst>
          </p:cNvPr>
          <p:cNvSpPr>
            <a:spLocks noGrp="1"/>
          </p:cNvSpPr>
          <p:nvPr>
            <p:ph idx="15" hasCustomPrompt="1"/>
          </p:nvPr>
        </p:nvSpPr>
        <p:spPr>
          <a:xfrm>
            <a:off x="6218557" y="2783710"/>
            <a:ext cx="5351764" cy="3361489"/>
          </a:xfrm>
        </p:spPr>
        <p:txBody>
          <a:bodyPr tIns="1152000" anchor="ctr" anchorCtr="0"/>
          <a:lstStyle>
            <a:lvl1pPr algn="ctr">
              <a:defRPr sz="1600"/>
            </a:lvl1pPr>
          </a:lstStyle>
          <a:p>
            <a:pPr lvl="0"/>
            <a:r>
              <a:rPr lang="en-GB"/>
              <a:t>Click an icon to insert content</a:t>
            </a:r>
          </a:p>
        </p:txBody>
      </p:sp>
      <p:sp>
        <p:nvSpPr>
          <p:cNvPr id="12" name="Text Placeholder 15">
            <a:extLst>
              <a:ext uri="{FF2B5EF4-FFF2-40B4-BE49-F238E27FC236}">
                <a16:creationId xmlns:a16="http://schemas.microsoft.com/office/drawing/2014/main" id="{8FA9817D-79A4-1A05-F9FC-654EFFBE97D0}"/>
              </a:ext>
            </a:extLst>
          </p:cNvPr>
          <p:cNvSpPr>
            <a:spLocks noGrp="1"/>
          </p:cNvSpPr>
          <p:nvPr>
            <p:ph type="body" sz="quarter" idx="16" hasCustomPrompt="1"/>
          </p:nvPr>
        </p:nvSpPr>
        <p:spPr>
          <a:xfrm>
            <a:off x="678648" y="2401404"/>
            <a:ext cx="4279681" cy="249198"/>
          </a:xfrm>
        </p:spPr>
        <p:txBody>
          <a:bodyPr/>
          <a:lstStyle>
            <a:lvl1pPr marL="0" indent="0" algn="l">
              <a:spcAft>
                <a:spcPts val="600"/>
              </a:spcAft>
              <a:buFontTx/>
              <a:buNone/>
              <a:defRPr sz="1400" b="1">
                <a:solidFill>
                  <a:schemeClr val="tx2"/>
                </a:solidFill>
              </a:defRPr>
            </a:lvl1pPr>
            <a:lvl2pPr>
              <a:spcAft>
                <a:spcPts val="600"/>
              </a:spcAft>
              <a:defRPr sz="1400"/>
            </a:lvl2pPr>
          </a:lstStyle>
          <a:p>
            <a:pPr lvl="0"/>
            <a:r>
              <a:rPr lang="en-US"/>
              <a:t>Click to edit subheading</a:t>
            </a:r>
          </a:p>
        </p:txBody>
      </p:sp>
      <p:sp>
        <p:nvSpPr>
          <p:cNvPr id="13" name="Text Placeholder 15">
            <a:extLst>
              <a:ext uri="{FF2B5EF4-FFF2-40B4-BE49-F238E27FC236}">
                <a16:creationId xmlns:a16="http://schemas.microsoft.com/office/drawing/2014/main" id="{A2A8935A-867F-684E-56B6-BD04CFD6D4A2}"/>
              </a:ext>
            </a:extLst>
          </p:cNvPr>
          <p:cNvSpPr>
            <a:spLocks noGrp="1"/>
          </p:cNvSpPr>
          <p:nvPr>
            <p:ph type="body" sz="quarter" idx="17" hasCustomPrompt="1"/>
          </p:nvPr>
        </p:nvSpPr>
        <p:spPr>
          <a:xfrm>
            <a:off x="6193220" y="2401404"/>
            <a:ext cx="4279681" cy="249198"/>
          </a:xfrm>
        </p:spPr>
        <p:txBody>
          <a:bodyPr/>
          <a:lstStyle>
            <a:lvl1pPr marL="0" indent="0" algn="l">
              <a:spcAft>
                <a:spcPts val="600"/>
              </a:spcAft>
              <a:buFontTx/>
              <a:buNone/>
              <a:defRPr sz="1400" b="1">
                <a:solidFill>
                  <a:schemeClr val="tx2"/>
                </a:solidFill>
              </a:defRPr>
            </a:lvl1pPr>
            <a:lvl2pPr>
              <a:spcAft>
                <a:spcPts val="600"/>
              </a:spcAft>
              <a:defRPr sz="1400"/>
            </a:lvl2pPr>
          </a:lstStyle>
          <a:p>
            <a:pPr lvl="0"/>
            <a:r>
              <a:rPr lang="en-US"/>
              <a:t>Click to edit subheading</a:t>
            </a:r>
          </a:p>
        </p:txBody>
      </p:sp>
      <p:sp>
        <p:nvSpPr>
          <p:cNvPr id="3" name="TextBox 2">
            <a:extLst>
              <a:ext uri="{FF2B5EF4-FFF2-40B4-BE49-F238E27FC236}">
                <a16:creationId xmlns:a16="http://schemas.microsoft.com/office/drawing/2014/main" id="{BC79A576-F622-C7A2-54EC-6FED7E211B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pic>
        <p:nvPicPr>
          <p:cNvPr id="14" name="Picture 13" descr="A person sitting at a table with a computer&#10;&#10;Description automatically generated">
            <a:extLst>
              <a:ext uri="{FF2B5EF4-FFF2-40B4-BE49-F238E27FC236}">
                <a16:creationId xmlns:a16="http://schemas.microsoft.com/office/drawing/2014/main" id="{FF2AE1B9-502A-600A-F2D7-507EF0AAB3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02961" y="516214"/>
            <a:ext cx="2516170" cy="2729504"/>
          </a:xfrm>
          <a:prstGeom prst="rect">
            <a:avLst/>
          </a:prstGeom>
        </p:spPr>
      </p:pic>
    </p:spTree>
    <p:extLst>
      <p:ext uri="{BB962C8B-B14F-4D97-AF65-F5344CB8AC3E}">
        <p14:creationId xmlns:p14="http://schemas.microsoft.com/office/powerpoint/2010/main" val="107686677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3_2x chart/table">
    <p:bg>
      <p:bgPr>
        <a:solidFill>
          <a:schemeClr val="accent1"/>
        </a:solidFill>
        <a:effectLst/>
      </p:bgPr>
    </p:bg>
    <p:spTree>
      <p:nvGrpSpPr>
        <p:cNvPr id="1" name=""/>
        <p:cNvGrpSpPr/>
        <p:nvPr/>
      </p:nvGrpSpPr>
      <p:grpSpPr>
        <a:xfrm>
          <a:off x="0" y="0"/>
          <a:ext cx="0" cy="0"/>
          <a:chOff x="0" y="0"/>
          <a:chExt cx="0" cy="0"/>
        </a:xfrm>
      </p:grpSpPr>
      <p:sp>
        <p:nvSpPr>
          <p:cNvPr id="5" name="Graphic 7">
            <a:extLst>
              <a:ext uri="{FF2B5EF4-FFF2-40B4-BE49-F238E27FC236}">
                <a16:creationId xmlns:a16="http://schemas.microsoft.com/office/drawing/2014/main" id="{7CD6D22E-4840-914C-73DE-5273CC4EC7D2}"/>
              </a:ext>
            </a:extLst>
          </p:cNvPr>
          <p:cNvSpPr/>
          <p:nvPr userDrawn="1"/>
        </p:nvSpPr>
        <p:spPr>
          <a:xfrm>
            <a:off x="6398239"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chemeClr val="accent2"/>
          </a:solidFill>
          <a:ln w="44181" cap="flat">
            <a:noFill/>
            <a:prstDash val="solid"/>
            <a:miter/>
          </a:ln>
        </p:spPr>
        <p:txBody>
          <a:bodyPr rtlCol="0" anchor="ctr"/>
          <a:lstStyle/>
          <a:p>
            <a:endParaRPr lang="en-US">
              <a:solidFill>
                <a:schemeClr val="accent6"/>
              </a:solidFill>
            </a:endParaRPr>
          </a:p>
        </p:txBody>
      </p:sp>
      <p:sp>
        <p:nvSpPr>
          <p:cNvPr id="11" name="Rectangle: Rounded Corners 10">
            <a:extLst>
              <a:ext uri="{FF2B5EF4-FFF2-40B4-BE49-F238E27FC236}">
                <a16:creationId xmlns:a16="http://schemas.microsoft.com/office/drawing/2014/main" id="{A90EE0D9-237E-ADC4-52FB-DFAFAFD26454}"/>
              </a:ext>
            </a:extLst>
          </p:cNvPr>
          <p:cNvSpPr/>
          <p:nvPr userDrawn="1"/>
        </p:nvSpPr>
        <p:spPr>
          <a:xfrm rot="5400000">
            <a:off x="4069739" y="-1348163"/>
            <a:ext cx="4108062" cy="11168043"/>
          </a:xfrm>
          <a:prstGeom prst="roundRect">
            <a:avLst>
              <a:gd name="adj" fmla="val 3018"/>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F6D6A47-9936-8D37-E414-28BC86E86D5A}"/>
              </a:ext>
            </a:extLst>
          </p:cNvPr>
          <p:cNvSpPr>
            <a:spLocks noGrp="1"/>
          </p:cNvSpPr>
          <p:nvPr>
            <p:ph type="title"/>
          </p:nvPr>
        </p:nvSpPr>
        <p:spPr>
          <a:xfrm>
            <a:off x="539748" y="713563"/>
            <a:ext cx="8592299" cy="699312"/>
          </a:xfrm>
        </p:spPr>
        <p:txBody>
          <a:bodyPr anchor="t" anchorCtr="0"/>
          <a:lstStyle>
            <a:lvl1pPr>
              <a:defRPr sz="4800">
                <a:solidFill>
                  <a:schemeClr val="bg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DE7F8BE5-D378-526E-FDA3-A93869732E0C}"/>
              </a:ext>
            </a:extLst>
          </p:cNvPr>
          <p:cNvSpPr>
            <a:spLocks noGrp="1"/>
          </p:cNvSpPr>
          <p:nvPr>
            <p:ph type="sldNum" sz="quarter" idx="12"/>
          </p:nvPr>
        </p:nvSpPr>
        <p:spPr/>
        <p:txBody>
          <a:bodyPr/>
          <a:lstStyle>
            <a:lvl1pPr>
              <a:defRPr>
                <a:solidFill>
                  <a:schemeClr val="bg1"/>
                </a:solidFill>
              </a:defRPr>
            </a:lvl1pPr>
          </a:lstStyle>
          <a:p>
            <a:fld id="{0BDADB0F-BDBE-446E-8CD3-75601E0AFB8F}" type="slidenum">
              <a:rPr lang="en-GB" smtClean="0"/>
              <a:pPr/>
              <a:t>‹#›</a:t>
            </a:fld>
            <a:endParaRPr lang="en-GB"/>
          </a:p>
        </p:txBody>
      </p:sp>
      <p:sp>
        <p:nvSpPr>
          <p:cNvPr id="9" name="Text Placeholder 8">
            <a:extLst>
              <a:ext uri="{FF2B5EF4-FFF2-40B4-BE49-F238E27FC236}">
                <a16:creationId xmlns:a16="http://schemas.microsoft.com/office/drawing/2014/main" id="{9B064A91-93DC-A729-D62D-1E3A21CCA970}"/>
              </a:ext>
            </a:extLst>
          </p:cNvPr>
          <p:cNvSpPr>
            <a:spLocks noGrp="1"/>
          </p:cNvSpPr>
          <p:nvPr>
            <p:ph type="body" sz="quarter" idx="13" hasCustomPrompt="1"/>
          </p:nvPr>
        </p:nvSpPr>
        <p:spPr>
          <a:xfrm>
            <a:off x="539751" y="1412875"/>
            <a:ext cx="7155970" cy="502735"/>
          </a:xfrm>
        </p:spPr>
        <p:txBody>
          <a:bodyPr/>
          <a:lstStyle>
            <a:lvl1pPr marL="0" indent="0">
              <a:buNone/>
              <a:defRPr sz="3200">
                <a:solidFill>
                  <a:schemeClr val="bg1"/>
                </a:solidFill>
                <a:latin typeface="+mj-lt"/>
              </a:defRPr>
            </a:lvl1pPr>
          </a:lstStyle>
          <a:p>
            <a:pPr lvl="0"/>
            <a:r>
              <a:rPr lang="en-GB"/>
              <a:t>Insert subtitle</a:t>
            </a:r>
          </a:p>
        </p:txBody>
      </p:sp>
      <p:sp>
        <p:nvSpPr>
          <p:cNvPr id="4" name="Content Placeholder 2">
            <a:extLst>
              <a:ext uri="{FF2B5EF4-FFF2-40B4-BE49-F238E27FC236}">
                <a16:creationId xmlns:a16="http://schemas.microsoft.com/office/drawing/2014/main" id="{E7668148-7882-2D36-F184-EE8F6467C193}"/>
              </a:ext>
            </a:extLst>
          </p:cNvPr>
          <p:cNvSpPr>
            <a:spLocks noGrp="1"/>
          </p:cNvSpPr>
          <p:nvPr>
            <p:ph idx="14" hasCustomPrompt="1"/>
          </p:nvPr>
        </p:nvSpPr>
        <p:spPr>
          <a:xfrm>
            <a:off x="678648" y="2783710"/>
            <a:ext cx="5351764" cy="3361489"/>
          </a:xfrm>
        </p:spPr>
        <p:txBody>
          <a:bodyPr tIns="1152000" anchor="ctr" anchorCtr="0"/>
          <a:lstStyle>
            <a:lvl1pPr algn="ctr">
              <a:defRPr sz="1600"/>
            </a:lvl1pPr>
          </a:lstStyle>
          <a:p>
            <a:pPr lvl="0"/>
            <a:r>
              <a:rPr lang="en-GB"/>
              <a:t>Click an icon to insert content</a:t>
            </a:r>
          </a:p>
        </p:txBody>
      </p:sp>
      <p:sp>
        <p:nvSpPr>
          <p:cNvPr id="7" name="Content Placeholder 2">
            <a:extLst>
              <a:ext uri="{FF2B5EF4-FFF2-40B4-BE49-F238E27FC236}">
                <a16:creationId xmlns:a16="http://schemas.microsoft.com/office/drawing/2014/main" id="{99D8C52A-09E0-24FE-015A-1DAD2AD31E20}"/>
              </a:ext>
            </a:extLst>
          </p:cNvPr>
          <p:cNvSpPr>
            <a:spLocks noGrp="1"/>
          </p:cNvSpPr>
          <p:nvPr>
            <p:ph idx="15" hasCustomPrompt="1"/>
          </p:nvPr>
        </p:nvSpPr>
        <p:spPr>
          <a:xfrm>
            <a:off x="6218557" y="2783710"/>
            <a:ext cx="5351764" cy="3361489"/>
          </a:xfrm>
        </p:spPr>
        <p:txBody>
          <a:bodyPr tIns="1152000" anchor="ctr" anchorCtr="0"/>
          <a:lstStyle>
            <a:lvl1pPr algn="ctr">
              <a:defRPr sz="1600"/>
            </a:lvl1pPr>
          </a:lstStyle>
          <a:p>
            <a:pPr lvl="0"/>
            <a:r>
              <a:rPr lang="en-GB"/>
              <a:t>Click an icon to insert content</a:t>
            </a:r>
          </a:p>
        </p:txBody>
      </p:sp>
      <p:sp>
        <p:nvSpPr>
          <p:cNvPr id="12" name="Text Placeholder 15">
            <a:extLst>
              <a:ext uri="{FF2B5EF4-FFF2-40B4-BE49-F238E27FC236}">
                <a16:creationId xmlns:a16="http://schemas.microsoft.com/office/drawing/2014/main" id="{8FA9817D-79A4-1A05-F9FC-654EFFBE97D0}"/>
              </a:ext>
            </a:extLst>
          </p:cNvPr>
          <p:cNvSpPr>
            <a:spLocks noGrp="1"/>
          </p:cNvSpPr>
          <p:nvPr>
            <p:ph type="body" sz="quarter" idx="16" hasCustomPrompt="1"/>
          </p:nvPr>
        </p:nvSpPr>
        <p:spPr>
          <a:xfrm>
            <a:off x="678648" y="2401404"/>
            <a:ext cx="4279681" cy="249198"/>
          </a:xfrm>
        </p:spPr>
        <p:txBody>
          <a:bodyPr/>
          <a:lstStyle>
            <a:lvl1pPr marL="0" indent="0" algn="l">
              <a:spcAft>
                <a:spcPts val="600"/>
              </a:spcAft>
              <a:buFontTx/>
              <a:buNone/>
              <a:defRPr sz="1400" b="1">
                <a:solidFill>
                  <a:schemeClr val="tx2"/>
                </a:solidFill>
              </a:defRPr>
            </a:lvl1pPr>
            <a:lvl2pPr>
              <a:spcAft>
                <a:spcPts val="600"/>
              </a:spcAft>
              <a:defRPr sz="1400"/>
            </a:lvl2pPr>
          </a:lstStyle>
          <a:p>
            <a:pPr lvl="0"/>
            <a:r>
              <a:rPr lang="en-US"/>
              <a:t>Click to edit subheading</a:t>
            </a:r>
          </a:p>
        </p:txBody>
      </p:sp>
      <p:sp>
        <p:nvSpPr>
          <p:cNvPr id="13" name="Text Placeholder 15">
            <a:extLst>
              <a:ext uri="{FF2B5EF4-FFF2-40B4-BE49-F238E27FC236}">
                <a16:creationId xmlns:a16="http://schemas.microsoft.com/office/drawing/2014/main" id="{A2A8935A-867F-684E-56B6-BD04CFD6D4A2}"/>
              </a:ext>
            </a:extLst>
          </p:cNvPr>
          <p:cNvSpPr>
            <a:spLocks noGrp="1"/>
          </p:cNvSpPr>
          <p:nvPr>
            <p:ph type="body" sz="quarter" idx="17" hasCustomPrompt="1"/>
          </p:nvPr>
        </p:nvSpPr>
        <p:spPr>
          <a:xfrm>
            <a:off x="6193220" y="2401404"/>
            <a:ext cx="4279681" cy="249198"/>
          </a:xfrm>
        </p:spPr>
        <p:txBody>
          <a:bodyPr/>
          <a:lstStyle>
            <a:lvl1pPr marL="0" indent="0" algn="l">
              <a:spcAft>
                <a:spcPts val="600"/>
              </a:spcAft>
              <a:buFontTx/>
              <a:buNone/>
              <a:defRPr sz="1400" b="1">
                <a:solidFill>
                  <a:schemeClr val="tx2"/>
                </a:solidFill>
              </a:defRPr>
            </a:lvl1pPr>
            <a:lvl2pPr>
              <a:spcAft>
                <a:spcPts val="600"/>
              </a:spcAft>
              <a:defRPr sz="1400"/>
            </a:lvl2pPr>
          </a:lstStyle>
          <a:p>
            <a:pPr lvl="0"/>
            <a:r>
              <a:rPr lang="en-US"/>
              <a:t>Click to edit subheading</a:t>
            </a:r>
          </a:p>
        </p:txBody>
      </p:sp>
      <p:sp>
        <p:nvSpPr>
          <p:cNvPr id="3" name="TextBox 2">
            <a:extLst>
              <a:ext uri="{FF2B5EF4-FFF2-40B4-BE49-F238E27FC236}">
                <a16:creationId xmlns:a16="http://schemas.microsoft.com/office/drawing/2014/main" id="{BC79A576-F622-C7A2-54EC-6FED7E211B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sp>
        <p:nvSpPr>
          <p:cNvPr id="17" name="Picture Placeholder 15">
            <a:extLst>
              <a:ext uri="{FF2B5EF4-FFF2-40B4-BE49-F238E27FC236}">
                <a16:creationId xmlns:a16="http://schemas.microsoft.com/office/drawing/2014/main" id="{226779CC-CD71-9AB0-D4CE-A29E7AAA1DCF}"/>
              </a:ext>
            </a:extLst>
          </p:cNvPr>
          <p:cNvSpPr>
            <a:spLocks noGrp="1"/>
          </p:cNvSpPr>
          <p:nvPr>
            <p:ph type="pic" sz="quarter" idx="18"/>
          </p:nvPr>
        </p:nvSpPr>
        <p:spPr>
          <a:xfrm>
            <a:off x="9077325" y="568110"/>
            <a:ext cx="3275013" cy="1613115"/>
          </a:xfrm>
        </p:spPr>
        <p:txBody>
          <a:bodyPr/>
          <a:lstStyle/>
          <a:p>
            <a:endParaRPr lang="en-US"/>
          </a:p>
        </p:txBody>
      </p:sp>
    </p:spTree>
    <p:extLst>
      <p:ext uri="{BB962C8B-B14F-4D97-AF65-F5344CB8AC3E}">
        <p14:creationId xmlns:p14="http://schemas.microsoft.com/office/powerpoint/2010/main" val="143199042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1_Text and video">
    <p:bg>
      <p:bgPr>
        <a:solidFill>
          <a:schemeClr val="accent3"/>
        </a:solidFill>
        <a:effectLst/>
      </p:bgPr>
    </p:bg>
    <p:spTree>
      <p:nvGrpSpPr>
        <p:cNvPr id="1" name=""/>
        <p:cNvGrpSpPr/>
        <p:nvPr/>
      </p:nvGrpSpPr>
      <p:grpSpPr>
        <a:xfrm>
          <a:off x="0" y="0"/>
          <a:ext cx="0" cy="0"/>
          <a:chOff x="0" y="0"/>
          <a:chExt cx="0" cy="0"/>
        </a:xfrm>
      </p:grpSpPr>
      <p:sp>
        <p:nvSpPr>
          <p:cNvPr id="5" name="Graphic 7">
            <a:extLst>
              <a:ext uri="{FF2B5EF4-FFF2-40B4-BE49-F238E27FC236}">
                <a16:creationId xmlns:a16="http://schemas.microsoft.com/office/drawing/2014/main" id="{F11B16EC-3AA9-6674-8231-3F966B0449A0}"/>
              </a:ext>
            </a:extLst>
          </p:cNvPr>
          <p:cNvSpPr/>
          <p:nvPr userDrawn="1"/>
        </p:nvSpPr>
        <p:spPr>
          <a:xfrm>
            <a:off x="6005570"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rgbClr val="F7EFDA"/>
          </a:solidFill>
          <a:ln w="44181" cap="flat">
            <a:noFill/>
            <a:prstDash val="solid"/>
            <a:miter/>
          </a:ln>
        </p:spPr>
        <p:txBody>
          <a:bodyPr rtlCol="0" anchor="ctr"/>
          <a:lstStyle/>
          <a:p>
            <a:endParaRPr lang="en-US">
              <a:solidFill>
                <a:schemeClr val="accent6"/>
              </a:solidFill>
            </a:endParaRPr>
          </a:p>
        </p:txBody>
      </p:sp>
      <p:sp>
        <p:nvSpPr>
          <p:cNvPr id="11" name="Graphic 7">
            <a:extLst>
              <a:ext uri="{FF2B5EF4-FFF2-40B4-BE49-F238E27FC236}">
                <a16:creationId xmlns:a16="http://schemas.microsoft.com/office/drawing/2014/main" id="{555A1404-95F9-9483-ED93-AFD56868E2B5}"/>
              </a:ext>
            </a:extLst>
          </p:cNvPr>
          <p:cNvSpPr/>
          <p:nvPr userDrawn="1"/>
        </p:nvSpPr>
        <p:spPr>
          <a:xfrm>
            <a:off x="6276790"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chemeClr val="accent4"/>
          </a:solidFill>
          <a:ln w="44181" cap="flat">
            <a:noFill/>
            <a:prstDash val="solid"/>
            <a:miter/>
          </a:ln>
        </p:spPr>
        <p:txBody>
          <a:bodyPr rtlCol="0" anchor="ctr"/>
          <a:lstStyle/>
          <a:p>
            <a:endParaRPr lang="en-US">
              <a:solidFill>
                <a:schemeClr val="accent6"/>
              </a:solidFill>
            </a:endParaRPr>
          </a:p>
        </p:txBody>
      </p:sp>
      <p:sp>
        <p:nvSpPr>
          <p:cNvPr id="2" name="Title 1">
            <a:extLst>
              <a:ext uri="{FF2B5EF4-FFF2-40B4-BE49-F238E27FC236}">
                <a16:creationId xmlns:a16="http://schemas.microsoft.com/office/drawing/2014/main" id="{4F6D6A47-9936-8D37-E414-28BC86E86D5A}"/>
              </a:ext>
            </a:extLst>
          </p:cNvPr>
          <p:cNvSpPr>
            <a:spLocks noGrp="1"/>
          </p:cNvSpPr>
          <p:nvPr>
            <p:ph type="title" hasCustomPrompt="1"/>
          </p:nvPr>
        </p:nvSpPr>
        <p:spPr>
          <a:xfrm>
            <a:off x="540000" y="712799"/>
            <a:ext cx="7064567" cy="699312"/>
          </a:xfrm>
        </p:spPr>
        <p:txBody>
          <a:bodyPr anchor="t" anchorCtr="0"/>
          <a:lstStyle>
            <a:lvl1pPr>
              <a:defRPr sz="4800">
                <a:solidFill>
                  <a:srgbClr val="412486"/>
                </a:solidFill>
              </a:defRPr>
            </a:lvl1pPr>
          </a:lstStyle>
          <a:p>
            <a:r>
              <a:rPr lang="en-US"/>
              <a:t>Click to edit title</a:t>
            </a:r>
            <a:endParaRPr lang="en-GB"/>
          </a:p>
        </p:txBody>
      </p:sp>
      <p:sp>
        <p:nvSpPr>
          <p:cNvPr id="3" name="Content Placeholder 2">
            <a:extLst>
              <a:ext uri="{FF2B5EF4-FFF2-40B4-BE49-F238E27FC236}">
                <a16:creationId xmlns:a16="http://schemas.microsoft.com/office/drawing/2014/main" id="{8EA0D8A1-32EC-7286-C451-DBDC34906A7A}"/>
              </a:ext>
            </a:extLst>
          </p:cNvPr>
          <p:cNvSpPr>
            <a:spLocks noGrp="1"/>
          </p:cNvSpPr>
          <p:nvPr>
            <p:ph idx="1" hasCustomPrompt="1"/>
          </p:nvPr>
        </p:nvSpPr>
        <p:spPr>
          <a:xfrm>
            <a:off x="540000" y="2326511"/>
            <a:ext cx="3991489" cy="3818689"/>
          </a:xfrm>
        </p:spPr>
        <p:txBody>
          <a:bodyPr/>
          <a:lstStyle>
            <a:lvl1pPr marL="0" indent="0">
              <a:buClr>
                <a:schemeClr val="bg1"/>
              </a:buClr>
              <a:buNone/>
              <a:defRPr>
                <a:solidFill>
                  <a:srgbClr val="412486"/>
                </a:solidFill>
              </a:defRPr>
            </a:lvl1pPr>
            <a:lvl2pPr marL="0" indent="0">
              <a:buClr>
                <a:schemeClr val="bg1"/>
              </a:buClr>
              <a:buNone/>
              <a:defRPr>
                <a:solidFill>
                  <a:srgbClr val="412486"/>
                </a:solidFill>
              </a:defRPr>
            </a:lvl2pPr>
            <a:lvl3pPr marL="360000" indent="0">
              <a:buClr>
                <a:schemeClr val="bg1"/>
              </a:buClr>
              <a:buNone/>
              <a:defRPr>
                <a:solidFill>
                  <a:srgbClr val="412486"/>
                </a:solidFill>
              </a:defRPr>
            </a:lvl3pPr>
            <a:lvl4pPr marL="360000" indent="0">
              <a:buClr>
                <a:schemeClr val="bg1"/>
              </a:buClr>
              <a:buNone/>
              <a:defRPr>
                <a:solidFill>
                  <a:srgbClr val="412486"/>
                </a:solidFill>
              </a:defRPr>
            </a:lvl4pPr>
            <a:lvl5pPr marL="360000" indent="0">
              <a:buClr>
                <a:schemeClr val="bg1"/>
              </a:buClr>
              <a:buNone/>
              <a:defRPr>
                <a:solidFill>
                  <a:srgbClr val="412486"/>
                </a:solidFill>
              </a:defRPr>
            </a:lvl5pPr>
          </a:lstStyle>
          <a:p>
            <a:pPr lvl="0"/>
            <a:r>
              <a:rPr lang="en-GB"/>
              <a:t>- Click to edit Master text styles</a:t>
            </a:r>
          </a:p>
          <a:p>
            <a:pPr lvl="1"/>
            <a:r>
              <a:rPr lang="en-GB"/>
              <a:t>- Second level</a:t>
            </a:r>
          </a:p>
          <a:p>
            <a:pPr lvl="2"/>
            <a:r>
              <a:rPr lang="en-GB"/>
              <a:t>- Third level</a:t>
            </a:r>
          </a:p>
          <a:p>
            <a:pPr lvl="3"/>
            <a:r>
              <a:rPr lang="en-GB"/>
              <a:t>- Fourth level</a:t>
            </a:r>
          </a:p>
          <a:p>
            <a:pPr lvl="4"/>
            <a:r>
              <a:rPr lang="en-GB"/>
              <a:t>- Fifth level</a:t>
            </a:r>
          </a:p>
        </p:txBody>
      </p:sp>
      <p:sp>
        <p:nvSpPr>
          <p:cNvPr id="6" name="Slide Number Placeholder 5">
            <a:extLst>
              <a:ext uri="{FF2B5EF4-FFF2-40B4-BE49-F238E27FC236}">
                <a16:creationId xmlns:a16="http://schemas.microsoft.com/office/drawing/2014/main" id="{DE7F8BE5-D378-526E-FDA3-A93869732E0C}"/>
              </a:ext>
            </a:extLst>
          </p:cNvPr>
          <p:cNvSpPr>
            <a:spLocks noGrp="1"/>
          </p:cNvSpPr>
          <p:nvPr>
            <p:ph type="sldNum" sz="quarter" idx="12"/>
          </p:nvPr>
        </p:nvSpPr>
        <p:spPr/>
        <p:txBody>
          <a:bodyPr/>
          <a:lstStyle>
            <a:lvl1pPr>
              <a:defRPr>
                <a:solidFill>
                  <a:schemeClr val="bg1"/>
                </a:solidFill>
              </a:defRPr>
            </a:lvl1pPr>
          </a:lstStyle>
          <a:p>
            <a:fld id="{0BDADB0F-BDBE-446E-8CD3-75601E0AFB8F}" type="slidenum">
              <a:rPr lang="en-GB" smtClean="0"/>
              <a:pPr/>
              <a:t>‹#›</a:t>
            </a:fld>
            <a:endParaRPr lang="en-GB"/>
          </a:p>
        </p:txBody>
      </p:sp>
      <p:sp>
        <p:nvSpPr>
          <p:cNvPr id="9" name="Text Placeholder 8">
            <a:extLst>
              <a:ext uri="{FF2B5EF4-FFF2-40B4-BE49-F238E27FC236}">
                <a16:creationId xmlns:a16="http://schemas.microsoft.com/office/drawing/2014/main" id="{9B064A91-93DC-A729-D62D-1E3A21CCA970}"/>
              </a:ext>
            </a:extLst>
          </p:cNvPr>
          <p:cNvSpPr>
            <a:spLocks noGrp="1"/>
          </p:cNvSpPr>
          <p:nvPr>
            <p:ph type="body" sz="quarter" idx="13" hasCustomPrompt="1"/>
          </p:nvPr>
        </p:nvSpPr>
        <p:spPr>
          <a:xfrm>
            <a:off x="539750" y="1412875"/>
            <a:ext cx="4094163" cy="502735"/>
          </a:xfrm>
        </p:spPr>
        <p:txBody>
          <a:bodyPr/>
          <a:lstStyle>
            <a:lvl1pPr marL="0" indent="0">
              <a:buNone/>
              <a:defRPr sz="3200">
                <a:solidFill>
                  <a:srgbClr val="412486"/>
                </a:solidFill>
                <a:latin typeface="+mj-lt"/>
              </a:defRPr>
            </a:lvl1pPr>
          </a:lstStyle>
          <a:p>
            <a:pPr lvl="0"/>
            <a:r>
              <a:rPr lang="en-GB"/>
              <a:t>Insert subtitle</a:t>
            </a:r>
          </a:p>
        </p:txBody>
      </p:sp>
      <p:pic>
        <p:nvPicPr>
          <p:cNvPr id="4" name="Graphic 3">
            <a:extLst>
              <a:ext uri="{FF2B5EF4-FFF2-40B4-BE49-F238E27FC236}">
                <a16:creationId xmlns:a16="http://schemas.microsoft.com/office/drawing/2014/main" id="{6C0E2FA1-56AE-8697-158E-506C39BB0D2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977316" y="544011"/>
            <a:ext cx="7214684" cy="6388331"/>
          </a:xfrm>
          <a:prstGeom prst="rect">
            <a:avLst/>
          </a:prstGeom>
        </p:spPr>
      </p:pic>
      <p:sp>
        <p:nvSpPr>
          <p:cNvPr id="13" name="Media Placeholder 12">
            <a:extLst>
              <a:ext uri="{FF2B5EF4-FFF2-40B4-BE49-F238E27FC236}">
                <a16:creationId xmlns:a16="http://schemas.microsoft.com/office/drawing/2014/main" id="{8938B1B2-9B20-8409-AB87-4989D1CF0105}"/>
              </a:ext>
            </a:extLst>
          </p:cNvPr>
          <p:cNvSpPr>
            <a:spLocks noGrp="1"/>
          </p:cNvSpPr>
          <p:nvPr>
            <p:ph type="media" sz="quarter" idx="14" hasCustomPrompt="1"/>
          </p:nvPr>
        </p:nvSpPr>
        <p:spPr>
          <a:xfrm>
            <a:off x="5173663" y="1695450"/>
            <a:ext cx="6478587" cy="3749675"/>
          </a:xfrm>
          <a:solidFill>
            <a:schemeClr val="tx1">
              <a:lumMod val="85000"/>
              <a:lumOff val="15000"/>
            </a:schemeClr>
          </a:solidFill>
        </p:spPr>
        <p:txBody>
          <a:bodyPr tIns="900000" anchor="ctr" anchorCtr="0"/>
          <a:lstStyle>
            <a:lvl1pPr algn="ctr">
              <a:defRPr sz="1600">
                <a:solidFill>
                  <a:schemeClr val="bg1"/>
                </a:solidFill>
              </a:defRPr>
            </a:lvl1pPr>
          </a:lstStyle>
          <a:p>
            <a:r>
              <a:rPr lang="en-GB"/>
              <a:t>Click icon to insert video</a:t>
            </a:r>
          </a:p>
        </p:txBody>
      </p:sp>
      <p:sp>
        <p:nvSpPr>
          <p:cNvPr id="7" name="TextBox 6">
            <a:extLst>
              <a:ext uri="{FF2B5EF4-FFF2-40B4-BE49-F238E27FC236}">
                <a16:creationId xmlns:a16="http://schemas.microsoft.com/office/drawing/2014/main" id="{C05CCC3B-227B-8D61-C0F6-1E816E5F3A5D}"/>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spTree>
    <p:extLst>
      <p:ext uri="{BB962C8B-B14F-4D97-AF65-F5344CB8AC3E}">
        <p14:creationId xmlns:p14="http://schemas.microsoft.com/office/powerpoint/2010/main" val="150688434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Text_1">
    <p:bg>
      <p:bgPr>
        <a:solidFill>
          <a:schemeClr val="bg1"/>
        </a:solidFill>
        <a:effectLst/>
      </p:bgPr>
    </p:bg>
    <p:spTree>
      <p:nvGrpSpPr>
        <p:cNvPr id="1" name=""/>
        <p:cNvGrpSpPr/>
        <p:nvPr/>
      </p:nvGrpSpPr>
      <p:grpSpPr>
        <a:xfrm>
          <a:off x="0" y="0"/>
          <a:ext cx="0" cy="0"/>
          <a:chOff x="0" y="0"/>
          <a:chExt cx="0" cy="0"/>
        </a:xfrm>
      </p:grpSpPr>
      <p:sp>
        <p:nvSpPr>
          <p:cNvPr id="5" name="Graphic 7">
            <a:extLst>
              <a:ext uri="{FF2B5EF4-FFF2-40B4-BE49-F238E27FC236}">
                <a16:creationId xmlns:a16="http://schemas.microsoft.com/office/drawing/2014/main" id="{172971B3-7CCA-E88F-D66A-9B023C83FBF2}"/>
              </a:ext>
            </a:extLst>
          </p:cNvPr>
          <p:cNvSpPr/>
          <p:nvPr userDrawn="1"/>
        </p:nvSpPr>
        <p:spPr>
          <a:xfrm>
            <a:off x="8200029"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chemeClr val="accent2"/>
          </a:solidFill>
          <a:ln w="44181" cap="flat">
            <a:noFill/>
            <a:prstDash val="solid"/>
            <a:miter/>
          </a:ln>
        </p:spPr>
        <p:txBody>
          <a:bodyPr rtlCol="0" anchor="ctr"/>
          <a:lstStyle/>
          <a:p>
            <a:endParaRPr lang="en-US">
              <a:solidFill>
                <a:schemeClr val="accent6"/>
              </a:solidFill>
            </a:endParaRPr>
          </a:p>
        </p:txBody>
      </p:sp>
      <p:sp>
        <p:nvSpPr>
          <p:cNvPr id="2" name="Title 1">
            <a:extLst>
              <a:ext uri="{FF2B5EF4-FFF2-40B4-BE49-F238E27FC236}">
                <a16:creationId xmlns:a16="http://schemas.microsoft.com/office/drawing/2014/main" id="{4F6D6A47-9936-8D37-E414-28BC86E86D5A}"/>
              </a:ext>
            </a:extLst>
          </p:cNvPr>
          <p:cNvSpPr>
            <a:spLocks noGrp="1"/>
          </p:cNvSpPr>
          <p:nvPr>
            <p:ph type="title"/>
          </p:nvPr>
        </p:nvSpPr>
        <p:spPr>
          <a:xfrm>
            <a:off x="539999" y="712799"/>
            <a:ext cx="10542969" cy="963602"/>
          </a:xfrm>
        </p:spPr>
        <p:txBody>
          <a:bodyPr anchor="t" anchorCtr="0"/>
          <a:lstStyle>
            <a:lvl1pPr>
              <a:defRPr sz="4800">
                <a:solidFill>
                  <a:schemeClr val="tx2"/>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8EA0D8A1-32EC-7286-C451-DBDC34906A7A}"/>
              </a:ext>
            </a:extLst>
          </p:cNvPr>
          <p:cNvSpPr>
            <a:spLocks noGrp="1"/>
          </p:cNvSpPr>
          <p:nvPr>
            <p:ph idx="1"/>
          </p:nvPr>
        </p:nvSpPr>
        <p:spPr>
          <a:xfrm>
            <a:off x="539998" y="2077655"/>
            <a:ext cx="7815723" cy="406754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id="{DE7F8BE5-D378-526E-FDA3-A93869732E0C}"/>
              </a:ext>
            </a:extLst>
          </p:cNvPr>
          <p:cNvSpPr>
            <a:spLocks noGrp="1"/>
          </p:cNvSpPr>
          <p:nvPr>
            <p:ph type="sldNum" sz="quarter" idx="12"/>
          </p:nvPr>
        </p:nvSpPr>
        <p:spPr/>
        <p:txBody>
          <a:bodyPr/>
          <a:lstStyle>
            <a:lvl1pPr>
              <a:defRPr>
                <a:solidFill>
                  <a:schemeClr val="bg1"/>
                </a:solidFill>
              </a:defRPr>
            </a:lvl1pPr>
          </a:lstStyle>
          <a:p>
            <a:fld id="{0BDADB0F-BDBE-446E-8CD3-75601E0AFB8F}" type="slidenum">
              <a:rPr lang="en-GB" smtClean="0"/>
              <a:pPr/>
              <a:t>‹#›</a:t>
            </a:fld>
            <a:endParaRPr lang="en-GB"/>
          </a:p>
        </p:txBody>
      </p:sp>
      <p:sp>
        <p:nvSpPr>
          <p:cNvPr id="4" name="TextBox 3">
            <a:extLst>
              <a:ext uri="{FF2B5EF4-FFF2-40B4-BE49-F238E27FC236}">
                <a16:creationId xmlns:a16="http://schemas.microsoft.com/office/drawing/2014/main" id="{4D44CF64-231A-A1AA-A32C-D222973E7A90}"/>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sp>
        <p:nvSpPr>
          <p:cNvPr id="9" name="TextBox 8">
            <a:extLst>
              <a:ext uri="{FF2B5EF4-FFF2-40B4-BE49-F238E27FC236}">
                <a16:creationId xmlns:a16="http://schemas.microsoft.com/office/drawing/2014/main" id="{F2B22766-F97A-3ECB-B7B3-9E66209A1496}"/>
              </a:ext>
            </a:extLst>
          </p:cNvPr>
          <p:cNvSpPr txBox="1"/>
          <p:nvPr userDrawn="1"/>
        </p:nvSpPr>
        <p:spPr>
          <a:xfrm>
            <a:off x="539999"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Tree>
    <p:extLst>
      <p:ext uri="{BB962C8B-B14F-4D97-AF65-F5344CB8AC3E}">
        <p14:creationId xmlns:p14="http://schemas.microsoft.com/office/powerpoint/2010/main" val="74911083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Text_2">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E4F0DF-16CA-AE63-B754-5E0EE95FEAE0}"/>
              </a:ext>
            </a:extLst>
          </p:cNvPr>
          <p:cNvSpPr/>
          <p:nvPr userDrawn="1"/>
        </p:nvSpPr>
        <p:spPr>
          <a:xfrm>
            <a:off x="0" y="0"/>
            <a:ext cx="12192000" cy="6858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6D6A47-9936-8D37-E414-28BC86E86D5A}"/>
              </a:ext>
            </a:extLst>
          </p:cNvPr>
          <p:cNvSpPr>
            <a:spLocks noGrp="1"/>
          </p:cNvSpPr>
          <p:nvPr>
            <p:ph type="title"/>
          </p:nvPr>
        </p:nvSpPr>
        <p:spPr>
          <a:xfrm>
            <a:off x="539999" y="712799"/>
            <a:ext cx="10399749" cy="963602"/>
          </a:xfrm>
        </p:spPr>
        <p:txBody>
          <a:bodyPr anchor="t" anchorCtr="0"/>
          <a:lstStyle>
            <a:lvl1pPr>
              <a:defRPr sz="4800">
                <a:solidFill>
                  <a:schemeClr val="tx2"/>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8EA0D8A1-32EC-7286-C451-DBDC34906A7A}"/>
              </a:ext>
            </a:extLst>
          </p:cNvPr>
          <p:cNvSpPr>
            <a:spLocks noGrp="1"/>
          </p:cNvSpPr>
          <p:nvPr>
            <p:ph idx="1"/>
          </p:nvPr>
        </p:nvSpPr>
        <p:spPr>
          <a:xfrm>
            <a:off x="539998" y="2077655"/>
            <a:ext cx="10399749" cy="4067545"/>
          </a:xfrm>
        </p:spPr>
        <p:txBody>
          <a:bodyPr numCol="2"/>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id="{DE7F8BE5-D378-526E-FDA3-A93869732E0C}"/>
              </a:ext>
            </a:extLst>
          </p:cNvPr>
          <p:cNvSpPr>
            <a:spLocks noGrp="1"/>
          </p:cNvSpPr>
          <p:nvPr>
            <p:ph type="sldNum" sz="quarter" idx="12"/>
          </p:nvPr>
        </p:nvSpPr>
        <p:spPr/>
        <p:txBody>
          <a:bodyPr/>
          <a:lstStyle>
            <a:lvl1pPr>
              <a:defRPr>
                <a:solidFill>
                  <a:schemeClr val="accent2"/>
                </a:solidFill>
              </a:defRPr>
            </a:lvl1pPr>
          </a:lstStyle>
          <a:p>
            <a:fld id="{0BDADB0F-BDBE-446E-8CD3-75601E0AFB8F}" type="slidenum">
              <a:rPr lang="en-GB" smtClean="0"/>
              <a:pPr/>
              <a:t>‹#›</a:t>
            </a:fld>
            <a:endParaRPr lang="en-GB"/>
          </a:p>
        </p:txBody>
      </p:sp>
      <p:sp>
        <p:nvSpPr>
          <p:cNvPr id="4" name="TextBox 3">
            <a:extLst>
              <a:ext uri="{FF2B5EF4-FFF2-40B4-BE49-F238E27FC236}">
                <a16:creationId xmlns:a16="http://schemas.microsoft.com/office/drawing/2014/main" id="{4D44CF64-231A-A1AA-A32C-D222973E7A90}"/>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sp>
        <p:nvSpPr>
          <p:cNvPr id="9" name="TextBox 8">
            <a:extLst>
              <a:ext uri="{FF2B5EF4-FFF2-40B4-BE49-F238E27FC236}">
                <a16:creationId xmlns:a16="http://schemas.microsoft.com/office/drawing/2014/main" id="{F2B22766-F97A-3ECB-B7B3-9E66209A1496}"/>
              </a:ext>
            </a:extLst>
          </p:cNvPr>
          <p:cNvSpPr txBox="1"/>
          <p:nvPr userDrawn="1"/>
        </p:nvSpPr>
        <p:spPr>
          <a:xfrm>
            <a:off x="539999"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Tree>
    <p:extLst>
      <p:ext uri="{BB962C8B-B14F-4D97-AF65-F5344CB8AC3E}">
        <p14:creationId xmlns:p14="http://schemas.microsoft.com/office/powerpoint/2010/main" val="175064765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3_Text and image right">
    <p:bg>
      <p:bgPr>
        <a:solidFill>
          <a:schemeClr val="bg1"/>
        </a:solidFill>
        <a:effectLst/>
      </p:bgPr>
    </p:bg>
    <p:spTree>
      <p:nvGrpSpPr>
        <p:cNvPr id="1" name=""/>
        <p:cNvGrpSpPr/>
        <p:nvPr/>
      </p:nvGrpSpPr>
      <p:grpSpPr>
        <a:xfrm>
          <a:off x="0" y="0"/>
          <a:ext cx="0" cy="0"/>
          <a:chOff x="0" y="0"/>
          <a:chExt cx="0" cy="0"/>
        </a:xfrm>
      </p:grpSpPr>
      <p:sp>
        <p:nvSpPr>
          <p:cNvPr id="10" name="Graphic 7">
            <a:extLst>
              <a:ext uri="{FF2B5EF4-FFF2-40B4-BE49-F238E27FC236}">
                <a16:creationId xmlns:a16="http://schemas.microsoft.com/office/drawing/2014/main" id="{E9B31904-04AF-155E-82EE-C3E0DCB1020F}"/>
              </a:ext>
            </a:extLst>
          </p:cNvPr>
          <p:cNvSpPr/>
          <p:nvPr userDrawn="1"/>
        </p:nvSpPr>
        <p:spPr>
          <a:xfrm>
            <a:off x="5299497"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chemeClr val="accent4"/>
          </a:solidFill>
          <a:ln w="44181" cap="flat">
            <a:noFill/>
            <a:prstDash val="solid"/>
            <a:miter/>
          </a:ln>
        </p:spPr>
        <p:txBody>
          <a:bodyPr rtlCol="0" anchor="ctr"/>
          <a:lstStyle/>
          <a:p>
            <a:endParaRPr lang="en-US">
              <a:solidFill>
                <a:schemeClr val="accent6"/>
              </a:solidFill>
            </a:endParaRPr>
          </a:p>
        </p:txBody>
      </p:sp>
      <p:sp>
        <p:nvSpPr>
          <p:cNvPr id="2" name="Title 1">
            <a:extLst>
              <a:ext uri="{FF2B5EF4-FFF2-40B4-BE49-F238E27FC236}">
                <a16:creationId xmlns:a16="http://schemas.microsoft.com/office/drawing/2014/main" id="{4F6D6A47-9936-8D37-E414-28BC86E86D5A}"/>
              </a:ext>
            </a:extLst>
          </p:cNvPr>
          <p:cNvSpPr>
            <a:spLocks noGrp="1"/>
          </p:cNvSpPr>
          <p:nvPr>
            <p:ph type="title"/>
          </p:nvPr>
        </p:nvSpPr>
        <p:spPr>
          <a:xfrm>
            <a:off x="540000" y="712798"/>
            <a:ext cx="7815724" cy="1364857"/>
          </a:xfrm>
        </p:spPr>
        <p:txBody>
          <a:bodyPr anchor="t" anchorCtr="0"/>
          <a:lstStyle>
            <a:lvl1pPr>
              <a:defRPr sz="4800">
                <a:solidFill>
                  <a:schemeClr val="tx2"/>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8EA0D8A1-32EC-7286-C451-DBDC34906A7A}"/>
              </a:ext>
            </a:extLst>
          </p:cNvPr>
          <p:cNvSpPr>
            <a:spLocks noGrp="1"/>
          </p:cNvSpPr>
          <p:nvPr>
            <p:ph idx="1"/>
          </p:nvPr>
        </p:nvSpPr>
        <p:spPr>
          <a:xfrm>
            <a:off x="539999" y="2473200"/>
            <a:ext cx="4932000" cy="3672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id="{DE7F8BE5-D378-526E-FDA3-A93869732E0C}"/>
              </a:ext>
            </a:extLst>
          </p:cNvPr>
          <p:cNvSpPr>
            <a:spLocks noGrp="1"/>
          </p:cNvSpPr>
          <p:nvPr>
            <p:ph type="sldNum" sz="quarter" idx="12"/>
          </p:nvPr>
        </p:nvSpPr>
        <p:spPr/>
        <p:txBody>
          <a:bodyPr/>
          <a:lstStyle>
            <a:lvl1pPr>
              <a:defRPr>
                <a:solidFill>
                  <a:schemeClr val="bg1"/>
                </a:solidFill>
              </a:defRPr>
            </a:lvl1pPr>
          </a:lstStyle>
          <a:p>
            <a:fld id="{0BDADB0F-BDBE-446E-8CD3-75601E0AFB8F}" type="slidenum">
              <a:rPr lang="en-GB" smtClean="0"/>
              <a:pPr/>
              <a:t>‹#›</a:t>
            </a:fld>
            <a:endParaRPr lang="en-GB"/>
          </a:p>
        </p:txBody>
      </p:sp>
      <p:sp>
        <p:nvSpPr>
          <p:cNvPr id="4" name="TextBox 3">
            <a:extLst>
              <a:ext uri="{FF2B5EF4-FFF2-40B4-BE49-F238E27FC236}">
                <a16:creationId xmlns:a16="http://schemas.microsoft.com/office/drawing/2014/main" id="{4D44CF64-231A-A1AA-A32C-D222973E7A90}"/>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sp>
        <p:nvSpPr>
          <p:cNvPr id="7" name="Picture Placeholder 13">
            <a:extLst>
              <a:ext uri="{FF2B5EF4-FFF2-40B4-BE49-F238E27FC236}">
                <a16:creationId xmlns:a16="http://schemas.microsoft.com/office/drawing/2014/main" id="{0B02DD9C-A65C-7A6F-F03E-DAD0040EBB7D}"/>
              </a:ext>
            </a:extLst>
          </p:cNvPr>
          <p:cNvSpPr>
            <a:spLocks noGrp="1"/>
          </p:cNvSpPr>
          <p:nvPr>
            <p:ph type="pic" sz="quarter" idx="10"/>
          </p:nvPr>
        </p:nvSpPr>
        <p:spPr>
          <a:xfrm>
            <a:off x="5561573" y="-5716"/>
            <a:ext cx="6630427" cy="6863715"/>
          </a:xfrm>
          <a:custGeom>
            <a:avLst/>
            <a:gdLst>
              <a:gd name="connsiteX0" fmla="*/ 0 w 6697662"/>
              <a:gd name="connsiteY0" fmla="*/ 0 h 6858000"/>
              <a:gd name="connsiteX1" fmla="*/ 6697662 w 6697662"/>
              <a:gd name="connsiteY1" fmla="*/ 0 h 6858000"/>
              <a:gd name="connsiteX2" fmla="*/ 6697662 w 6697662"/>
              <a:gd name="connsiteY2" fmla="*/ 6858000 h 6858000"/>
              <a:gd name="connsiteX3" fmla="*/ 0 w 6697662"/>
              <a:gd name="connsiteY3" fmla="*/ 6858000 h 6858000"/>
              <a:gd name="connsiteX4" fmla="*/ 0 w 6697662"/>
              <a:gd name="connsiteY4" fmla="*/ 0 h 6858000"/>
              <a:gd name="connsiteX0" fmla="*/ 0 w 6697662"/>
              <a:gd name="connsiteY0" fmla="*/ 5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5" fmla="*/ 0 w 6697662"/>
              <a:gd name="connsiteY5" fmla="*/ 5715 h 6863715"/>
              <a:gd name="connsiteX0" fmla="*/ 0 w 6697662"/>
              <a:gd name="connsiteY0" fmla="*/ 6863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0" fmla="*/ 0 w 6630427"/>
              <a:gd name="connsiteY0" fmla="*/ 6863715 h 6863715"/>
              <a:gd name="connsiteX1" fmla="*/ 3982477 w 6630427"/>
              <a:gd name="connsiteY1" fmla="*/ 0 h 6863715"/>
              <a:gd name="connsiteX2" fmla="*/ 6630427 w 6630427"/>
              <a:gd name="connsiteY2" fmla="*/ 5715 h 6863715"/>
              <a:gd name="connsiteX3" fmla="*/ 6630427 w 6630427"/>
              <a:gd name="connsiteY3" fmla="*/ 6863715 h 6863715"/>
              <a:gd name="connsiteX4" fmla="*/ 0 w 6630427"/>
              <a:gd name="connsiteY4" fmla="*/ 6863715 h 6863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3715">
                <a:moveTo>
                  <a:pt x="0" y="6863715"/>
                </a:moveTo>
                <a:lnTo>
                  <a:pt x="3982477" y="0"/>
                </a:lnTo>
                <a:lnTo>
                  <a:pt x="6630427" y="5715"/>
                </a:lnTo>
                <a:lnTo>
                  <a:pt x="6630427" y="6863715"/>
                </a:lnTo>
                <a:lnTo>
                  <a:pt x="0" y="6863715"/>
                </a:lnTo>
                <a:close/>
              </a:path>
            </a:pathLst>
          </a:custGeom>
        </p:spPr>
        <p:txBody>
          <a:bodyPr anchor="ctr"/>
          <a:lstStyle>
            <a:lvl1pPr algn="ctr">
              <a:defRPr/>
            </a:lvl1pPr>
          </a:lstStyle>
          <a:p>
            <a:r>
              <a:rPr lang="en-US"/>
              <a:t>Click icon to add picture</a:t>
            </a:r>
            <a:endParaRPr lang="en-GB"/>
          </a:p>
        </p:txBody>
      </p:sp>
      <p:sp>
        <p:nvSpPr>
          <p:cNvPr id="9" name="TextBox 8">
            <a:extLst>
              <a:ext uri="{FF2B5EF4-FFF2-40B4-BE49-F238E27FC236}">
                <a16:creationId xmlns:a16="http://schemas.microsoft.com/office/drawing/2014/main" id="{F2B22766-F97A-3ECB-B7B3-9E66209A1496}"/>
              </a:ext>
            </a:extLst>
          </p:cNvPr>
          <p:cNvSpPr txBox="1"/>
          <p:nvPr userDrawn="1"/>
        </p:nvSpPr>
        <p:spPr>
          <a:xfrm>
            <a:off x="539999" y="6374142"/>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Tree>
    <p:extLst>
      <p:ext uri="{BB962C8B-B14F-4D97-AF65-F5344CB8AC3E}">
        <p14:creationId xmlns:p14="http://schemas.microsoft.com/office/powerpoint/2010/main" val="3790143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 04">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1592210"/>
            <a:ext cx="4561389" cy="1680379"/>
          </a:xfrm>
        </p:spPr>
        <p:txBody>
          <a:bodyPr anchor="t"/>
          <a:lstStyle>
            <a:lvl1pPr algn="l">
              <a:lnSpc>
                <a:spcPts val="62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hasCustomPrompt="1"/>
          </p:nvPr>
        </p:nvSpPr>
        <p:spPr>
          <a:xfrm>
            <a:off x="539999" y="3457428"/>
            <a:ext cx="5148000" cy="1828800"/>
          </a:xfrm>
        </p:spPr>
        <p:txBody>
          <a:bodyPr/>
          <a:lstStyle>
            <a:lvl1pPr marL="0" indent="0" algn="l">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a:t>
            </a:r>
            <a:br>
              <a:rPr lang="en-US"/>
            </a:br>
            <a:r>
              <a:rPr lang="en-US"/>
              <a:t>Master subtitle style</a:t>
            </a:r>
            <a:endParaRPr lang="en-GB"/>
          </a:p>
        </p:txBody>
      </p:sp>
      <p:sp>
        <p:nvSpPr>
          <p:cNvPr id="7" name="TextBox 6">
            <a:extLst>
              <a:ext uri="{FF2B5EF4-FFF2-40B4-BE49-F238E27FC236}">
                <a16:creationId xmlns:a16="http://schemas.microsoft.com/office/drawing/2014/main" id="{518A0DFA-A63F-4FE5-A44A-DD2E5F85E438}"/>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pic>
        <p:nvPicPr>
          <p:cNvPr id="6" name="Picture 5" descr="A close up of a logo&#10;&#10;Description automatically generated">
            <a:extLst>
              <a:ext uri="{FF2B5EF4-FFF2-40B4-BE49-F238E27FC236}">
                <a16:creationId xmlns:a16="http://schemas.microsoft.com/office/drawing/2014/main" id="{6328B93F-8B2E-4E4F-8C2C-30053DCD6E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1605" y="-4186"/>
            <a:ext cx="6630395" cy="6862186"/>
          </a:xfrm>
          <a:prstGeom prst="rect">
            <a:avLst/>
          </a:prstGeom>
        </p:spPr>
      </p:pic>
    </p:spTree>
    <p:extLst>
      <p:ext uri="{BB962C8B-B14F-4D97-AF65-F5344CB8AC3E}">
        <p14:creationId xmlns:p14="http://schemas.microsoft.com/office/powerpoint/2010/main" val="10795342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accent6"/>
        </a:solidFill>
        <a:effectLst/>
      </p:bgPr>
    </p:bg>
    <p:spTree>
      <p:nvGrpSpPr>
        <p:cNvPr id="1" name=""/>
        <p:cNvGrpSpPr/>
        <p:nvPr/>
      </p:nvGrpSpPr>
      <p:grpSpPr>
        <a:xfrm>
          <a:off x="0" y="0"/>
          <a:ext cx="0" cy="0"/>
          <a:chOff x="0" y="0"/>
          <a:chExt cx="0" cy="0"/>
        </a:xfrm>
      </p:grpSpPr>
      <p:sp>
        <p:nvSpPr>
          <p:cNvPr id="2" name="Graphic 7">
            <a:extLst>
              <a:ext uri="{FF2B5EF4-FFF2-40B4-BE49-F238E27FC236}">
                <a16:creationId xmlns:a16="http://schemas.microsoft.com/office/drawing/2014/main" id="{AA4CDAA7-212F-202E-4EE8-A87782EA0CB7}"/>
              </a:ext>
            </a:extLst>
          </p:cNvPr>
          <p:cNvSpPr/>
          <p:nvPr userDrawn="1"/>
        </p:nvSpPr>
        <p:spPr>
          <a:xfrm flipH="1">
            <a:off x="-127816" y="-7114"/>
            <a:ext cx="6903730" cy="6872324"/>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5470"/>
              <a:gd name="connsiteY0" fmla="*/ 6876499 h 6876499"/>
              <a:gd name="connsiteX1" fmla="*/ 3979971 w 6905470"/>
              <a:gd name="connsiteY1" fmla="*/ 11289 h 6876499"/>
              <a:gd name="connsiteX2" fmla="*/ 4975767 w 6905470"/>
              <a:gd name="connsiteY2" fmla="*/ 5766 h 6876499"/>
              <a:gd name="connsiteX3" fmla="*/ 5777278 w 6905470"/>
              <a:gd name="connsiteY3" fmla="*/ 10194 h 6876499"/>
              <a:gd name="connsiteX4" fmla="*/ 6903793 w 6905470"/>
              <a:gd name="connsiteY4" fmla="*/ 0 h 6876499"/>
              <a:gd name="connsiteX5" fmla="*/ 6898677 w 6905470"/>
              <a:gd name="connsiteY5" fmla="*/ 6876499 h 6876499"/>
              <a:gd name="connsiteX6" fmla="*/ 0 w 6905470"/>
              <a:gd name="connsiteY6" fmla="*/ 6876499 h 6876499"/>
              <a:gd name="connsiteX0" fmla="*/ 0 w 6899545"/>
              <a:gd name="connsiteY0" fmla="*/ 6876499 h 6876499"/>
              <a:gd name="connsiteX1" fmla="*/ 3979971 w 6899545"/>
              <a:gd name="connsiteY1" fmla="*/ 11289 h 6876499"/>
              <a:gd name="connsiteX2" fmla="*/ 4975767 w 6899545"/>
              <a:gd name="connsiteY2" fmla="*/ 5766 h 6876499"/>
              <a:gd name="connsiteX3" fmla="*/ 5777278 w 6899545"/>
              <a:gd name="connsiteY3" fmla="*/ 10194 h 6876499"/>
              <a:gd name="connsiteX4" fmla="*/ 6820266 w 6899545"/>
              <a:gd name="connsiteY4" fmla="*/ 0 h 6876499"/>
              <a:gd name="connsiteX5" fmla="*/ 6898677 w 6899545"/>
              <a:gd name="connsiteY5" fmla="*/ 6876499 h 6876499"/>
              <a:gd name="connsiteX6" fmla="*/ 0 w 6899545"/>
              <a:gd name="connsiteY6" fmla="*/ 6876499 h 6876499"/>
              <a:gd name="connsiteX0" fmla="*/ 0 w 6902679"/>
              <a:gd name="connsiteY0" fmla="*/ 6870906 h 6870906"/>
              <a:gd name="connsiteX1" fmla="*/ 3979971 w 6902679"/>
              <a:gd name="connsiteY1" fmla="*/ 5696 h 6870906"/>
              <a:gd name="connsiteX2" fmla="*/ 4975767 w 6902679"/>
              <a:gd name="connsiteY2" fmla="*/ 173 h 6870906"/>
              <a:gd name="connsiteX3" fmla="*/ 5777278 w 6902679"/>
              <a:gd name="connsiteY3" fmla="*/ 4601 h 6870906"/>
              <a:gd name="connsiteX4" fmla="*/ 6895001 w 6902679"/>
              <a:gd name="connsiteY4" fmla="*/ 11992 h 6870906"/>
              <a:gd name="connsiteX5" fmla="*/ 6898677 w 6902679"/>
              <a:gd name="connsiteY5" fmla="*/ 6870906 h 6870906"/>
              <a:gd name="connsiteX6" fmla="*/ 0 w 6902679"/>
              <a:gd name="connsiteY6" fmla="*/ 6870906 h 6870906"/>
              <a:gd name="connsiteX0" fmla="*/ 0 w 6899960"/>
              <a:gd name="connsiteY0" fmla="*/ 6870906 h 6870906"/>
              <a:gd name="connsiteX1" fmla="*/ 3979971 w 6899960"/>
              <a:gd name="connsiteY1" fmla="*/ 5696 h 6870906"/>
              <a:gd name="connsiteX2" fmla="*/ 4975767 w 6899960"/>
              <a:gd name="connsiteY2" fmla="*/ 173 h 6870906"/>
              <a:gd name="connsiteX3" fmla="*/ 5777278 w 6899960"/>
              <a:gd name="connsiteY3" fmla="*/ 4601 h 6870906"/>
              <a:gd name="connsiteX4" fmla="*/ 6851039 w 6899960"/>
              <a:gd name="connsiteY4" fmla="*/ 11992 h 6870906"/>
              <a:gd name="connsiteX5" fmla="*/ 6898677 w 6899960"/>
              <a:gd name="connsiteY5" fmla="*/ 6870906 h 6870906"/>
              <a:gd name="connsiteX6" fmla="*/ 0 w 6899960"/>
              <a:gd name="connsiteY6" fmla="*/ 6870906 h 6870906"/>
              <a:gd name="connsiteX0" fmla="*/ 0 w 6902678"/>
              <a:gd name="connsiteY0" fmla="*/ 6870906 h 6870906"/>
              <a:gd name="connsiteX1" fmla="*/ 3979971 w 6902678"/>
              <a:gd name="connsiteY1" fmla="*/ 5696 h 6870906"/>
              <a:gd name="connsiteX2" fmla="*/ 4975767 w 6902678"/>
              <a:gd name="connsiteY2" fmla="*/ 173 h 6870906"/>
              <a:gd name="connsiteX3" fmla="*/ 5777278 w 6902678"/>
              <a:gd name="connsiteY3" fmla="*/ 4601 h 6870906"/>
              <a:gd name="connsiteX4" fmla="*/ 6895000 w 6902678"/>
              <a:gd name="connsiteY4" fmla="*/ 11992 h 6870906"/>
              <a:gd name="connsiteX5" fmla="*/ 6898677 w 6902678"/>
              <a:gd name="connsiteY5" fmla="*/ 6870906 h 6870906"/>
              <a:gd name="connsiteX6" fmla="*/ 0 w 6902678"/>
              <a:gd name="connsiteY6" fmla="*/ 6870906 h 6870906"/>
              <a:gd name="connsiteX0" fmla="*/ 0 w 6902678"/>
              <a:gd name="connsiteY0" fmla="*/ 6871489 h 6871489"/>
              <a:gd name="connsiteX1" fmla="*/ 3979971 w 6902678"/>
              <a:gd name="connsiteY1" fmla="*/ 6279 h 6871489"/>
              <a:gd name="connsiteX2" fmla="*/ 4975767 w 6902678"/>
              <a:gd name="connsiteY2" fmla="*/ 756 h 6871489"/>
              <a:gd name="connsiteX3" fmla="*/ 5777278 w 6902678"/>
              <a:gd name="connsiteY3" fmla="*/ 5184 h 6871489"/>
              <a:gd name="connsiteX4" fmla="*/ 6895000 w 6902678"/>
              <a:gd name="connsiteY4" fmla="*/ 12575 h 6871489"/>
              <a:gd name="connsiteX5" fmla="*/ 6898677 w 6902678"/>
              <a:gd name="connsiteY5" fmla="*/ 6871489 h 6871489"/>
              <a:gd name="connsiteX6" fmla="*/ 0 w 6902678"/>
              <a:gd name="connsiteY6" fmla="*/ 6871489 h 6871489"/>
              <a:gd name="connsiteX0" fmla="*/ 0 w 6903730"/>
              <a:gd name="connsiteY0" fmla="*/ 6872324 h 6872324"/>
              <a:gd name="connsiteX1" fmla="*/ 3979971 w 6903730"/>
              <a:gd name="connsiteY1" fmla="*/ 7114 h 6872324"/>
              <a:gd name="connsiteX2" fmla="*/ 4975767 w 6903730"/>
              <a:gd name="connsiteY2" fmla="*/ 1591 h 6872324"/>
              <a:gd name="connsiteX3" fmla="*/ 5777278 w 6903730"/>
              <a:gd name="connsiteY3" fmla="*/ 6019 h 6872324"/>
              <a:gd name="connsiteX4" fmla="*/ 6899396 w 6903730"/>
              <a:gd name="connsiteY4" fmla="*/ 9014 h 6872324"/>
              <a:gd name="connsiteX5" fmla="*/ 6898677 w 6903730"/>
              <a:gd name="connsiteY5" fmla="*/ 6872324 h 6872324"/>
              <a:gd name="connsiteX6" fmla="*/ 0 w 6903730"/>
              <a:gd name="connsiteY6" fmla="*/ 6872324 h 687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730" h="6872324">
                <a:moveTo>
                  <a:pt x="0" y="6872324"/>
                </a:moveTo>
                <a:cubicBezTo>
                  <a:pt x="1322894" y="4576395"/>
                  <a:pt x="2657077" y="2303043"/>
                  <a:pt x="3979971" y="7114"/>
                </a:cubicBezTo>
                <a:lnTo>
                  <a:pt x="4975767" y="1591"/>
                </a:lnTo>
                <a:lnTo>
                  <a:pt x="5777278" y="6019"/>
                </a:lnTo>
                <a:cubicBezTo>
                  <a:pt x="6465109" y="-8668"/>
                  <a:pt x="6587898" y="8016"/>
                  <a:pt x="6899396" y="9014"/>
                </a:cubicBezTo>
                <a:cubicBezTo>
                  <a:pt x="6900187" y="2820469"/>
                  <a:pt x="6909175" y="4580158"/>
                  <a:pt x="6898677" y="6872324"/>
                </a:cubicBezTo>
                <a:lnTo>
                  <a:pt x="0" y="6872324"/>
                </a:lnTo>
                <a:close/>
              </a:path>
            </a:pathLst>
          </a:custGeom>
          <a:solidFill>
            <a:schemeClr val="accent1"/>
          </a:solidFill>
          <a:ln w="44181" cap="flat">
            <a:noFill/>
            <a:prstDash val="solid"/>
            <a:miter/>
          </a:ln>
        </p:spPr>
        <p:txBody>
          <a:bodyPr rtlCol="0" anchor="ctr"/>
          <a:lstStyle/>
          <a:p>
            <a:endParaRPr lang="en-US"/>
          </a:p>
        </p:txBody>
      </p:sp>
      <p:sp>
        <p:nvSpPr>
          <p:cNvPr id="3" name="Slide Number Placeholder 2">
            <a:extLst>
              <a:ext uri="{FF2B5EF4-FFF2-40B4-BE49-F238E27FC236}">
                <a16:creationId xmlns:a16="http://schemas.microsoft.com/office/drawing/2014/main" id="{B9E8D39D-4774-2A46-D9D9-731389F15BBA}"/>
              </a:ext>
            </a:extLst>
          </p:cNvPr>
          <p:cNvSpPr>
            <a:spLocks noGrp="1"/>
          </p:cNvSpPr>
          <p:nvPr>
            <p:ph type="sldNum" sz="quarter" idx="10"/>
          </p:nvPr>
        </p:nvSpPr>
        <p:spPr/>
        <p:txBody>
          <a:bodyPr/>
          <a:lstStyle/>
          <a:p>
            <a:fld id="{B5042770-298F-4A05-AC19-71EBAFD4AFB7}" type="slidenum">
              <a:rPr lang="en-GB" smtClean="0"/>
              <a:pPr/>
              <a:t>‹#›</a:t>
            </a:fld>
            <a:endParaRPr lang="en-GB"/>
          </a:p>
        </p:txBody>
      </p:sp>
      <p:sp>
        <p:nvSpPr>
          <p:cNvPr id="6" name="Title 1">
            <a:extLst>
              <a:ext uri="{FF2B5EF4-FFF2-40B4-BE49-F238E27FC236}">
                <a16:creationId xmlns:a16="http://schemas.microsoft.com/office/drawing/2014/main" id="{162C3D82-4DD8-4C85-50E5-D9AD519E6C60}"/>
              </a:ext>
            </a:extLst>
          </p:cNvPr>
          <p:cNvSpPr>
            <a:spLocks noGrp="1"/>
          </p:cNvSpPr>
          <p:nvPr>
            <p:ph type="title"/>
          </p:nvPr>
        </p:nvSpPr>
        <p:spPr>
          <a:xfrm>
            <a:off x="4078101" y="712798"/>
            <a:ext cx="7815724" cy="1364857"/>
          </a:xfrm>
        </p:spPr>
        <p:txBody>
          <a:bodyPr anchor="t" anchorCtr="0"/>
          <a:lstStyle>
            <a:lvl1pPr>
              <a:defRPr sz="4800">
                <a:solidFill>
                  <a:schemeClr val="tx2"/>
                </a:solidFill>
              </a:defRPr>
            </a:lvl1pPr>
          </a:lstStyle>
          <a:p>
            <a:r>
              <a:rPr lang="en-GB"/>
              <a:t>Click to edit Master title style</a:t>
            </a:r>
          </a:p>
        </p:txBody>
      </p:sp>
      <p:sp>
        <p:nvSpPr>
          <p:cNvPr id="7" name="Content Placeholder 2">
            <a:extLst>
              <a:ext uri="{FF2B5EF4-FFF2-40B4-BE49-F238E27FC236}">
                <a16:creationId xmlns:a16="http://schemas.microsoft.com/office/drawing/2014/main" id="{9E307AC5-5FBB-5854-535E-C65832D82743}"/>
              </a:ext>
            </a:extLst>
          </p:cNvPr>
          <p:cNvSpPr>
            <a:spLocks noGrp="1"/>
          </p:cNvSpPr>
          <p:nvPr>
            <p:ph idx="1"/>
          </p:nvPr>
        </p:nvSpPr>
        <p:spPr>
          <a:xfrm>
            <a:off x="6145668" y="2473200"/>
            <a:ext cx="5506332" cy="3672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Picture Placeholder 13">
            <a:extLst>
              <a:ext uri="{FF2B5EF4-FFF2-40B4-BE49-F238E27FC236}">
                <a16:creationId xmlns:a16="http://schemas.microsoft.com/office/drawing/2014/main" id="{04A4731D-922F-7A69-1263-2B6AA1F8AA92}"/>
              </a:ext>
            </a:extLst>
          </p:cNvPr>
          <p:cNvSpPr>
            <a:spLocks noGrp="1"/>
          </p:cNvSpPr>
          <p:nvPr>
            <p:ph type="pic" sz="quarter" idx="11"/>
          </p:nvPr>
        </p:nvSpPr>
        <p:spPr>
          <a:xfrm flipH="1">
            <a:off x="-60777" y="-5715"/>
            <a:ext cx="6555486" cy="6863715"/>
          </a:xfrm>
          <a:custGeom>
            <a:avLst/>
            <a:gdLst>
              <a:gd name="connsiteX0" fmla="*/ 0 w 6697662"/>
              <a:gd name="connsiteY0" fmla="*/ 0 h 6858000"/>
              <a:gd name="connsiteX1" fmla="*/ 6697662 w 6697662"/>
              <a:gd name="connsiteY1" fmla="*/ 0 h 6858000"/>
              <a:gd name="connsiteX2" fmla="*/ 6697662 w 6697662"/>
              <a:gd name="connsiteY2" fmla="*/ 6858000 h 6858000"/>
              <a:gd name="connsiteX3" fmla="*/ 0 w 6697662"/>
              <a:gd name="connsiteY3" fmla="*/ 6858000 h 6858000"/>
              <a:gd name="connsiteX4" fmla="*/ 0 w 6697662"/>
              <a:gd name="connsiteY4" fmla="*/ 0 h 6858000"/>
              <a:gd name="connsiteX0" fmla="*/ 0 w 6697662"/>
              <a:gd name="connsiteY0" fmla="*/ 5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5" fmla="*/ 0 w 6697662"/>
              <a:gd name="connsiteY5" fmla="*/ 5715 h 6863715"/>
              <a:gd name="connsiteX0" fmla="*/ 0 w 6697662"/>
              <a:gd name="connsiteY0" fmla="*/ 6863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0" fmla="*/ 0 w 6630427"/>
              <a:gd name="connsiteY0" fmla="*/ 6863715 h 6863715"/>
              <a:gd name="connsiteX1" fmla="*/ 3982477 w 6630427"/>
              <a:gd name="connsiteY1" fmla="*/ 0 h 6863715"/>
              <a:gd name="connsiteX2" fmla="*/ 6630427 w 6630427"/>
              <a:gd name="connsiteY2" fmla="*/ 5715 h 6863715"/>
              <a:gd name="connsiteX3" fmla="*/ 6630427 w 6630427"/>
              <a:gd name="connsiteY3" fmla="*/ 6863715 h 6863715"/>
              <a:gd name="connsiteX4" fmla="*/ 0 w 6630427"/>
              <a:gd name="connsiteY4" fmla="*/ 6863715 h 6863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3715">
                <a:moveTo>
                  <a:pt x="0" y="6863715"/>
                </a:moveTo>
                <a:lnTo>
                  <a:pt x="3982477" y="0"/>
                </a:lnTo>
                <a:lnTo>
                  <a:pt x="6630427" y="5715"/>
                </a:lnTo>
                <a:lnTo>
                  <a:pt x="6630427" y="6863715"/>
                </a:lnTo>
                <a:lnTo>
                  <a:pt x="0" y="6863715"/>
                </a:lnTo>
                <a:close/>
              </a:path>
            </a:pathLst>
          </a:custGeom>
        </p:spPr>
        <p:txBody>
          <a:bodyPr anchor="ctr"/>
          <a:lstStyle>
            <a:lvl1pPr algn="ctr">
              <a:defRPr/>
            </a:lvl1pPr>
          </a:lstStyle>
          <a:p>
            <a:r>
              <a:rPr lang="en-US"/>
              <a:t>Click icon to add picture</a:t>
            </a:r>
            <a:endParaRPr lang="en-GB"/>
          </a:p>
        </p:txBody>
      </p:sp>
      <p:sp>
        <p:nvSpPr>
          <p:cNvPr id="5" name="TextBox 4">
            <a:extLst>
              <a:ext uri="{FF2B5EF4-FFF2-40B4-BE49-F238E27FC236}">
                <a16:creationId xmlns:a16="http://schemas.microsoft.com/office/drawing/2014/main" id="{7D5A7210-729E-CD9D-863B-2C0AD4C6AE5D}"/>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spTree>
    <p:extLst>
      <p:ext uri="{BB962C8B-B14F-4D97-AF65-F5344CB8AC3E}">
        <p14:creationId xmlns:p14="http://schemas.microsoft.com/office/powerpoint/2010/main" val="121073530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4_Text and image right">
    <p:bg>
      <p:bgPr>
        <a:solidFill>
          <a:schemeClr val="bg1"/>
        </a:solidFill>
        <a:effectLst/>
      </p:bgPr>
    </p:bg>
    <p:spTree>
      <p:nvGrpSpPr>
        <p:cNvPr id="1" name=""/>
        <p:cNvGrpSpPr/>
        <p:nvPr/>
      </p:nvGrpSpPr>
      <p:grpSpPr>
        <a:xfrm>
          <a:off x="0" y="0"/>
          <a:ext cx="0" cy="0"/>
          <a:chOff x="0" y="0"/>
          <a:chExt cx="0" cy="0"/>
        </a:xfrm>
      </p:grpSpPr>
      <p:sp>
        <p:nvSpPr>
          <p:cNvPr id="13" name="Graphic 7">
            <a:extLst>
              <a:ext uri="{FF2B5EF4-FFF2-40B4-BE49-F238E27FC236}">
                <a16:creationId xmlns:a16="http://schemas.microsoft.com/office/drawing/2014/main" id="{FC5740D2-8CEF-0BD1-4576-E68B9D965321}"/>
              </a:ext>
            </a:extLst>
          </p:cNvPr>
          <p:cNvSpPr/>
          <p:nvPr userDrawn="1"/>
        </p:nvSpPr>
        <p:spPr>
          <a:xfrm>
            <a:off x="5299497"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chemeClr val="accent1"/>
          </a:solidFill>
          <a:ln w="44181" cap="flat">
            <a:noFill/>
            <a:prstDash val="solid"/>
            <a:miter/>
          </a:ln>
        </p:spPr>
        <p:txBody>
          <a:bodyPr rtlCol="0" anchor="ctr"/>
          <a:lstStyle/>
          <a:p>
            <a:endParaRPr lang="en-US">
              <a:solidFill>
                <a:schemeClr val="accent6"/>
              </a:solidFill>
            </a:endParaRPr>
          </a:p>
        </p:txBody>
      </p:sp>
      <p:sp>
        <p:nvSpPr>
          <p:cNvPr id="2" name="Title 1">
            <a:extLst>
              <a:ext uri="{FF2B5EF4-FFF2-40B4-BE49-F238E27FC236}">
                <a16:creationId xmlns:a16="http://schemas.microsoft.com/office/drawing/2014/main" id="{4F6D6A47-9936-8D37-E414-28BC86E86D5A}"/>
              </a:ext>
            </a:extLst>
          </p:cNvPr>
          <p:cNvSpPr>
            <a:spLocks noGrp="1"/>
          </p:cNvSpPr>
          <p:nvPr>
            <p:ph type="title"/>
          </p:nvPr>
        </p:nvSpPr>
        <p:spPr>
          <a:xfrm>
            <a:off x="540000" y="712798"/>
            <a:ext cx="7815724" cy="1364857"/>
          </a:xfrm>
        </p:spPr>
        <p:txBody>
          <a:bodyPr anchor="t" anchorCtr="0"/>
          <a:lstStyle>
            <a:lvl1pPr>
              <a:defRPr sz="4800">
                <a:solidFill>
                  <a:schemeClr val="tx2"/>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8EA0D8A1-32EC-7286-C451-DBDC34906A7A}"/>
              </a:ext>
            </a:extLst>
          </p:cNvPr>
          <p:cNvSpPr>
            <a:spLocks noGrp="1"/>
          </p:cNvSpPr>
          <p:nvPr>
            <p:ph idx="1"/>
          </p:nvPr>
        </p:nvSpPr>
        <p:spPr>
          <a:xfrm>
            <a:off x="539999" y="2473200"/>
            <a:ext cx="4932000" cy="3672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id="{DE7F8BE5-D378-526E-FDA3-A93869732E0C}"/>
              </a:ext>
            </a:extLst>
          </p:cNvPr>
          <p:cNvSpPr>
            <a:spLocks noGrp="1"/>
          </p:cNvSpPr>
          <p:nvPr>
            <p:ph type="sldNum" sz="quarter" idx="12"/>
          </p:nvPr>
        </p:nvSpPr>
        <p:spPr/>
        <p:txBody>
          <a:bodyPr/>
          <a:lstStyle>
            <a:lvl1pPr>
              <a:defRPr>
                <a:solidFill>
                  <a:schemeClr val="bg1"/>
                </a:solidFill>
              </a:defRPr>
            </a:lvl1pPr>
          </a:lstStyle>
          <a:p>
            <a:fld id="{0BDADB0F-BDBE-446E-8CD3-75601E0AFB8F}" type="slidenum">
              <a:rPr lang="en-GB" smtClean="0"/>
              <a:pPr/>
              <a:t>‹#›</a:t>
            </a:fld>
            <a:endParaRPr lang="en-GB"/>
          </a:p>
        </p:txBody>
      </p:sp>
      <p:sp>
        <p:nvSpPr>
          <p:cNvPr id="4" name="TextBox 3">
            <a:extLst>
              <a:ext uri="{FF2B5EF4-FFF2-40B4-BE49-F238E27FC236}">
                <a16:creationId xmlns:a16="http://schemas.microsoft.com/office/drawing/2014/main" id="{4D44CF64-231A-A1AA-A32C-D222973E7A90}"/>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sp>
        <p:nvSpPr>
          <p:cNvPr id="7" name="Picture Placeholder 13">
            <a:extLst>
              <a:ext uri="{FF2B5EF4-FFF2-40B4-BE49-F238E27FC236}">
                <a16:creationId xmlns:a16="http://schemas.microsoft.com/office/drawing/2014/main" id="{0B02DD9C-A65C-7A6F-F03E-DAD0040EBB7D}"/>
              </a:ext>
            </a:extLst>
          </p:cNvPr>
          <p:cNvSpPr>
            <a:spLocks noGrp="1"/>
          </p:cNvSpPr>
          <p:nvPr>
            <p:ph type="pic" sz="quarter" idx="10"/>
          </p:nvPr>
        </p:nvSpPr>
        <p:spPr>
          <a:xfrm>
            <a:off x="5561573" y="-5716"/>
            <a:ext cx="6630427" cy="6863715"/>
          </a:xfrm>
          <a:custGeom>
            <a:avLst/>
            <a:gdLst>
              <a:gd name="connsiteX0" fmla="*/ 0 w 6697662"/>
              <a:gd name="connsiteY0" fmla="*/ 0 h 6858000"/>
              <a:gd name="connsiteX1" fmla="*/ 6697662 w 6697662"/>
              <a:gd name="connsiteY1" fmla="*/ 0 h 6858000"/>
              <a:gd name="connsiteX2" fmla="*/ 6697662 w 6697662"/>
              <a:gd name="connsiteY2" fmla="*/ 6858000 h 6858000"/>
              <a:gd name="connsiteX3" fmla="*/ 0 w 6697662"/>
              <a:gd name="connsiteY3" fmla="*/ 6858000 h 6858000"/>
              <a:gd name="connsiteX4" fmla="*/ 0 w 6697662"/>
              <a:gd name="connsiteY4" fmla="*/ 0 h 6858000"/>
              <a:gd name="connsiteX0" fmla="*/ 0 w 6697662"/>
              <a:gd name="connsiteY0" fmla="*/ 5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5" fmla="*/ 0 w 6697662"/>
              <a:gd name="connsiteY5" fmla="*/ 5715 h 6863715"/>
              <a:gd name="connsiteX0" fmla="*/ 0 w 6697662"/>
              <a:gd name="connsiteY0" fmla="*/ 6863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0" fmla="*/ 0 w 6630427"/>
              <a:gd name="connsiteY0" fmla="*/ 6863715 h 6863715"/>
              <a:gd name="connsiteX1" fmla="*/ 3982477 w 6630427"/>
              <a:gd name="connsiteY1" fmla="*/ 0 h 6863715"/>
              <a:gd name="connsiteX2" fmla="*/ 6630427 w 6630427"/>
              <a:gd name="connsiteY2" fmla="*/ 5715 h 6863715"/>
              <a:gd name="connsiteX3" fmla="*/ 6630427 w 6630427"/>
              <a:gd name="connsiteY3" fmla="*/ 6863715 h 6863715"/>
              <a:gd name="connsiteX4" fmla="*/ 0 w 6630427"/>
              <a:gd name="connsiteY4" fmla="*/ 6863715 h 6863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3715">
                <a:moveTo>
                  <a:pt x="0" y="6863715"/>
                </a:moveTo>
                <a:lnTo>
                  <a:pt x="3982477" y="0"/>
                </a:lnTo>
                <a:lnTo>
                  <a:pt x="6630427" y="5715"/>
                </a:lnTo>
                <a:lnTo>
                  <a:pt x="6630427" y="6863715"/>
                </a:lnTo>
                <a:lnTo>
                  <a:pt x="0" y="6863715"/>
                </a:lnTo>
                <a:close/>
              </a:path>
            </a:pathLst>
          </a:custGeom>
        </p:spPr>
        <p:txBody>
          <a:bodyPr anchor="ctr"/>
          <a:lstStyle>
            <a:lvl1pPr algn="ctr">
              <a:defRPr/>
            </a:lvl1pPr>
          </a:lstStyle>
          <a:p>
            <a:r>
              <a:rPr lang="en-US"/>
              <a:t>Click icon to add picture</a:t>
            </a:r>
            <a:endParaRPr lang="en-GB"/>
          </a:p>
        </p:txBody>
      </p:sp>
      <p:sp>
        <p:nvSpPr>
          <p:cNvPr id="12" name="TextBox 11">
            <a:extLst>
              <a:ext uri="{FF2B5EF4-FFF2-40B4-BE49-F238E27FC236}">
                <a16:creationId xmlns:a16="http://schemas.microsoft.com/office/drawing/2014/main" id="{E4D5E5E5-E01E-A4DD-2ED1-913BE825F681}"/>
              </a:ext>
            </a:extLst>
          </p:cNvPr>
          <p:cNvSpPr txBox="1"/>
          <p:nvPr userDrawn="1"/>
        </p:nvSpPr>
        <p:spPr>
          <a:xfrm>
            <a:off x="548355" y="6355171"/>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Tree>
    <p:extLst>
      <p:ext uri="{BB962C8B-B14F-4D97-AF65-F5344CB8AC3E}">
        <p14:creationId xmlns:p14="http://schemas.microsoft.com/office/powerpoint/2010/main" val="313194237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accent4"/>
        </a:solidFill>
        <a:effectLst/>
      </p:bgPr>
    </p:bg>
    <p:spTree>
      <p:nvGrpSpPr>
        <p:cNvPr id="1" name=""/>
        <p:cNvGrpSpPr/>
        <p:nvPr/>
      </p:nvGrpSpPr>
      <p:grpSpPr>
        <a:xfrm>
          <a:off x="0" y="0"/>
          <a:ext cx="0" cy="0"/>
          <a:chOff x="0" y="0"/>
          <a:chExt cx="0" cy="0"/>
        </a:xfrm>
      </p:grpSpPr>
      <p:sp>
        <p:nvSpPr>
          <p:cNvPr id="2" name="Graphic 7">
            <a:extLst>
              <a:ext uri="{FF2B5EF4-FFF2-40B4-BE49-F238E27FC236}">
                <a16:creationId xmlns:a16="http://schemas.microsoft.com/office/drawing/2014/main" id="{A225904B-D3F4-24CA-C4B6-C15BBAC311EC}"/>
              </a:ext>
            </a:extLst>
          </p:cNvPr>
          <p:cNvSpPr/>
          <p:nvPr userDrawn="1"/>
        </p:nvSpPr>
        <p:spPr>
          <a:xfrm flipH="1">
            <a:off x="-127816" y="-7114"/>
            <a:ext cx="6903730" cy="6872324"/>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5470"/>
              <a:gd name="connsiteY0" fmla="*/ 6876499 h 6876499"/>
              <a:gd name="connsiteX1" fmla="*/ 3979971 w 6905470"/>
              <a:gd name="connsiteY1" fmla="*/ 11289 h 6876499"/>
              <a:gd name="connsiteX2" fmla="*/ 4975767 w 6905470"/>
              <a:gd name="connsiteY2" fmla="*/ 5766 h 6876499"/>
              <a:gd name="connsiteX3" fmla="*/ 5777278 w 6905470"/>
              <a:gd name="connsiteY3" fmla="*/ 10194 h 6876499"/>
              <a:gd name="connsiteX4" fmla="*/ 6903793 w 6905470"/>
              <a:gd name="connsiteY4" fmla="*/ 0 h 6876499"/>
              <a:gd name="connsiteX5" fmla="*/ 6898677 w 6905470"/>
              <a:gd name="connsiteY5" fmla="*/ 6876499 h 6876499"/>
              <a:gd name="connsiteX6" fmla="*/ 0 w 6905470"/>
              <a:gd name="connsiteY6" fmla="*/ 6876499 h 6876499"/>
              <a:gd name="connsiteX0" fmla="*/ 0 w 6899545"/>
              <a:gd name="connsiteY0" fmla="*/ 6876499 h 6876499"/>
              <a:gd name="connsiteX1" fmla="*/ 3979971 w 6899545"/>
              <a:gd name="connsiteY1" fmla="*/ 11289 h 6876499"/>
              <a:gd name="connsiteX2" fmla="*/ 4975767 w 6899545"/>
              <a:gd name="connsiteY2" fmla="*/ 5766 h 6876499"/>
              <a:gd name="connsiteX3" fmla="*/ 5777278 w 6899545"/>
              <a:gd name="connsiteY3" fmla="*/ 10194 h 6876499"/>
              <a:gd name="connsiteX4" fmla="*/ 6820266 w 6899545"/>
              <a:gd name="connsiteY4" fmla="*/ 0 h 6876499"/>
              <a:gd name="connsiteX5" fmla="*/ 6898677 w 6899545"/>
              <a:gd name="connsiteY5" fmla="*/ 6876499 h 6876499"/>
              <a:gd name="connsiteX6" fmla="*/ 0 w 6899545"/>
              <a:gd name="connsiteY6" fmla="*/ 6876499 h 6876499"/>
              <a:gd name="connsiteX0" fmla="*/ 0 w 6902679"/>
              <a:gd name="connsiteY0" fmla="*/ 6870906 h 6870906"/>
              <a:gd name="connsiteX1" fmla="*/ 3979971 w 6902679"/>
              <a:gd name="connsiteY1" fmla="*/ 5696 h 6870906"/>
              <a:gd name="connsiteX2" fmla="*/ 4975767 w 6902679"/>
              <a:gd name="connsiteY2" fmla="*/ 173 h 6870906"/>
              <a:gd name="connsiteX3" fmla="*/ 5777278 w 6902679"/>
              <a:gd name="connsiteY3" fmla="*/ 4601 h 6870906"/>
              <a:gd name="connsiteX4" fmla="*/ 6895001 w 6902679"/>
              <a:gd name="connsiteY4" fmla="*/ 11992 h 6870906"/>
              <a:gd name="connsiteX5" fmla="*/ 6898677 w 6902679"/>
              <a:gd name="connsiteY5" fmla="*/ 6870906 h 6870906"/>
              <a:gd name="connsiteX6" fmla="*/ 0 w 6902679"/>
              <a:gd name="connsiteY6" fmla="*/ 6870906 h 6870906"/>
              <a:gd name="connsiteX0" fmla="*/ 0 w 6899960"/>
              <a:gd name="connsiteY0" fmla="*/ 6870906 h 6870906"/>
              <a:gd name="connsiteX1" fmla="*/ 3979971 w 6899960"/>
              <a:gd name="connsiteY1" fmla="*/ 5696 h 6870906"/>
              <a:gd name="connsiteX2" fmla="*/ 4975767 w 6899960"/>
              <a:gd name="connsiteY2" fmla="*/ 173 h 6870906"/>
              <a:gd name="connsiteX3" fmla="*/ 5777278 w 6899960"/>
              <a:gd name="connsiteY3" fmla="*/ 4601 h 6870906"/>
              <a:gd name="connsiteX4" fmla="*/ 6851039 w 6899960"/>
              <a:gd name="connsiteY4" fmla="*/ 11992 h 6870906"/>
              <a:gd name="connsiteX5" fmla="*/ 6898677 w 6899960"/>
              <a:gd name="connsiteY5" fmla="*/ 6870906 h 6870906"/>
              <a:gd name="connsiteX6" fmla="*/ 0 w 6899960"/>
              <a:gd name="connsiteY6" fmla="*/ 6870906 h 6870906"/>
              <a:gd name="connsiteX0" fmla="*/ 0 w 6902678"/>
              <a:gd name="connsiteY0" fmla="*/ 6870906 h 6870906"/>
              <a:gd name="connsiteX1" fmla="*/ 3979971 w 6902678"/>
              <a:gd name="connsiteY1" fmla="*/ 5696 h 6870906"/>
              <a:gd name="connsiteX2" fmla="*/ 4975767 w 6902678"/>
              <a:gd name="connsiteY2" fmla="*/ 173 h 6870906"/>
              <a:gd name="connsiteX3" fmla="*/ 5777278 w 6902678"/>
              <a:gd name="connsiteY3" fmla="*/ 4601 h 6870906"/>
              <a:gd name="connsiteX4" fmla="*/ 6895000 w 6902678"/>
              <a:gd name="connsiteY4" fmla="*/ 11992 h 6870906"/>
              <a:gd name="connsiteX5" fmla="*/ 6898677 w 6902678"/>
              <a:gd name="connsiteY5" fmla="*/ 6870906 h 6870906"/>
              <a:gd name="connsiteX6" fmla="*/ 0 w 6902678"/>
              <a:gd name="connsiteY6" fmla="*/ 6870906 h 6870906"/>
              <a:gd name="connsiteX0" fmla="*/ 0 w 6902678"/>
              <a:gd name="connsiteY0" fmla="*/ 6871489 h 6871489"/>
              <a:gd name="connsiteX1" fmla="*/ 3979971 w 6902678"/>
              <a:gd name="connsiteY1" fmla="*/ 6279 h 6871489"/>
              <a:gd name="connsiteX2" fmla="*/ 4975767 w 6902678"/>
              <a:gd name="connsiteY2" fmla="*/ 756 h 6871489"/>
              <a:gd name="connsiteX3" fmla="*/ 5777278 w 6902678"/>
              <a:gd name="connsiteY3" fmla="*/ 5184 h 6871489"/>
              <a:gd name="connsiteX4" fmla="*/ 6895000 w 6902678"/>
              <a:gd name="connsiteY4" fmla="*/ 12575 h 6871489"/>
              <a:gd name="connsiteX5" fmla="*/ 6898677 w 6902678"/>
              <a:gd name="connsiteY5" fmla="*/ 6871489 h 6871489"/>
              <a:gd name="connsiteX6" fmla="*/ 0 w 6902678"/>
              <a:gd name="connsiteY6" fmla="*/ 6871489 h 6871489"/>
              <a:gd name="connsiteX0" fmla="*/ 0 w 6903730"/>
              <a:gd name="connsiteY0" fmla="*/ 6872324 h 6872324"/>
              <a:gd name="connsiteX1" fmla="*/ 3979971 w 6903730"/>
              <a:gd name="connsiteY1" fmla="*/ 7114 h 6872324"/>
              <a:gd name="connsiteX2" fmla="*/ 4975767 w 6903730"/>
              <a:gd name="connsiteY2" fmla="*/ 1591 h 6872324"/>
              <a:gd name="connsiteX3" fmla="*/ 5777278 w 6903730"/>
              <a:gd name="connsiteY3" fmla="*/ 6019 h 6872324"/>
              <a:gd name="connsiteX4" fmla="*/ 6899396 w 6903730"/>
              <a:gd name="connsiteY4" fmla="*/ 9014 h 6872324"/>
              <a:gd name="connsiteX5" fmla="*/ 6898677 w 6903730"/>
              <a:gd name="connsiteY5" fmla="*/ 6872324 h 6872324"/>
              <a:gd name="connsiteX6" fmla="*/ 0 w 6903730"/>
              <a:gd name="connsiteY6" fmla="*/ 6872324 h 687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730" h="6872324">
                <a:moveTo>
                  <a:pt x="0" y="6872324"/>
                </a:moveTo>
                <a:cubicBezTo>
                  <a:pt x="1322894" y="4576395"/>
                  <a:pt x="2657077" y="2303043"/>
                  <a:pt x="3979971" y="7114"/>
                </a:cubicBezTo>
                <a:lnTo>
                  <a:pt x="4975767" y="1591"/>
                </a:lnTo>
                <a:lnTo>
                  <a:pt x="5777278" y="6019"/>
                </a:lnTo>
                <a:cubicBezTo>
                  <a:pt x="6465109" y="-8668"/>
                  <a:pt x="6587898" y="8016"/>
                  <a:pt x="6899396" y="9014"/>
                </a:cubicBezTo>
                <a:cubicBezTo>
                  <a:pt x="6900187" y="2820469"/>
                  <a:pt x="6909175" y="4580158"/>
                  <a:pt x="6898677" y="6872324"/>
                </a:cubicBezTo>
                <a:lnTo>
                  <a:pt x="0" y="6872324"/>
                </a:lnTo>
                <a:close/>
              </a:path>
            </a:pathLst>
          </a:custGeom>
          <a:solidFill>
            <a:schemeClr val="bg1"/>
          </a:solidFill>
          <a:ln w="44181" cap="flat">
            <a:noFill/>
            <a:prstDash val="solid"/>
            <a:miter/>
          </a:ln>
        </p:spPr>
        <p:txBody>
          <a:bodyPr rtlCol="0" anchor="ctr"/>
          <a:lstStyle/>
          <a:p>
            <a:endParaRPr lang="en-US"/>
          </a:p>
        </p:txBody>
      </p:sp>
      <p:sp>
        <p:nvSpPr>
          <p:cNvPr id="3" name="Slide Number Placeholder 2">
            <a:extLst>
              <a:ext uri="{FF2B5EF4-FFF2-40B4-BE49-F238E27FC236}">
                <a16:creationId xmlns:a16="http://schemas.microsoft.com/office/drawing/2014/main" id="{B9E8D39D-4774-2A46-D9D9-731389F15BBA}"/>
              </a:ext>
            </a:extLst>
          </p:cNvPr>
          <p:cNvSpPr>
            <a:spLocks noGrp="1"/>
          </p:cNvSpPr>
          <p:nvPr>
            <p:ph type="sldNum" sz="quarter" idx="10"/>
          </p:nvPr>
        </p:nvSpPr>
        <p:spPr/>
        <p:txBody>
          <a:bodyPr/>
          <a:lstStyle/>
          <a:p>
            <a:fld id="{B5042770-298F-4A05-AC19-71EBAFD4AFB7}" type="slidenum">
              <a:rPr lang="en-GB" smtClean="0"/>
              <a:pPr/>
              <a:t>‹#›</a:t>
            </a:fld>
            <a:endParaRPr lang="en-GB"/>
          </a:p>
        </p:txBody>
      </p:sp>
      <p:sp>
        <p:nvSpPr>
          <p:cNvPr id="6" name="Title 1">
            <a:extLst>
              <a:ext uri="{FF2B5EF4-FFF2-40B4-BE49-F238E27FC236}">
                <a16:creationId xmlns:a16="http://schemas.microsoft.com/office/drawing/2014/main" id="{162C3D82-4DD8-4C85-50E5-D9AD519E6C60}"/>
              </a:ext>
            </a:extLst>
          </p:cNvPr>
          <p:cNvSpPr>
            <a:spLocks noGrp="1"/>
          </p:cNvSpPr>
          <p:nvPr>
            <p:ph type="title"/>
          </p:nvPr>
        </p:nvSpPr>
        <p:spPr>
          <a:xfrm>
            <a:off x="4078101" y="712798"/>
            <a:ext cx="7815724" cy="1364857"/>
          </a:xfrm>
        </p:spPr>
        <p:txBody>
          <a:bodyPr anchor="t" anchorCtr="0"/>
          <a:lstStyle>
            <a:lvl1pPr>
              <a:defRPr sz="4800">
                <a:solidFill>
                  <a:schemeClr val="tx2"/>
                </a:solidFill>
              </a:defRPr>
            </a:lvl1pPr>
          </a:lstStyle>
          <a:p>
            <a:r>
              <a:rPr lang="en-GB"/>
              <a:t>Click to edit Master title style</a:t>
            </a:r>
          </a:p>
        </p:txBody>
      </p:sp>
      <p:sp>
        <p:nvSpPr>
          <p:cNvPr id="7" name="Content Placeholder 2">
            <a:extLst>
              <a:ext uri="{FF2B5EF4-FFF2-40B4-BE49-F238E27FC236}">
                <a16:creationId xmlns:a16="http://schemas.microsoft.com/office/drawing/2014/main" id="{9E307AC5-5FBB-5854-535E-C65832D82743}"/>
              </a:ext>
            </a:extLst>
          </p:cNvPr>
          <p:cNvSpPr>
            <a:spLocks noGrp="1"/>
          </p:cNvSpPr>
          <p:nvPr>
            <p:ph idx="1"/>
          </p:nvPr>
        </p:nvSpPr>
        <p:spPr>
          <a:xfrm>
            <a:off x="6145668" y="2473200"/>
            <a:ext cx="5506332" cy="3672000"/>
          </a:xfrm>
        </p:spPr>
        <p:txBody>
          <a:bodyPr/>
          <a:lstStyle>
            <a:lvl1pPr>
              <a:defRPr>
                <a:solidFill>
                  <a:srgbClr val="412486"/>
                </a:solidFill>
              </a:defRPr>
            </a:lvl1pPr>
            <a:lvl2pPr>
              <a:defRPr>
                <a:solidFill>
                  <a:srgbClr val="412486"/>
                </a:solidFill>
              </a:defRPr>
            </a:lvl2pPr>
            <a:lvl3pPr>
              <a:defRPr>
                <a:solidFill>
                  <a:srgbClr val="412486"/>
                </a:solidFill>
              </a:defRPr>
            </a:lvl3pPr>
            <a:lvl4pPr>
              <a:defRPr>
                <a:solidFill>
                  <a:srgbClr val="412486"/>
                </a:solidFill>
              </a:defRPr>
            </a:lvl4pPr>
            <a:lvl5pPr>
              <a:defRPr>
                <a:solidFill>
                  <a:srgbClr val="412486"/>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Picture Placeholder 13">
            <a:extLst>
              <a:ext uri="{FF2B5EF4-FFF2-40B4-BE49-F238E27FC236}">
                <a16:creationId xmlns:a16="http://schemas.microsoft.com/office/drawing/2014/main" id="{04A4731D-922F-7A69-1263-2B6AA1F8AA92}"/>
              </a:ext>
            </a:extLst>
          </p:cNvPr>
          <p:cNvSpPr>
            <a:spLocks noGrp="1"/>
          </p:cNvSpPr>
          <p:nvPr>
            <p:ph type="pic" sz="quarter" idx="11"/>
          </p:nvPr>
        </p:nvSpPr>
        <p:spPr>
          <a:xfrm flipH="1">
            <a:off x="-60777" y="-5715"/>
            <a:ext cx="6555486" cy="6863715"/>
          </a:xfrm>
          <a:custGeom>
            <a:avLst/>
            <a:gdLst>
              <a:gd name="connsiteX0" fmla="*/ 0 w 6697662"/>
              <a:gd name="connsiteY0" fmla="*/ 0 h 6858000"/>
              <a:gd name="connsiteX1" fmla="*/ 6697662 w 6697662"/>
              <a:gd name="connsiteY1" fmla="*/ 0 h 6858000"/>
              <a:gd name="connsiteX2" fmla="*/ 6697662 w 6697662"/>
              <a:gd name="connsiteY2" fmla="*/ 6858000 h 6858000"/>
              <a:gd name="connsiteX3" fmla="*/ 0 w 6697662"/>
              <a:gd name="connsiteY3" fmla="*/ 6858000 h 6858000"/>
              <a:gd name="connsiteX4" fmla="*/ 0 w 6697662"/>
              <a:gd name="connsiteY4" fmla="*/ 0 h 6858000"/>
              <a:gd name="connsiteX0" fmla="*/ 0 w 6697662"/>
              <a:gd name="connsiteY0" fmla="*/ 5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5" fmla="*/ 0 w 6697662"/>
              <a:gd name="connsiteY5" fmla="*/ 5715 h 6863715"/>
              <a:gd name="connsiteX0" fmla="*/ 0 w 6697662"/>
              <a:gd name="connsiteY0" fmla="*/ 6863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0" fmla="*/ 0 w 6630427"/>
              <a:gd name="connsiteY0" fmla="*/ 6863715 h 6863715"/>
              <a:gd name="connsiteX1" fmla="*/ 3982477 w 6630427"/>
              <a:gd name="connsiteY1" fmla="*/ 0 h 6863715"/>
              <a:gd name="connsiteX2" fmla="*/ 6630427 w 6630427"/>
              <a:gd name="connsiteY2" fmla="*/ 5715 h 6863715"/>
              <a:gd name="connsiteX3" fmla="*/ 6630427 w 6630427"/>
              <a:gd name="connsiteY3" fmla="*/ 6863715 h 6863715"/>
              <a:gd name="connsiteX4" fmla="*/ 0 w 6630427"/>
              <a:gd name="connsiteY4" fmla="*/ 6863715 h 6863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3715">
                <a:moveTo>
                  <a:pt x="0" y="6863715"/>
                </a:moveTo>
                <a:lnTo>
                  <a:pt x="3982477" y="0"/>
                </a:lnTo>
                <a:lnTo>
                  <a:pt x="6630427" y="5715"/>
                </a:lnTo>
                <a:lnTo>
                  <a:pt x="6630427" y="6863715"/>
                </a:lnTo>
                <a:lnTo>
                  <a:pt x="0" y="6863715"/>
                </a:lnTo>
                <a:close/>
              </a:path>
            </a:pathLst>
          </a:custGeom>
        </p:spPr>
        <p:txBody>
          <a:bodyPr anchor="ctr"/>
          <a:lstStyle>
            <a:lvl1pPr algn="ctr">
              <a:defRPr/>
            </a:lvl1pPr>
          </a:lstStyle>
          <a:p>
            <a:r>
              <a:rPr lang="en-US"/>
              <a:t>Click icon to add picture</a:t>
            </a:r>
            <a:endParaRPr lang="en-GB"/>
          </a:p>
        </p:txBody>
      </p:sp>
      <p:sp>
        <p:nvSpPr>
          <p:cNvPr id="4" name="TextBox 3">
            <a:extLst>
              <a:ext uri="{FF2B5EF4-FFF2-40B4-BE49-F238E27FC236}">
                <a16:creationId xmlns:a16="http://schemas.microsoft.com/office/drawing/2014/main" id="{57330616-9ACB-BAE7-7345-845CD61D774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accent1"/>
                </a:solidFill>
              </a:rPr>
              <a:t>Centre for Ageing Better</a:t>
            </a:r>
          </a:p>
        </p:txBody>
      </p:sp>
    </p:spTree>
    <p:extLst>
      <p:ext uri="{BB962C8B-B14F-4D97-AF65-F5344CB8AC3E}">
        <p14:creationId xmlns:p14="http://schemas.microsoft.com/office/powerpoint/2010/main" val="388099789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5_Text and image right">
    <p:bg>
      <p:bgPr>
        <a:solidFill>
          <a:schemeClr val="bg1"/>
        </a:solidFill>
        <a:effectLst/>
      </p:bgPr>
    </p:bg>
    <p:spTree>
      <p:nvGrpSpPr>
        <p:cNvPr id="1" name=""/>
        <p:cNvGrpSpPr/>
        <p:nvPr/>
      </p:nvGrpSpPr>
      <p:grpSpPr>
        <a:xfrm>
          <a:off x="0" y="0"/>
          <a:ext cx="0" cy="0"/>
          <a:chOff x="0" y="0"/>
          <a:chExt cx="0" cy="0"/>
        </a:xfrm>
      </p:grpSpPr>
      <p:sp>
        <p:nvSpPr>
          <p:cNvPr id="12" name="Graphic 7">
            <a:extLst>
              <a:ext uri="{FF2B5EF4-FFF2-40B4-BE49-F238E27FC236}">
                <a16:creationId xmlns:a16="http://schemas.microsoft.com/office/drawing/2014/main" id="{5E27860F-82D1-EC27-9993-8BDC4BA88181}"/>
              </a:ext>
            </a:extLst>
          </p:cNvPr>
          <p:cNvSpPr/>
          <p:nvPr userDrawn="1"/>
        </p:nvSpPr>
        <p:spPr>
          <a:xfrm>
            <a:off x="5299497"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chemeClr val="accent6"/>
          </a:solidFill>
          <a:ln w="44181" cap="flat">
            <a:noFill/>
            <a:prstDash val="solid"/>
            <a:miter/>
          </a:ln>
        </p:spPr>
        <p:txBody>
          <a:bodyPr rtlCol="0" anchor="ctr"/>
          <a:lstStyle/>
          <a:p>
            <a:endParaRPr lang="en-US">
              <a:solidFill>
                <a:schemeClr val="accent6"/>
              </a:solidFill>
            </a:endParaRPr>
          </a:p>
        </p:txBody>
      </p:sp>
      <p:sp>
        <p:nvSpPr>
          <p:cNvPr id="2" name="Title 1">
            <a:extLst>
              <a:ext uri="{FF2B5EF4-FFF2-40B4-BE49-F238E27FC236}">
                <a16:creationId xmlns:a16="http://schemas.microsoft.com/office/drawing/2014/main" id="{4F6D6A47-9936-8D37-E414-28BC86E86D5A}"/>
              </a:ext>
            </a:extLst>
          </p:cNvPr>
          <p:cNvSpPr>
            <a:spLocks noGrp="1"/>
          </p:cNvSpPr>
          <p:nvPr>
            <p:ph type="title"/>
          </p:nvPr>
        </p:nvSpPr>
        <p:spPr>
          <a:xfrm>
            <a:off x="540000" y="712798"/>
            <a:ext cx="7815724" cy="1364857"/>
          </a:xfrm>
        </p:spPr>
        <p:txBody>
          <a:bodyPr anchor="t" anchorCtr="0"/>
          <a:lstStyle>
            <a:lvl1pPr>
              <a:defRPr sz="4800">
                <a:solidFill>
                  <a:schemeClr val="tx2"/>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8EA0D8A1-32EC-7286-C451-DBDC34906A7A}"/>
              </a:ext>
            </a:extLst>
          </p:cNvPr>
          <p:cNvSpPr>
            <a:spLocks noGrp="1"/>
          </p:cNvSpPr>
          <p:nvPr>
            <p:ph idx="1"/>
          </p:nvPr>
        </p:nvSpPr>
        <p:spPr>
          <a:xfrm>
            <a:off x="539999" y="2473200"/>
            <a:ext cx="4932000" cy="3672000"/>
          </a:xfrm>
        </p:spPr>
        <p:txBody>
          <a:bodyPr/>
          <a:lstStyle>
            <a:lvl1pPr>
              <a:defRPr>
                <a:solidFill>
                  <a:srgbClr val="412486"/>
                </a:solidFill>
              </a:defRPr>
            </a:lvl1pPr>
            <a:lvl2pPr>
              <a:defRPr>
                <a:solidFill>
                  <a:srgbClr val="412486"/>
                </a:solidFill>
              </a:defRPr>
            </a:lvl2pPr>
            <a:lvl3pPr>
              <a:defRPr>
                <a:solidFill>
                  <a:srgbClr val="412486"/>
                </a:solidFill>
              </a:defRPr>
            </a:lvl3pPr>
            <a:lvl4pPr>
              <a:defRPr>
                <a:solidFill>
                  <a:srgbClr val="412486"/>
                </a:solidFill>
              </a:defRPr>
            </a:lvl4pPr>
            <a:lvl5pPr>
              <a:defRPr>
                <a:solidFill>
                  <a:srgbClr val="412486"/>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id="{DE7F8BE5-D378-526E-FDA3-A93869732E0C}"/>
              </a:ext>
            </a:extLst>
          </p:cNvPr>
          <p:cNvSpPr>
            <a:spLocks noGrp="1"/>
          </p:cNvSpPr>
          <p:nvPr>
            <p:ph type="sldNum" sz="quarter" idx="12"/>
          </p:nvPr>
        </p:nvSpPr>
        <p:spPr/>
        <p:txBody>
          <a:bodyPr/>
          <a:lstStyle>
            <a:lvl1pPr>
              <a:defRPr>
                <a:solidFill>
                  <a:schemeClr val="bg1"/>
                </a:solidFill>
              </a:defRPr>
            </a:lvl1pPr>
          </a:lstStyle>
          <a:p>
            <a:fld id="{0BDADB0F-BDBE-446E-8CD3-75601E0AFB8F}" type="slidenum">
              <a:rPr lang="en-GB" smtClean="0"/>
              <a:pPr/>
              <a:t>‹#›</a:t>
            </a:fld>
            <a:endParaRPr lang="en-GB"/>
          </a:p>
        </p:txBody>
      </p:sp>
      <p:sp>
        <p:nvSpPr>
          <p:cNvPr id="4" name="TextBox 3">
            <a:extLst>
              <a:ext uri="{FF2B5EF4-FFF2-40B4-BE49-F238E27FC236}">
                <a16:creationId xmlns:a16="http://schemas.microsoft.com/office/drawing/2014/main" id="{4D44CF64-231A-A1AA-A32C-D222973E7A90}"/>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sp>
        <p:nvSpPr>
          <p:cNvPr id="7" name="Picture Placeholder 13">
            <a:extLst>
              <a:ext uri="{FF2B5EF4-FFF2-40B4-BE49-F238E27FC236}">
                <a16:creationId xmlns:a16="http://schemas.microsoft.com/office/drawing/2014/main" id="{0B02DD9C-A65C-7A6F-F03E-DAD0040EBB7D}"/>
              </a:ext>
            </a:extLst>
          </p:cNvPr>
          <p:cNvSpPr>
            <a:spLocks noGrp="1"/>
          </p:cNvSpPr>
          <p:nvPr>
            <p:ph type="pic" sz="quarter" idx="10"/>
          </p:nvPr>
        </p:nvSpPr>
        <p:spPr>
          <a:xfrm>
            <a:off x="5561573" y="-5716"/>
            <a:ext cx="6630427" cy="6863715"/>
          </a:xfrm>
          <a:custGeom>
            <a:avLst/>
            <a:gdLst>
              <a:gd name="connsiteX0" fmla="*/ 0 w 6697662"/>
              <a:gd name="connsiteY0" fmla="*/ 0 h 6858000"/>
              <a:gd name="connsiteX1" fmla="*/ 6697662 w 6697662"/>
              <a:gd name="connsiteY1" fmla="*/ 0 h 6858000"/>
              <a:gd name="connsiteX2" fmla="*/ 6697662 w 6697662"/>
              <a:gd name="connsiteY2" fmla="*/ 6858000 h 6858000"/>
              <a:gd name="connsiteX3" fmla="*/ 0 w 6697662"/>
              <a:gd name="connsiteY3" fmla="*/ 6858000 h 6858000"/>
              <a:gd name="connsiteX4" fmla="*/ 0 w 6697662"/>
              <a:gd name="connsiteY4" fmla="*/ 0 h 6858000"/>
              <a:gd name="connsiteX0" fmla="*/ 0 w 6697662"/>
              <a:gd name="connsiteY0" fmla="*/ 5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5" fmla="*/ 0 w 6697662"/>
              <a:gd name="connsiteY5" fmla="*/ 5715 h 6863715"/>
              <a:gd name="connsiteX0" fmla="*/ 0 w 6697662"/>
              <a:gd name="connsiteY0" fmla="*/ 6863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0" fmla="*/ 0 w 6630427"/>
              <a:gd name="connsiteY0" fmla="*/ 6863715 h 6863715"/>
              <a:gd name="connsiteX1" fmla="*/ 3982477 w 6630427"/>
              <a:gd name="connsiteY1" fmla="*/ 0 h 6863715"/>
              <a:gd name="connsiteX2" fmla="*/ 6630427 w 6630427"/>
              <a:gd name="connsiteY2" fmla="*/ 5715 h 6863715"/>
              <a:gd name="connsiteX3" fmla="*/ 6630427 w 6630427"/>
              <a:gd name="connsiteY3" fmla="*/ 6863715 h 6863715"/>
              <a:gd name="connsiteX4" fmla="*/ 0 w 6630427"/>
              <a:gd name="connsiteY4" fmla="*/ 6863715 h 6863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3715">
                <a:moveTo>
                  <a:pt x="0" y="6863715"/>
                </a:moveTo>
                <a:lnTo>
                  <a:pt x="3982477" y="0"/>
                </a:lnTo>
                <a:lnTo>
                  <a:pt x="6630427" y="5715"/>
                </a:lnTo>
                <a:lnTo>
                  <a:pt x="6630427" y="6863715"/>
                </a:lnTo>
                <a:lnTo>
                  <a:pt x="0" y="6863715"/>
                </a:lnTo>
                <a:close/>
              </a:path>
            </a:pathLst>
          </a:custGeom>
        </p:spPr>
        <p:txBody>
          <a:bodyPr anchor="ctr"/>
          <a:lstStyle>
            <a:lvl1pPr algn="ctr">
              <a:defRPr/>
            </a:lvl1pPr>
          </a:lstStyle>
          <a:p>
            <a:r>
              <a:rPr lang="en-US"/>
              <a:t>Click icon to add picture</a:t>
            </a:r>
            <a:endParaRPr lang="en-GB"/>
          </a:p>
        </p:txBody>
      </p:sp>
      <p:sp>
        <p:nvSpPr>
          <p:cNvPr id="11" name="TextBox 10">
            <a:extLst>
              <a:ext uri="{FF2B5EF4-FFF2-40B4-BE49-F238E27FC236}">
                <a16:creationId xmlns:a16="http://schemas.microsoft.com/office/drawing/2014/main" id="{9948F269-C7EE-D478-5DF4-BC776822312C}"/>
              </a:ext>
            </a:extLst>
          </p:cNvPr>
          <p:cNvSpPr txBox="1"/>
          <p:nvPr userDrawn="1"/>
        </p:nvSpPr>
        <p:spPr>
          <a:xfrm>
            <a:off x="528691" y="6384666"/>
            <a:ext cx="3252865" cy="184666"/>
          </a:xfrm>
          <a:prstGeom prst="rect">
            <a:avLst/>
          </a:prstGeom>
          <a:noFill/>
        </p:spPr>
        <p:txBody>
          <a:bodyPr wrap="square" lIns="0" tIns="0" rIns="0" bIns="0" rtlCol="0">
            <a:spAutoFit/>
          </a:bodyPr>
          <a:lstStyle/>
          <a:p>
            <a:r>
              <a:rPr lang="en-GB" sz="1200" b="1">
                <a:solidFill>
                  <a:schemeClr val="tx2"/>
                </a:solidFill>
              </a:rPr>
              <a:t>Centre for Ageing Better</a:t>
            </a:r>
          </a:p>
        </p:txBody>
      </p:sp>
    </p:spTree>
    <p:extLst>
      <p:ext uri="{BB962C8B-B14F-4D97-AF65-F5344CB8AC3E}">
        <p14:creationId xmlns:p14="http://schemas.microsoft.com/office/powerpoint/2010/main" val="99895705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chemeClr val="accent3"/>
        </a:solidFill>
        <a:effectLst/>
      </p:bgPr>
    </p:bg>
    <p:spTree>
      <p:nvGrpSpPr>
        <p:cNvPr id="1" name=""/>
        <p:cNvGrpSpPr/>
        <p:nvPr/>
      </p:nvGrpSpPr>
      <p:grpSpPr>
        <a:xfrm>
          <a:off x="0" y="0"/>
          <a:ext cx="0" cy="0"/>
          <a:chOff x="0" y="0"/>
          <a:chExt cx="0" cy="0"/>
        </a:xfrm>
      </p:grpSpPr>
      <p:sp>
        <p:nvSpPr>
          <p:cNvPr id="2" name="Graphic 7">
            <a:extLst>
              <a:ext uri="{FF2B5EF4-FFF2-40B4-BE49-F238E27FC236}">
                <a16:creationId xmlns:a16="http://schemas.microsoft.com/office/drawing/2014/main" id="{C0E7D2B8-3B3F-3A97-324E-B20084F4C003}"/>
              </a:ext>
            </a:extLst>
          </p:cNvPr>
          <p:cNvSpPr/>
          <p:nvPr userDrawn="1"/>
        </p:nvSpPr>
        <p:spPr>
          <a:xfrm flipH="1">
            <a:off x="-127816" y="-7114"/>
            <a:ext cx="6903730" cy="6872324"/>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5470"/>
              <a:gd name="connsiteY0" fmla="*/ 6876499 h 6876499"/>
              <a:gd name="connsiteX1" fmla="*/ 3979971 w 6905470"/>
              <a:gd name="connsiteY1" fmla="*/ 11289 h 6876499"/>
              <a:gd name="connsiteX2" fmla="*/ 4975767 w 6905470"/>
              <a:gd name="connsiteY2" fmla="*/ 5766 h 6876499"/>
              <a:gd name="connsiteX3" fmla="*/ 5777278 w 6905470"/>
              <a:gd name="connsiteY3" fmla="*/ 10194 h 6876499"/>
              <a:gd name="connsiteX4" fmla="*/ 6903793 w 6905470"/>
              <a:gd name="connsiteY4" fmla="*/ 0 h 6876499"/>
              <a:gd name="connsiteX5" fmla="*/ 6898677 w 6905470"/>
              <a:gd name="connsiteY5" fmla="*/ 6876499 h 6876499"/>
              <a:gd name="connsiteX6" fmla="*/ 0 w 6905470"/>
              <a:gd name="connsiteY6" fmla="*/ 6876499 h 6876499"/>
              <a:gd name="connsiteX0" fmla="*/ 0 w 6899545"/>
              <a:gd name="connsiteY0" fmla="*/ 6876499 h 6876499"/>
              <a:gd name="connsiteX1" fmla="*/ 3979971 w 6899545"/>
              <a:gd name="connsiteY1" fmla="*/ 11289 h 6876499"/>
              <a:gd name="connsiteX2" fmla="*/ 4975767 w 6899545"/>
              <a:gd name="connsiteY2" fmla="*/ 5766 h 6876499"/>
              <a:gd name="connsiteX3" fmla="*/ 5777278 w 6899545"/>
              <a:gd name="connsiteY3" fmla="*/ 10194 h 6876499"/>
              <a:gd name="connsiteX4" fmla="*/ 6820266 w 6899545"/>
              <a:gd name="connsiteY4" fmla="*/ 0 h 6876499"/>
              <a:gd name="connsiteX5" fmla="*/ 6898677 w 6899545"/>
              <a:gd name="connsiteY5" fmla="*/ 6876499 h 6876499"/>
              <a:gd name="connsiteX6" fmla="*/ 0 w 6899545"/>
              <a:gd name="connsiteY6" fmla="*/ 6876499 h 6876499"/>
              <a:gd name="connsiteX0" fmla="*/ 0 w 6902679"/>
              <a:gd name="connsiteY0" fmla="*/ 6870906 h 6870906"/>
              <a:gd name="connsiteX1" fmla="*/ 3979971 w 6902679"/>
              <a:gd name="connsiteY1" fmla="*/ 5696 h 6870906"/>
              <a:gd name="connsiteX2" fmla="*/ 4975767 w 6902679"/>
              <a:gd name="connsiteY2" fmla="*/ 173 h 6870906"/>
              <a:gd name="connsiteX3" fmla="*/ 5777278 w 6902679"/>
              <a:gd name="connsiteY3" fmla="*/ 4601 h 6870906"/>
              <a:gd name="connsiteX4" fmla="*/ 6895001 w 6902679"/>
              <a:gd name="connsiteY4" fmla="*/ 11992 h 6870906"/>
              <a:gd name="connsiteX5" fmla="*/ 6898677 w 6902679"/>
              <a:gd name="connsiteY5" fmla="*/ 6870906 h 6870906"/>
              <a:gd name="connsiteX6" fmla="*/ 0 w 6902679"/>
              <a:gd name="connsiteY6" fmla="*/ 6870906 h 6870906"/>
              <a:gd name="connsiteX0" fmla="*/ 0 w 6899960"/>
              <a:gd name="connsiteY0" fmla="*/ 6870906 h 6870906"/>
              <a:gd name="connsiteX1" fmla="*/ 3979971 w 6899960"/>
              <a:gd name="connsiteY1" fmla="*/ 5696 h 6870906"/>
              <a:gd name="connsiteX2" fmla="*/ 4975767 w 6899960"/>
              <a:gd name="connsiteY2" fmla="*/ 173 h 6870906"/>
              <a:gd name="connsiteX3" fmla="*/ 5777278 w 6899960"/>
              <a:gd name="connsiteY3" fmla="*/ 4601 h 6870906"/>
              <a:gd name="connsiteX4" fmla="*/ 6851039 w 6899960"/>
              <a:gd name="connsiteY4" fmla="*/ 11992 h 6870906"/>
              <a:gd name="connsiteX5" fmla="*/ 6898677 w 6899960"/>
              <a:gd name="connsiteY5" fmla="*/ 6870906 h 6870906"/>
              <a:gd name="connsiteX6" fmla="*/ 0 w 6899960"/>
              <a:gd name="connsiteY6" fmla="*/ 6870906 h 6870906"/>
              <a:gd name="connsiteX0" fmla="*/ 0 w 6902678"/>
              <a:gd name="connsiteY0" fmla="*/ 6870906 h 6870906"/>
              <a:gd name="connsiteX1" fmla="*/ 3979971 w 6902678"/>
              <a:gd name="connsiteY1" fmla="*/ 5696 h 6870906"/>
              <a:gd name="connsiteX2" fmla="*/ 4975767 w 6902678"/>
              <a:gd name="connsiteY2" fmla="*/ 173 h 6870906"/>
              <a:gd name="connsiteX3" fmla="*/ 5777278 w 6902678"/>
              <a:gd name="connsiteY3" fmla="*/ 4601 h 6870906"/>
              <a:gd name="connsiteX4" fmla="*/ 6895000 w 6902678"/>
              <a:gd name="connsiteY4" fmla="*/ 11992 h 6870906"/>
              <a:gd name="connsiteX5" fmla="*/ 6898677 w 6902678"/>
              <a:gd name="connsiteY5" fmla="*/ 6870906 h 6870906"/>
              <a:gd name="connsiteX6" fmla="*/ 0 w 6902678"/>
              <a:gd name="connsiteY6" fmla="*/ 6870906 h 6870906"/>
              <a:gd name="connsiteX0" fmla="*/ 0 w 6902678"/>
              <a:gd name="connsiteY0" fmla="*/ 6871489 h 6871489"/>
              <a:gd name="connsiteX1" fmla="*/ 3979971 w 6902678"/>
              <a:gd name="connsiteY1" fmla="*/ 6279 h 6871489"/>
              <a:gd name="connsiteX2" fmla="*/ 4975767 w 6902678"/>
              <a:gd name="connsiteY2" fmla="*/ 756 h 6871489"/>
              <a:gd name="connsiteX3" fmla="*/ 5777278 w 6902678"/>
              <a:gd name="connsiteY3" fmla="*/ 5184 h 6871489"/>
              <a:gd name="connsiteX4" fmla="*/ 6895000 w 6902678"/>
              <a:gd name="connsiteY4" fmla="*/ 12575 h 6871489"/>
              <a:gd name="connsiteX5" fmla="*/ 6898677 w 6902678"/>
              <a:gd name="connsiteY5" fmla="*/ 6871489 h 6871489"/>
              <a:gd name="connsiteX6" fmla="*/ 0 w 6902678"/>
              <a:gd name="connsiteY6" fmla="*/ 6871489 h 6871489"/>
              <a:gd name="connsiteX0" fmla="*/ 0 w 6903730"/>
              <a:gd name="connsiteY0" fmla="*/ 6872324 h 6872324"/>
              <a:gd name="connsiteX1" fmla="*/ 3979971 w 6903730"/>
              <a:gd name="connsiteY1" fmla="*/ 7114 h 6872324"/>
              <a:gd name="connsiteX2" fmla="*/ 4975767 w 6903730"/>
              <a:gd name="connsiteY2" fmla="*/ 1591 h 6872324"/>
              <a:gd name="connsiteX3" fmla="*/ 5777278 w 6903730"/>
              <a:gd name="connsiteY3" fmla="*/ 6019 h 6872324"/>
              <a:gd name="connsiteX4" fmla="*/ 6899396 w 6903730"/>
              <a:gd name="connsiteY4" fmla="*/ 9014 h 6872324"/>
              <a:gd name="connsiteX5" fmla="*/ 6898677 w 6903730"/>
              <a:gd name="connsiteY5" fmla="*/ 6872324 h 6872324"/>
              <a:gd name="connsiteX6" fmla="*/ 0 w 6903730"/>
              <a:gd name="connsiteY6" fmla="*/ 6872324 h 687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730" h="6872324">
                <a:moveTo>
                  <a:pt x="0" y="6872324"/>
                </a:moveTo>
                <a:cubicBezTo>
                  <a:pt x="1322894" y="4576395"/>
                  <a:pt x="2657077" y="2303043"/>
                  <a:pt x="3979971" y="7114"/>
                </a:cubicBezTo>
                <a:lnTo>
                  <a:pt x="4975767" y="1591"/>
                </a:lnTo>
                <a:lnTo>
                  <a:pt x="5777278" y="6019"/>
                </a:lnTo>
                <a:cubicBezTo>
                  <a:pt x="6465109" y="-8668"/>
                  <a:pt x="6587898" y="8016"/>
                  <a:pt x="6899396" y="9014"/>
                </a:cubicBezTo>
                <a:cubicBezTo>
                  <a:pt x="6900187" y="2820469"/>
                  <a:pt x="6909175" y="4580158"/>
                  <a:pt x="6898677" y="6872324"/>
                </a:cubicBezTo>
                <a:lnTo>
                  <a:pt x="0" y="6872324"/>
                </a:lnTo>
                <a:close/>
              </a:path>
            </a:pathLst>
          </a:custGeom>
          <a:solidFill>
            <a:schemeClr val="tx2"/>
          </a:solidFill>
          <a:ln w="44181" cap="flat">
            <a:noFill/>
            <a:prstDash val="solid"/>
            <a:miter/>
          </a:ln>
        </p:spPr>
        <p:txBody>
          <a:bodyPr rtlCol="0" anchor="ctr"/>
          <a:lstStyle/>
          <a:p>
            <a:endParaRPr lang="en-US"/>
          </a:p>
        </p:txBody>
      </p:sp>
      <p:sp>
        <p:nvSpPr>
          <p:cNvPr id="3" name="Slide Number Placeholder 2">
            <a:extLst>
              <a:ext uri="{FF2B5EF4-FFF2-40B4-BE49-F238E27FC236}">
                <a16:creationId xmlns:a16="http://schemas.microsoft.com/office/drawing/2014/main" id="{B9E8D39D-4774-2A46-D9D9-731389F15BBA}"/>
              </a:ext>
            </a:extLst>
          </p:cNvPr>
          <p:cNvSpPr>
            <a:spLocks noGrp="1"/>
          </p:cNvSpPr>
          <p:nvPr>
            <p:ph type="sldNum" sz="quarter" idx="10"/>
          </p:nvPr>
        </p:nvSpPr>
        <p:spPr/>
        <p:txBody>
          <a:bodyPr/>
          <a:lstStyle/>
          <a:p>
            <a:fld id="{B5042770-298F-4A05-AC19-71EBAFD4AFB7}" type="slidenum">
              <a:rPr lang="en-GB" smtClean="0"/>
              <a:pPr/>
              <a:t>‹#›</a:t>
            </a:fld>
            <a:endParaRPr lang="en-GB"/>
          </a:p>
        </p:txBody>
      </p:sp>
      <p:sp>
        <p:nvSpPr>
          <p:cNvPr id="6" name="Title 1">
            <a:extLst>
              <a:ext uri="{FF2B5EF4-FFF2-40B4-BE49-F238E27FC236}">
                <a16:creationId xmlns:a16="http://schemas.microsoft.com/office/drawing/2014/main" id="{162C3D82-4DD8-4C85-50E5-D9AD519E6C60}"/>
              </a:ext>
            </a:extLst>
          </p:cNvPr>
          <p:cNvSpPr>
            <a:spLocks noGrp="1"/>
          </p:cNvSpPr>
          <p:nvPr>
            <p:ph type="title"/>
          </p:nvPr>
        </p:nvSpPr>
        <p:spPr>
          <a:xfrm>
            <a:off x="4078101" y="712798"/>
            <a:ext cx="7815724" cy="1364857"/>
          </a:xfrm>
        </p:spPr>
        <p:txBody>
          <a:bodyPr anchor="t" anchorCtr="0"/>
          <a:lstStyle>
            <a:lvl1pPr>
              <a:defRPr sz="4800">
                <a:solidFill>
                  <a:srgbClr val="412468"/>
                </a:solidFill>
              </a:defRPr>
            </a:lvl1pPr>
          </a:lstStyle>
          <a:p>
            <a:r>
              <a:rPr lang="en-GB"/>
              <a:t>Click to edit Master title style</a:t>
            </a:r>
          </a:p>
        </p:txBody>
      </p:sp>
      <p:sp>
        <p:nvSpPr>
          <p:cNvPr id="7" name="Content Placeholder 2">
            <a:extLst>
              <a:ext uri="{FF2B5EF4-FFF2-40B4-BE49-F238E27FC236}">
                <a16:creationId xmlns:a16="http://schemas.microsoft.com/office/drawing/2014/main" id="{9E307AC5-5FBB-5854-535E-C65832D82743}"/>
              </a:ext>
            </a:extLst>
          </p:cNvPr>
          <p:cNvSpPr>
            <a:spLocks noGrp="1"/>
          </p:cNvSpPr>
          <p:nvPr>
            <p:ph idx="1" hasCustomPrompt="1"/>
          </p:nvPr>
        </p:nvSpPr>
        <p:spPr>
          <a:xfrm>
            <a:off x="6145668" y="2473200"/>
            <a:ext cx="5506332" cy="3672000"/>
          </a:xfrm>
        </p:spPr>
        <p:txBody>
          <a:bodyPr/>
          <a:lstStyle>
            <a:lvl1pPr marL="0" indent="0">
              <a:buClr>
                <a:schemeClr val="bg1"/>
              </a:buClr>
              <a:buNone/>
              <a:defRPr>
                <a:solidFill>
                  <a:srgbClr val="412486"/>
                </a:solidFill>
              </a:defRPr>
            </a:lvl1pPr>
            <a:lvl2pPr marL="0" indent="0">
              <a:buClr>
                <a:schemeClr val="bg1"/>
              </a:buClr>
              <a:buNone/>
              <a:defRPr>
                <a:solidFill>
                  <a:srgbClr val="412486"/>
                </a:solidFill>
              </a:defRPr>
            </a:lvl2pPr>
            <a:lvl3pPr marL="360000" indent="0">
              <a:buClr>
                <a:schemeClr val="bg1"/>
              </a:buClr>
              <a:buNone/>
              <a:defRPr>
                <a:solidFill>
                  <a:srgbClr val="412486"/>
                </a:solidFill>
              </a:defRPr>
            </a:lvl3pPr>
            <a:lvl4pPr marL="360000" indent="0">
              <a:buClr>
                <a:schemeClr val="bg1"/>
              </a:buClr>
              <a:buNone/>
              <a:defRPr>
                <a:solidFill>
                  <a:srgbClr val="412486"/>
                </a:solidFill>
              </a:defRPr>
            </a:lvl4pPr>
            <a:lvl5pPr marL="360000" indent="0">
              <a:buClr>
                <a:schemeClr val="bg1"/>
              </a:buClr>
              <a:buNone/>
              <a:defRPr>
                <a:solidFill>
                  <a:srgbClr val="412486"/>
                </a:solidFill>
              </a:defRPr>
            </a:lvl5pPr>
          </a:lstStyle>
          <a:p>
            <a:pPr lvl="0"/>
            <a:r>
              <a:rPr lang="en-GB"/>
              <a:t>- Click to edit Master text styles</a:t>
            </a:r>
          </a:p>
          <a:p>
            <a:pPr lvl="1"/>
            <a:r>
              <a:rPr lang="en-GB"/>
              <a:t>- Second level</a:t>
            </a:r>
          </a:p>
          <a:p>
            <a:pPr lvl="2"/>
            <a:r>
              <a:rPr lang="en-GB"/>
              <a:t>- Third level</a:t>
            </a:r>
          </a:p>
          <a:p>
            <a:pPr lvl="3"/>
            <a:r>
              <a:rPr lang="en-GB"/>
              <a:t>- Fourth level</a:t>
            </a:r>
          </a:p>
          <a:p>
            <a:pPr lvl="4"/>
            <a:r>
              <a:rPr lang="en-GB"/>
              <a:t>- Fifth level</a:t>
            </a:r>
          </a:p>
        </p:txBody>
      </p:sp>
      <p:sp>
        <p:nvSpPr>
          <p:cNvPr id="9" name="Picture Placeholder 13">
            <a:extLst>
              <a:ext uri="{FF2B5EF4-FFF2-40B4-BE49-F238E27FC236}">
                <a16:creationId xmlns:a16="http://schemas.microsoft.com/office/drawing/2014/main" id="{04A4731D-922F-7A69-1263-2B6AA1F8AA92}"/>
              </a:ext>
            </a:extLst>
          </p:cNvPr>
          <p:cNvSpPr>
            <a:spLocks noGrp="1"/>
          </p:cNvSpPr>
          <p:nvPr>
            <p:ph type="pic" sz="quarter" idx="11"/>
          </p:nvPr>
        </p:nvSpPr>
        <p:spPr>
          <a:xfrm flipH="1">
            <a:off x="-60777" y="-5715"/>
            <a:ext cx="6555486" cy="6863715"/>
          </a:xfrm>
          <a:custGeom>
            <a:avLst/>
            <a:gdLst>
              <a:gd name="connsiteX0" fmla="*/ 0 w 6697662"/>
              <a:gd name="connsiteY0" fmla="*/ 0 h 6858000"/>
              <a:gd name="connsiteX1" fmla="*/ 6697662 w 6697662"/>
              <a:gd name="connsiteY1" fmla="*/ 0 h 6858000"/>
              <a:gd name="connsiteX2" fmla="*/ 6697662 w 6697662"/>
              <a:gd name="connsiteY2" fmla="*/ 6858000 h 6858000"/>
              <a:gd name="connsiteX3" fmla="*/ 0 w 6697662"/>
              <a:gd name="connsiteY3" fmla="*/ 6858000 h 6858000"/>
              <a:gd name="connsiteX4" fmla="*/ 0 w 6697662"/>
              <a:gd name="connsiteY4" fmla="*/ 0 h 6858000"/>
              <a:gd name="connsiteX0" fmla="*/ 0 w 6697662"/>
              <a:gd name="connsiteY0" fmla="*/ 5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5" fmla="*/ 0 w 6697662"/>
              <a:gd name="connsiteY5" fmla="*/ 5715 h 6863715"/>
              <a:gd name="connsiteX0" fmla="*/ 0 w 6697662"/>
              <a:gd name="connsiteY0" fmla="*/ 6863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0" fmla="*/ 0 w 6630427"/>
              <a:gd name="connsiteY0" fmla="*/ 6863715 h 6863715"/>
              <a:gd name="connsiteX1" fmla="*/ 3982477 w 6630427"/>
              <a:gd name="connsiteY1" fmla="*/ 0 h 6863715"/>
              <a:gd name="connsiteX2" fmla="*/ 6630427 w 6630427"/>
              <a:gd name="connsiteY2" fmla="*/ 5715 h 6863715"/>
              <a:gd name="connsiteX3" fmla="*/ 6630427 w 6630427"/>
              <a:gd name="connsiteY3" fmla="*/ 6863715 h 6863715"/>
              <a:gd name="connsiteX4" fmla="*/ 0 w 6630427"/>
              <a:gd name="connsiteY4" fmla="*/ 6863715 h 6863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3715">
                <a:moveTo>
                  <a:pt x="0" y="6863715"/>
                </a:moveTo>
                <a:lnTo>
                  <a:pt x="3982477" y="0"/>
                </a:lnTo>
                <a:lnTo>
                  <a:pt x="6630427" y="5715"/>
                </a:lnTo>
                <a:lnTo>
                  <a:pt x="6630427" y="6863715"/>
                </a:lnTo>
                <a:lnTo>
                  <a:pt x="0" y="6863715"/>
                </a:lnTo>
                <a:close/>
              </a:path>
            </a:pathLst>
          </a:custGeom>
        </p:spPr>
        <p:txBody>
          <a:bodyPr anchor="ctr"/>
          <a:lstStyle>
            <a:lvl1pPr algn="ctr">
              <a:defRPr/>
            </a:lvl1pPr>
          </a:lstStyle>
          <a:p>
            <a:r>
              <a:rPr lang="en-US"/>
              <a:t>Click icon to add picture</a:t>
            </a:r>
            <a:endParaRPr lang="en-GB"/>
          </a:p>
        </p:txBody>
      </p:sp>
      <p:sp>
        <p:nvSpPr>
          <p:cNvPr id="4" name="TextBox 3">
            <a:extLst>
              <a:ext uri="{FF2B5EF4-FFF2-40B4-BE49-F238E27FC236}">
                <a16:creationId xmlns:a16="http://schemas.microsoft.com/office/drawing/2014/main" id="{5E2AAA71-7ADF-F5D0-02DA-62C106821D41}"/>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a:solidFill>
                  <a:schemeClr val="bg1"/>
                </a:solidFill>
              </a:rPr>
              <a:t>Centre for Ageing Better</a:t>
            </a:r>
          </a:p>
        </p:txBody>
      </p:sp>
    </p:spTree>
    <p:extLst>
      <p:ext uri="{BB962C8B-B14F-4D97-AF65-F5344CB8AC3E}">
        <p14:creationId xmlns:p14="http://schemas.microsoft.com/office/powerpoint/2010/main" val="6745069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1_Thank you">
    <p:bg>
      <p:bgPr>
        <a:solidFill>
          <a:schemeClr val="tx2"/>
        </a:solidFill>
        <a:effectLst/>
      </p:bgPr>
    </p:bg>
    <p:spTree>
      <p:nvGrpSpPr>
        <p:cNvPr id="1" name=""/>
        <p:cNvGrpSpPr/>
        <p:nvPr/>
      </p:nvGrpSpPr>
      <p:grpSpPr>
        <a:xfrm>
          <a:off x="0" y="0"/>
          <a:ext cx="0" cy="0"/>
          <a:chOff x="0" y="0"/>
          <a:chExt cx="0" cy="0"/>
        </a:xfrm>
      </p:grpSpPr>
      <p:sp>
        <p:nvSpPr>
          <p:cNvPr id="4" name="Graphic 7">
            <a:extLst>
              <a:ext uri="{FF2B5EF4-FFF2-40B4-BE49-F238E27FC236}">
                <a16:creationId xmlns:a16="http://schemas.microsoft.com/office/drawing/2014/main" id="{8A7AF888-FF16-1A5E-CB40-8F026641D26C}"/>
              </a:ext>
            </a:extLst>
          </p:cNvPr>
          <p:cNvSpPr/>
          <p:nvPr userDrawn="1"/>
        </p:nvSpPr>
        <p:spPr>
          <a:xfrm>
            <a:off x="6017251" y="-11289"/>
            <a:ext cx="6903813"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813"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882798" y="4584333"/>
                  <a:pt x="6872300" y="6876499"/>
                </a:cubicBezTo>
                <a:lnTo>
                  <a:pt x="0" y="6876499"/>
                </a:lnTo>
                <a:close/>
              </a:path>
            </a:pathLst>
          </a:custGeom>
          <a:solidFill>
            <a:schemeClr val="accent4"/>
          </a:solidFill>
          <a:ln w="44181" cap="flat">
            <a:noFill/>
            <a:prstDash val="solid"/>
            <a:miter/>
          </a:ln>
        </p:spPr>
        <p:txBody>
          <a:bodyPr rtlCol="0" anchor="ctr"/>
          <a:lstStyle/>
          <a:p>
            <a:endParaRPr lang="en-US"/>
          </a:p>
        </p:txBody>
      </p:sp>
      <p:sp>
        <p:nvSpPr>
          <p:cNvPr id="7" name="Graphic 7">
            <a:extLst>
              <a:ext uri="{FF2B5EF4-FFF2-40B4-BE49-F238E27FC236}">
                <a16:creationId xmlns:a16="http://schemas.microsoft.com/office/drawing/2014/main" id="{4541E8F3-F181-1925-4DC4-6956B9EFB171}"/>
              </a:ext>
            </a:extLst>
          </p:cNvPr>
          <p:cNvSpPr/>
          <p:nvPr userDrawn="1"/>
        </p:nvSpPr>
        <p:spPr>
          <a:xfrm>
            <a:off x="6272889" y="-11289"/>
            <a:ext cx="6903813"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813"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882798" y="4584333"/>
                  <a:pt x="6872300" y="6876499"/>
                </a:cubicBezTo>
                <a:lnTo>
                  <a:pt x="0" y="6876499"/>
                </a:lnTo>
                <a:close/>
              </a:path>
            </a:pathLst>
          </a:custGeom>
          <a:solidFill>
            <a:schemeClr val="bg1"/>
          </a:solidFill>
          <a:ln w="44181"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72FF89CC-F74C-4390-A957-4583D92429A4}"/>
              </a:ext>
            </a:extLst>
          </p:cNvPr>
          <p:cNvSpPr>
            <a:spLocks noGrp="1"/>
          </p:cNvSpPr>
          <p:nvPr>
            <p:ph type="ctrTitle" hasCustomPrompt="1"/>
          </p:nvPr>
        </p:nvSpPr>
        <p:spPr>
          <a:xfrm>
            <a:off x="443748" y="2839452"/>
            <a:ext cx="6032250" cy="898358"/>
          </a:xfrm>
        </p:spPr>
        <p:txBody>
          <a:bodyPr anchor="t">
            <a:noAutofit/>
          </a:bodyPr>
          <a:lstStyle>
            <a:lvl1pPr algn="l">
              <a:lnSpc>
                <a:spcPts val="6000"/>
              </a:lnSpc>
              <a:defRPr sz="6000" b="1">
                <a:solidFill>
                  <a:schemeClr val="bg1"/>
                </a:solidFill>
              </a:defRPr>
            </a:lvl1pPr>
          </a:lstStyle>
          <a:p>
            <a:r>
              <a:rPr lang="en-US"/>
              <a:t>Thank you</a:t>
            </a:r>
            <a:endParaRPr lang="en-GB"/>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hasCustomPrompt="1"/>
          </p:nvPr>
        </p:nvSpPr>
        <p:spPr>
          <a:xfrm>
            <a:off x="443748" y="4501054"/>
            <a:ext cx="5051361" cy="1424247"/>
          </a:xfrm>
        </p:spPr>
        <p:txBody>
          <a:bodyPr>
            <a:normAutofit/>
          </a:bodyPr>
          <a:lstStyle>
            <a:lvl1pPr marL="0" indent="0" algn="l">
              <a:lnSpc>
                <a:spcPts val="2800"/>
              </a:lnSpc>
              <a:spcAft>
                <a:spcPts val="0"/>
              </a:spcAft>
              <a:buNone/>
              <a:defRPr sz="21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info@ageing-better.org.uk</a:t>
            </a:r>
          </a:p>
          <a:p>
            <a:r>
              <a:rPr lang="en-US"/>
              <a:t>@ageing-better</a:t>
            </a:r>
          </a:p>
        </p:txBody>
      </p:sp>
      <p:pic>
        <p:nvPicPr>
          <p:cNvPr id="12" name="Picture 11" descr="A picture containing drawing, plate&#10;&#10;Description automatically generated">
            <a:extLst>
              <a:ext uri="{FF2B5EF4-FFF2-40B4-BE49-F238E27FC236}">
                <a16:creationId xmlns:a16="http://schemas.microsoft.com/office/drawing/2014/main" id="{6E0CCB01-21B9-4D6A-89C8-D3396044D3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0" y="540000"/>
            <a:ext cx="3063246" cy="726949"/>
          </a:xfrm>
          <a:prstGeom prst="rect">
            <a:avLst/>
          </a:prstGeom>
        </p:spPr>
      </p:pic>
      <p:sp>
        <p:nvSpPr>
          <p:cNvPr id="8" name="Picture Placeholder 7">
            <a:extLst>
              <a:ext uri="{FF2B5EF4-FFF2-40B4-BE49-F238E27FC236}">
                <a16:creationId xmlns:a16="http://schemas.microsoft.com/office/drawing/2014/main" id="{602DDDEA-E216-ED5B-40A1-25FD2C339BF9}"/>
              </a:ext>
            </a:extLst>
          </p:cNvPr>
          <p:cNvSpPr>
            <a:spLocks noGrp="1"/>
          </p:cNvSpPr>
          <p:nvPr>
            <p:ph type="pic" sz="quarter" idx="10"/>
          </p:nvPr>
        </p:nvSpPr>
        <p:spPr>
          <a:xfrm>
            <a:off x="8296275" y="2998788"/>
            <a:ext cx="4475163" cy="3754437"/>
          </a:xfrm>
        </p:spPr>
        <p:txBody>
          <a:bodyPr/>
          <a:lstStyle/>
          <a:p>
            <a:endParaRPr lang="en-US"/>
          </a:p>
        </p:txBody>
      </p:sp>
    </p:spTree>
    <p:extLst>
      <p:ext uri="{BB962C8B-B14F-4D97-AF65-F5344CB8AC3E}">
        <p14:creationId xmlns:p14="http://schemas.microsoft.com/office/powerpoint/2010/main" val="422943773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4497F-AD53-B976-2E43-7B7193E3E8D2}"/>
              </a:ext>
            </a:extLst>
          </p:cNvPr>
          <p:cNvSpPr>
            <a:spLocks noGrp="1"/>
          </p:cNvSpPr>
          <p:nvPr>
            <p:ph type="title"/>
          </p:nvPr>
        </p:nvSpPr>
        <p:spPr/>
        <p:txBody>
          <a:bodyPr/>
          <a:lstStyle/>
          <a:p>
            <a:r>
              <a:rPr lang="en-GB"/>
              <a:t>Click to edit Master title style</a:t>
            </a:r>
            <a:endParaRPr lang="en-US"/>
          </a:p>
        </p:txBody>
      </p:sp>
      <p:sp>
        <p:nvSpPr>
          <p:cNvPr id="3" name="Slide Number Placeholder 2">
            <a:extLst>
              <a:ext uri="{FF2B5EF4-FFF2-40B4-BE49-F238E27FC236}">
                <a16:creationId xmlns:a16="http://schemas.microsoft.com/office/drawing/2014/main" id="{9E7ECB70-171B-799F-7DDB-43C5DF23225A}"/>
              </a:ext>
            </a:extLst>
          </p:cNvPr>
          <p:cNvSpPr>
            <a:spLocks noGrp="1"/>
          </p:cNvSpPr>
          <p:nvPr>
            <p:ph type="sldNum" sz="quarter" idx="10"/>
          </p:nvPr>
        </p:nvSpPr>
        <p:spPr/>
        <p:txBody>
          <a:bodyPr/>
          <a:lstStyle/>
          <a:p>
            <a:fld id="{B5042770-298F-4A05-AC19-71EBAFD4AFB7}" type="slidenum">
              <a:rPr lang="en-GB" smtClean="0"/>
              <a:pPr/>
              <a:t>‹#›</a:t>
            </a:fld>
            <a:endParaRPr lang="en-GB"/>
          </a:p>
        </p:txBody>
      </p:sp>
      <p:sp>
        <p:nvSpPr>
          <p:cNvPr id="4" name="Footer Placeholder 3">
            <a:extLst>
              <a:ext uri="{FF2B5EF4-FFF2-40B4-BE49-F238E27FC236}">
                <a16:creationId xmlns:a16="http://schemas.microsoft.com/office/drawing/2014/main" id="{781E39EB-5C29-24EC-5967-3030AF4C2FE9}"/>
              </a:ext>
            </a:extLst>
          </p:cNvPr>
          <p:cNvSpPr>
            <a:spLocks noGrp="1"/>
          </p:cNvSpPr>
          <p:nvPr>
            <p:ph type="ftr" sz="quarter" idx="11"/>
          </p:nvPr>
        </p:nvSpPr>
        <p:spPr/>
        <p:txBody>
          <a:bodyPr/>
          <a:lstStyle/>
          <a:p>
            <a:pPr algn="l"/>
            <a:r>
              <a:rPr lang="en-GB" b="1">
                <a:solidFill>
                  <a:schemeClr val="tx2"/>
                </a:solidFill>
              </a:rPr>
              <a:t>Centre for Ageing Better</a:t>
            </a:r>
          </a:p>
        </p:txBody>
      </p:sp>
      <p:sp>
        <p:nvSpPr>
          <p:cNvPr id="5" name="Graphic 7">
            <a:extLst>
              <a:ext uri="{FF2B5EF4-FFF2-40B4-BE49-F238E27FC236}">
                <a16:creationId xmlns:a16="http://schemas.microsoft.com/office/drawing/2014/main" id="{93A01CC7-69DD-84FC-0E65-8A86ED7DEA85}"/>
              </a:ext>
            </a:extLst>
          </p:cNvPr>
          <p:cNvSpPr/>
          <p:nvPr userDrawn="1"/>
        </p:nvSpPr>
        <p:spPr>
          <a:xfrm>
            <a:off x="7598522" y="-11289"/>
            <a:ext cx="6903942" cy="6876499"/>
          </a:xfrm>
          <a:custGeom>
            <a:avLst/>
            <a:gdLst>
              <a:gd name="connsiteX0" fmla="*/ 0 w 5765988"/>
              <a:gd name="connsiteY0" fmla="*/ 9941311 h 9941310"/>
              <a:gd name="connsiteX1" fmla="*/ 5765989 w 5765988"/>
              <a:gd name="connsiteY1" fmla="*/ 0 h 9941310"/>
              <a:gd name="connsiteX2" fmla="*/ 5765989 w 5765988"/>
              <a:gd name="connsiteY2" fmla="*/ 4428 h 9941310"/>
              <a:gd name="connsiteX3" fmla="*/ 5765989 w 5765988"/>
              <a:gd name="connsiteY3" fmla="*/ 9941311 h 9941310"/>
              <a:gd name="connsiteX4" fmla="*/ 0 w 5765988"/>
              <a:gd name="connsiteY4" fmla="*/ 9941311 h 9941310"/>
              <a:gd name="connsiteX0" fmla="*/ 0 w 6872300"/>
              <a:gd name="connsiteY0" fmla="*/ 9941311 h 9941311"/>
              <a:gd name="connsiteX1" fmla="*/ 5765989 w 6872300"/>
              <a:gd name="connsiteY1" fmla="*/ 0 h 9941311"/>
              <a:gd name="connsiteX2" fmla="*/ 5765989 w 6872300"/>
              <a:gd name="connsiteY2" fmla="*/ 4428 h 9941311"/>
              <a:gd name="connsiteX3" fmla="*/ 6872300 w 6872300"/>
              <a:gd name="connsiteY3" fmla="*/ 9941311 h 9941311"/>
              <a:gd name="connsiteX4" fmla="*/ 0 w 6872300"/>
              <a:gd name="connsiteY4" fmla="*/ 9941311 h 9941311"/>
              <a:gd name="connsiteX0" fmla="*/ 0 w 6903793"/>
              <a:gd name="connsiteY0" fmla="*/ 9941311 h 9941311"/>
              <a:gd name="connsiteX1" fmla="*/ 5765989 w 6903793"/>
              <a:gd name="connsiteY1" fmla="*/ 0 h 9941311"/>
              <a:gd name="connsiteX2" fmla="*/ 5765989 w 6903793"/>
              <a:gd name="connsiteY2" fmla="*/ 4428 h 9941311"/>
              <a:gd name="connsiteX3" fmla="*/ 6903793 w 6903793"/>
              <a:gd name="connsiteY3" fmla="*/ 3064812 h 9941311"/>
              <a:gd name="connsiteX4" fmla="*/ 6872300 w 6903793"/>
              <a:gd name="connsiteY4" fmla="*/ 9941311 h 9941311"/>
              <a:gd name="connsiteX5" fmla="*/ 0 w 6903793"/>
              <a:gd name="connsiteY5" fmla="*/ 9941311 h 9941311"/>
              <a:gd name="connsiteX0" fmla="*/ 0 w 6903813"/>
              <a:gd name="connsiteY0" fmla="*/ 9941311 h 9941311"/>
              <a:gd name="connsiteX1" fmla="*/ 5765989 w 6903813"/>
              <a:gd name="connsiteY1" fmla="*/ 0 h 9941311"/>
              <a:gd name="connsiteX2" fmla="*/ 5765989 w 6903813"/>
              <a:gd name="connsiteY2" fmla="*/ 4428 h 9941311"/>
              <a:gd name="connsiteX3" fmla="*/ 6903793 w 6903813"/>
              <a:gd name="connsiteY3" fmla="*/ 3064812 h 9941311"/>
              <a:gd name="connsiteX4" fmla="*/ 6872300 w 6903813"/>
              <a:gd name="connsiteY4" fmla="*/ 9941311 h 9941311"/>
              <a:gd name="connsiteX5" fmla="*/ 0 w 6903813"/>
              <a:gd name="connsiteY5"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65989 w 6903813"/>
              <a:gd name="connsiteY3" fmla="*/ 4428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9941311 h 9941311"/>
              <a:gd name="connsiteX1" fmla="*/ 3979971 w 6903813"/>
              <a:gd name="connsiteY1" fmla="*/ 3076101 h 9941311"/>
              <a:gd name="connsiteX2" fmla="*/ 5765989 w 6903813"/>
              <a:gd name="connsiteY2" fmla="*/ 0 h 9941311"/>
              <a:gd name="connsiteX3" fmla="*/ 5777278 w 6903813"/>
              <a:gd name="connsiteY3" fmla="*/ 3075006 h 9941311"/>
              <a:gd name="connsiteX4" fmla="*/ 6903793 w 6903813"/>
              <a:gd name="connsiteY4" fmla="*/ 3064812 h 9941311"/>
              <a:gd name="connsiteX5" fmla="*/ 6872300 w 6903813"/>
              <a:gd name="connsiteY5" fmla="*/ 9941311 h 9941311"/>
              <a:gd name="connsiteX6" fmla="*/ 0 w 6903813"/>
              <a:gd name="connsiteY6" fmla="*/ 9941311 h 9941311"/>
              <a:gd name="connsiteX0" fmla="*/ 0 w 6903813"/>
              <a:gd name="connsiteY0" fmla="*/ 7174162 h 7174162"/>
              <a:gd name="connsiteX1" fmla="*/ 3979971 w 6903813"/>
              <a:gd name="connsiteY1" fmla="*/ 308952 h 7174162"/>
              <a:gd name="connsiteX2" fmla="*/ 4975767 w 6903813"/>
              <a:gd name="connsiteY2" fmla="*/ 303429 h 7174162"/>
              <a:gd name="connsiteX3" fmla="*/ 5777278 w 6903813"/>
              <a:gd name="connsiteY3" fmla="*/ 307857 h 7174162"/>
              <a:gd name="connsiteX4" fmla="*/ 6903793 w 6903813"/>
              <a:gd name="connsiteY4" fmla="*/ 297663 h 7174162"/>
              <a:gd name="connsiteX5" fmla="*/ 6872300 w 6903813"/>
              <a:gd name="connsiteY5" fmla="*/ 7174162 h 7174162"/>
              <a:gd name="connsiteX6" fmla="*/ 0 w 6903813"/>
              <a:gd name="connsiteY6" fmla="*/ 7174162 h 7174162"/>
              <a:gd name="connsiteX0" fmla="*/ 0 w 6903813"/>
              <a:gd name="connsiteY0" fmla="*/ 7337199 h 7337199"/>
              <a:gd name="connsiteX1" fmla="*/ 3979971 w 6903813"/>
              <a:gd name="connsiteY1" fmla="*/ 471989 h 7337199"/>
              <a:gd name="connsiteX2" fmla="*/ 4975767 w 6903813"/>
              <a:gd name="connsiteY2" fmla="*/ 466466 h 7337199"/>
              <a:gd name="connsiteX3" fmla="*/ 5777278 w 6903813"/>
              <a:gd name="connsiteY3" fmla="*/ 470894 h 7337199"/>
              <a:gd name="connsiteX4" fmla="*/ 6903793 w 6903813"/>
              <a:gd name="connsiteY4" fmla="*/ 460700 h 7337199"/>
              <a:gd name="connsiteX5" fmla="*/ 6872300 w 6903813"/>
              <a:gd name="connsiteY5" fmla="*/ 7337199 h 7337199"/>
              <a:gd name="connsiteX6" fmla="*/ 0 w 6903813"/>
              <a:gd name="connsiteY6" fmla="*/ 7337199 h 7337199"/>
              <a:gd name="connsiteX0" fmla="*/ 0 w 6903813"/>
              <a:gd name="connsiteY0" fmla="*/ 6876499 h 6876499"/>
              <a:gd name="connsiteX1" fmla="*/ 3979971 w 6903813"/>
              <a:gd name="connsiteY1" fmla="*/ 11289 h 6876499"/>
              <a:gd name="connsiteX2" fmla="*/ 4975767 w 6903813"/>
              <a:gd name="connsiteY2" fmla="*/ 5766 h 6876499"/>
              <a:gd name="connsiteX3" fmla="*/ 5777278 w 6903813"/>
              <a:gd name="connsiteY3" fmla="*/ 10194 h 6876499"/>
              <a:gd name="connsiteX4" fmla="*/ 6903793 w 6903813"/>
              <a:gd name="connsiteY4" fmla="*/ 0 h 6876499"/>
              <a:gd name="connsiteX5" fmla="*/ 6872300 w 6903813"/>
              <a:gd name="connsiteY5" fmla="*/ 6876499 h 6876499"/>
              <a:gd name="connsiteX6" fmla="*/ 0 w 6903813"/>
              <a:gd name="connsiteY6" fmla="*/ 6876499 h 6876499"/>
              <a:gd name="connsiteX0" fmla="*/ 0 w 6903942"/>
              <a:gd name="connsiteY0" fmla="*/ 6876499 h 6876499"/>
              <a:gd name="connsiteX1" fmla="*/ 3979971 w 6903942"/>
              <a:gd name="connsiteY1" fmla="*/ 11289 h 6876499"/>
              <a:gd name="connsiteX2" fmla="*/ 4975767 w 6903942"/>
              <a:gd name="connsiteY2" fmla="*/ 5766 h 6876499"/>
              <a:gd name="connsiteX3" fmla="*/ 5777278 w 6903942"/>
              <a:gd name="connsiteY3" fmla="*/ 10194 h 6876499"/>
              <a:gd name="connsiteX4" fmla="*/ 6903793 w 6903942"/>
              <a:gd name="connsiteY4" fmla="*/ 0 h 6876499"/>
              <a:gd name="connsiteX5" fmla="*/ 6891965 w 6903942"/>
              <a:gd name="connsiteY5" fmla="*/ 6876499 h 6876499"/>
              <a:gd name="connsiteX6" fmla="*/ 0 w 6903942"/>
              <a:gd name="connsiteY6" fmla="*/ 6876499 h 68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3942" h="6876499">
                <a:moveTo>
                  <a:pt x="0" y="6876499"/>
                </a:moveTo>
                <a:cubicBezTo>
                  <a:pt x="1322894" y="4580570"/>
                  <a:pt x="2657077" y="2307218"/>
                  <a:pt x="3979971" y="11289"/>
                </a:cubicBezTo>
                <a:lnTo>
                  <a:pt x="4975767" y="5766"/>
                </a:lnTo>
                <a:lnTo>
                  <a:pt x="5777278" y="10194"/>
                </a:lnTo>
                <a:cubicBezTo>
                  <a:pt x="6465109" y="-4493"/>
                  <a:pt x="6565918" y="3398"/>
                  <a:pt x="6903793" y="0"/>
                </a:cubicBezTo>
                <a:cubicBezTo>
                  <a:pt x="6904584" y="2811455"/>
                  <a:pt x="6902463" y="4584333"/>
                  <a:pt x="6891965" y="6876499"/>
                </a:cubicBezTo>
                <a:lnTo>
                  <a:pt x="0" y="6876499"/>
                </a:lnTo>
                <a:close/>
              </a:path>
            </a:pathLst>
          </a:custGeom>
          <a:solidFill>
            <a:schemeClr val="tx2"/>
          </a:solidFill>
          <a:ln w="44181" cap="flat">
            <a:noFill/>
            <a:prstDash val="solid"/>
            <a:miter/>
          </a:ln>
        </p:spPr>
        <p:txBody>
          <a:bodyPr rtlCol="0" anchor="ctr"/>
          <a:lstStyle/>
          <a:p>
            <a:endParaRPr lang="en-US">
              <a:solidFill>
                <a:schemeClr val="accent6"/>
              </a:solidFill>
            </a:endParaRPr>
          </a:p>
        </p:txBody>
      </p:sp>
    </p:spTree>
    <p:extLst>
      <p:ext uri="{BB962C8B-B14F-4D97-AF65-F5344CB8AC3E}">
        <p14:creationId xmlns:p14="http://schemas.microsoft.com/office/powerpoint/2010/main" val="2182374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2.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58.xml"/><Relationship Id="rId21" Type="http://schemas.openxmlformats.org/officeDocument/2006/relationships/slideLayout" Target="../slideLayouts/slideLayout53.xml"/><Relationship Id="rId34" Type="http://schemas.openxmlformats.org/officeDocument/2006/relationships/slideLayout" Target="../slideLayouts/slideLayout66.xml"/><Relationship Id="rId42" Type="http://schemas.openxmlformats.org/officeDocument/2006/relationships/slideLayout" Target="../slideLayouts/slideLayout74.xml"/><Relationship Id="rId47" Type="http://schemas.openxmlformats.org/officeDocument/2006/relationships/slideLayout" Target="../slideLayouts/slideLayout79.xml"/><Relationship Id="rId50" Type="http://schemas.openxmlformats.org/officeDocument/2006/relationships/slideLayout" Target="../slideLayouts/slideLayout82.xml"/><Relationship Id="rId55" Type="http://schemas.openxmlformats.org/officeDocument/2006/relationships/slideLayout" Target="../slideLayouts/slideLayout87.xml"/><Relationship Id="rId63" Type="http://schemas.openxmlformats.org/officeDocument/2006/relationships/slideLayout" Target="../slideLayouts/slideLayout9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9" Type="http://schemas.openxmlformats.org/officeDocument/2006/relationships/slideLayout" Target="../slideLayouts/slideLayout61.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slideLayout" Target="../slideLayouts/slideLayout64.xml"/><Relationship Id="rId37" Type="http://schemas.openxmlformats.org/officeDocument/2006/relationships/slideLayout" Target="../slideLayouts/slideLayout69.xml"/><Relationship Id="rId40" Type="http://schemas.openxmlformats.org/officeDocument/2006/relationships/slideLayout" Target="../slideLayouts/slideLayout72.xml"/><Relationship Id="rId45" Type="http://schemas.openxmlformats.org/officeDocument/2006/relationships/slideLayout" Target="../slideLayouts/slideLayout77.xml"/><Relationship Id="rId53" Type="http://schemas.openxmlformats.org/officeDocument/2006/relationships/slideLayout" Target="../slideLayouts/slideLayout85.xml"/><Relationship Id="rId58" Type="http://schemas.openxmlformats.org/officeDocument/2006/relationships/slideLayout" Target="../slideLayouts/slideLayout90.xml"/><Relationship Id="rId5" Type="http://schemas.openxmlformats.org/officeDocument/2006/relationships/slideLayout" Target="../slideLayouts/slideLayout37.xml"/><Relationship Id="rId61" Type="http://schemas.openxmlformats.org/officeDocument/2006/relationships/slideLayout" Target="../slideLayouts/slideLayout93.xml"/><Relationship Id="rId19" Type="http://schemas.openxmlformats.org/officeDocument/2006/relationships/slideLayout" Target="../slideLayouts/slideLayout5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 Id="rId35" Type="http://schemas.openxmlformats.org/officeDocument/2006/relationships/slideLayout" Target="../slideLayouts/slideLayout67.xml"/><Relationship Id="rId43" Type="http://schemas.openxmlformats.org/officeDocument/2006/relationships/slideLayout" Target="../slideLayouts/slideLayout75.xml"/><Relationship Id="rId48" Type="http://schemas.openxmlformats.org/officeDocument/2006/relationships/slideLayout" Target="../slideLayouts/slideLayout80.xml"/><Relationship Id="rId56" Type="http://schemas.openxmlformats.org/officeDocument/2006/relationships/slideLayout" Target="../slideLayouts/slideLayout88.xml"/><Relationship Id="rId64" Type="http://schemas.openxmlformats.org/officeDocument/2006/relationships/slideLayout" Target="../slideLayouts/slideLayout96.xml"/><Relationship Id="rId8" Type="http://schemas.openxmlformats.org/officeDocument/2006/relationships/slideLayout" Target="../slideLayouts/slideLayout40.xml"/><Relationship Id="rId51" Type="http://schemas.openxmlformats.org/officeDocument/2006/relationships/slideLayout" Target="../slideLayouts/slideLayout83.xml"/><Relationship Id="rId3" Type="http://schemas.openxmlformats.org/officeDocument/2006/relationships/slideLayout" Target="../slideLayouts/slideLayout35.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33" Type="http://schemas.openxmlformats.org/officeDocument/2006/relationships/slideLayout" Target="../slideLayouts/slideLayout65.xml"/><Relationship Id="rId38" Type="http://schemas.openxmlformats.org/officeDocument/2006/relationships/slideLayout" Target="../slideLayouts/slideLayout70.xml"/><Relationship Id="rId46" Type="http://schemas.openxmlformats.org/officeDocument/2006/relationships/slideLayout" Target="../slideLayouts/slideLayout78.xml"/><Relationship Id="rId59" Type="http://schemas.openxmlformats.org/officeDocument/2006/relationships/slideLayout" Target="../slideLayouts/slideLayout91.xml"/><Relationship Id="rId20" Type="http://schemas.openxmlformats.org/officeDocument/2006/relationships/slideLayout" Target="../slideLayouts/slideLayout52.xml"/><Relationship Id="rId41" Type="http://schemas.openxmlformats.org/officeDocument/2006/relationships/slideLayout" Target="../slideLayouts/slideLayout73.xml"/><Relationship Id="rId54" Type="http://schemas.openxmlformats.org/officeDocument/2006/relationships/slideLayout" Target="../slideLayouts/slideLayout86.xml"/><Relationship Id="rId62" Type="http://schemas.openxmlformats.org/officeDocument/2006/relationships/slideLayout" Target="../slideLayouts/slideLayout9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36" Type="http://schemas.openxmlformats.org/officeDocument/2006/relationships/slideLayout" Target="../slideLayouts/slideLayout68.xml"/><Relationship Id="rId49" Type="http://schemas.openxmlformats.org/officeDocument/2006/relationships/slideLayout" Target="../slideLayouts/slideLayout81.xml"/><Relationship Id="rId57" Type="http://schemas.openxmlformats.org/officeDocument/2006/relationships/slideLayout" Target="../slideLayouts/slideLayout89.xml"/><Relationship Id="rId10" Type="http://schemas.openxmlformats.org/officeDocument/2006/relationships/slideLayout" Target="../slideLayouts/slideLayout42.xml"/><Relationship Id="rId31" Type="http://schemas.openxmlformats.org/officeDocument/2006/relationships/slideLayout" Target="../slideLayouts/slideLayout63.xml"/><Relationship Id="rId44" Type="http://schemas.openxmlformats.org/officeDocument/2006/relationships/slideLayout" Target="../slideLayouts/slideLayout76.xml"/><Relationship Id="rId52" Type="http://schemas.openxmlformats.org/officeDocument/2006/relationships/slideLayout" Target="../slideLayouts/slideLayout84.xml"/><Relationship Id="rId60" Type="http://schemas.openxmlformats.org/officeDocument/2006/relationships/slideLayout" Target="../slideLayouts/slideLayout92.xml"/><Relationship Id="rId65" Type="http://schemas.openxmlformats.org/officeDocument/2006/relationships/theme" Target="../theme/theme3.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9"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50725B-5048-4F3E-9DC1-7EF59B015559}"/>
              </a:ext>
            </a:extLst>
          </p:cNvPr>
          <p:cNvSpPr>
            <a:spLocks noGrp="1"/>
          </p:cNvSpPr>
          <p:nvPr>
            <p:ph type="title"/>
          </p:nvPr>
        </p:nvSpPr>
        <p:spPr>
          <a:xfrm>
            <a:off x="539999" y="540001"/>
            <a:ext cx="11112000" cy="1034462"/>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2855DF8-B33B-4566-9E0D-CBC6AD0865B4}"/>
              </a:ext>
            </a:extLst>
          </p:cNvPr>
          <p:cNvSpPr>
            <a:spLocks noGrp="1"/>
          </p:cNvSpPr>
          <p:nvPr>
            <p:ph type="body" idx="1"/>
          </p:nvPr>
        </p:nvSpPr>
        <p:spPr>
          <a:xfrm>
            <a:off x="540000" y="1753849"/>
            <a:ext cx="11112000" cy="4423114"/>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0"/>
            <a:endParaRPr lang="en-GB"/>
          </a:p>
        </p:txBody>
      </p:sp>
      <p:sp>
        <p:nvSpPr>
          <p:cNvPr id="6" name="Slide Number Placeholder 5">
            <a:extLst>
              <a:ext uri="{FF2B5EF4-FFF2-40B4-BE49-F238E27FC236}">
                <a16:creationId xmlns:a16="http://schemas.microsoft.com/office/drawing/2014/main" id="{22D8FEB6-640B-4FFF-9C60-025821199623}"/>
              </a:ext>
            </a:extLst>
          </p:cNvPr>
          <p:cNvSpPr>
            <a:spLocks noGrp="1"/>
          </p:cNvSpPr>
          <p:nvPr>
            <p:ph type="sldNum" sz="quarter" idx="4"/>
          </p:nvPr>
        </p:nvSpPr>
        <p:spPr>
          <a:xfrm>
            <a:off x="8908800" y="6374142"/>
            <a:ext cx="2743200" cy="365125"/>
          </a:xfrm>
          <a:prstGeom prst="rect">
            <a:avLst/>
          </a:prstGeom>
        </p:spPr>
        <p:txBody>
          <a:bodyPr vert="horz" lIns="0" tIns="0" rIns="0" bIns="0" rtlCol="0" anchor="t" anchorCtr="0">
            <a:noAutofit/>
          </a:bodyPr>
          <a:lstStyle>
            <a:lvl1pPr algn="r">
              <a:defRPr sz="1200" b="1">
                <a:solidFill>
                  <a:schemeClr val="tx2"/>
                </a:solidFill>
              </a:defRPr>
            </a:lvl1pPr>
          </a:lstStyle>
          <a:p>
            <a:fld id="{B5042770-298F-4A05-AC19-71EBAFD4AFB7}" type="slidenum">
              <a:rPr lang="en-GB" smtClean="0"/>
              <a:pPr/>
              <a:t>‹#›</a:t>
            </a:fld>
            <a:endParaRPr lang="en-GB"/>
          </a:p>
        </p:txBody>
      </p:sp>
    </p:spTree>
    <p:extLst>
      <p:ext uri="{BB962C8B-B14F-4D97-AF65-F5344CB8AC3E}">
        <p14:creationId xmlns:p14="http://schemas.microsoft.com/office/powerpoint/2010/main" val="874641505"/>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68" r:id="rId3"/>
    <p:sldLayoutId id="2147483669" r:id="rId4"/>
    <p:sldLayoutId id="2147483653" r:id="rId5"/>
    <p:sldLayoutId id="2147483654" r:id="rId6"/>
    <p:sldLayoutId id="2147483651" r:id="rId7"/>
    <p:sldLayoutId id="2147483670" r:id="rId8"/>
    <p:sldLayoutId id="2147483666" r:id="rId9"/>
    <p:sldLayoutId id="2147483667" r:id="rId10"/>
    <p:sldLayoutId id="2147483659" r:id="rId11"/>
    <p:sldLayoutId id="2147483650" r:id="rId12"/>
    <p:sldLayoutId id="2147483663" r:id="rId13"/>
    <p:sldLayoutId id="2147483658" r:id="rId14"/>
    <p:sldLayoutId id="2147483665" r:id="rId15"/>
    <p:sldLayoutId id="2147483664" r:id="rId16"/>
    <p:sldLayoutId id="2147483655" r:id="rId17"/>
    <p:sldLayoutId id="2147483662" r:id="rId18"/>
    <p:sldLayoutId id="2147483657" r:id="rId19"/>
    <p:sldLayoutId id="2147483656" r:id="rId20"/>
  </p:sldLayoutIdLst>
  <p:txStyles>
    <p:titleStyle>
      <a:lvl1pPr algn="l" defTabSz="914400" rtl="0" eaLnBrk="1" latinLnBrk="0" hangingPunct="1">
        <a:lnSpc>
          <a:spcPts val="3600"/>
        </a:lnSpc>
        <a:spcBef>
          <a:spcPct val="0"/>
        </a:spcBef>
        <a:buNone/>
        <a:defRPr sz="3000" kern="1200">
          <a:solidFill>
            <a:schemeClr val="tx2"/>
          </a:solidFill>
          <a:latin typeface="+mj-lt"/>
          <a:ea typeface="+mj-ea"/>
          <a:cs typeface="+mj-cs"/>
        </a:defRPr>
      </a:lvl1pPr>
    </p:titleStyle>
    <p:bodyStyle>
      <a:lvl1pPr marL="342900" indent="-342900" algn="l" defTabSz="914400" rtl="0" eaLnBrk="1" latinLnBrk="0" hangingPunct="1">
        <a:lnSpc>
          <a:spcPts val="2700"/>
        </a:lnSpc>
        <a:spcBef>
          <a:spcPts val="0"/>
        </a:spcBef>
        <a:spcAft>
          <a:spcPts val="1400"/>
        </a:spcAft>
        <a:buFont typeface="Arial" panose="020B0604020202020204" pitchFamily="34" charset="0"/>
        <a:buChar char="–"/>
        <a:defRPr sz="2100" kern="1200">
          <a:solidFill>
            <a:schemeClr val="tx1"/>
          </a:solidFill>
          <a:latin typeface="+mn-lt"/>
          <a:ea typeface="+mn-ea"/>
          <a:cs typeface="+mn-cs"/>
        </a:defRPr>
      </a:lvl1pPr>
      <a:lvl2pPr marL="216000" indent="-216000" algn="l" defTabSz="914400" rtl="0" eaLnBrk="1" latinLnBrk="0" hangingPunct="1">
        <a:lnSpc>
          <a:spcPts val="2700"/>
        </a:lnSpc>
        <a:spcBef>
          <a:spcPts val="0"/>
        </a:spcBef>
        <a:spcAft>
          <a:spcPts val="1200"/>
        </a:spcAft>
        <a:buClr>
          <a:schemeClr val="tx1"/>
        </a:buClr>
        <a:buFont typeface="Symbol" panose="05050102010706020507" pitchFamily="18" charset="2"/>
        <a:buChar char="-"/>
        <a:defRPr sz="2100" kern="1200">
          <a:solidFill>
            <a:schemeClr val="tx1"/>
          </a:solidFill>
          <a:latin typeface="+mn-lt"/>
          <a:ea typeface="+mn-ea"/>
          <a:cs typeface="+mn-cs"/>
        </a:defRPr>
      </a:lvl2pPr>
      <a:lvl3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3pPr>
      <a:lvl4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4pPr>
      <a:lvl5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E59B50-211C-B358-D74C-53B884FC23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A6EFF8-D688-4AF6-4029-FC759B3246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3F65E4-C7C5-9FD3-DA29-E2108E774D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44D97EE-98D2-4013-9616-252E443EF3B5}" type="datetimeFigureOut">
              <a:rPr lang="en-GB" smtClean="0"/>
              <a:t>29/08/2025</a:t>
            </a:fld>
            <a:endParaRPr lang="en-GB"/>
          </a:p>
        </p:txBody>
      </p:sp>
      <p:sp>
        <p:nvSpPr>
          <p:cNvPr id="5" name="Footer Placeholder 4">
            <a:extLst>
              <a:ext uri="{FF2B5EF4-FFF2-40B4-BE49-F238E27FC236}">
                <a16:creationId xmlns:a16="http://schemas.microsoft.com/office/drawing/2014/main" id="{B1F3A231-7029-E271-963B-225B1D53D2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4FA396C7-5197-8285-AEFB-C4BAB6B8A2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5989660-E9CB-4E5E-9BE1-19440A7349D5}" type="slidenum">
              <a:rPr lang="en-GB" smtClean="0"/>
              <a:t>‹#›</a:t>
            </a:fld>
            <a:endParaRPr lang="en-GB"/>
          </a:p>
        </p:txBody>
      </p:sp>
    </p:spTree>
    <p:extLst>
      <p:ext uri="{BB962C8B-B14F-4D97-AF65-F5344CB8AC3E}">
        <p14:creationId xmlns:p14="http://schemas.microsoft.com/office/powerpoint/2010/main" val="199672454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50725B-5048-4F3E-9DC1-7EF59B015559}"/>
              </a:ext>
            </a:extLst>
          </p:cNvPr>
          <p:cNvSpPr>
            <a:spLocks noGrp="1"/>
          </p:cNvSpPr>
          <p:nvPr>
            <p:ph type="title"/>
          </p:nvPr>
        </p:nvSpPr>
        <p:spPr>
          <a:xfrm>
            <a:off x="539999" y="540001"/>
            <a:ext cx="11112000" cy="1034462"/>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2855DF8-B33B-4566-9E0D-CBC6AD0865B4}"/>
              </a:ext>
            </a:extLst>
          </p:cNvPr>
          <p:cNvSpPr>
            <a:spLocks noGrp="1"/>
          </p:cNvSpPr>
          <p:nvPr>
            <p:ph type="body" idx="1"/>
          </p:nvPr>
        </p:nvSpPr>
        <p:spPr>
          <a:xfrm>
            <a:off x="540000" y="1753849"/>
            <a:ext cx="11112000" cy="4423114"/>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22D8FEB6-640B-4FFF-9C60-025821199623}"/>
              </a:ext>
            </a:extLst>
          </p:cNvPr>
          <p:cNvSpPr>
            <a:spLocks noGrp="1"/>
          </p:cNvSpPr>
          <p:nvPr>
            <p:ph type="sldNum" sz="quarter" idx="4"/>
          </p:nvPr>
        </p:nvSpPr>
        <p:spPr>
          <a:xfrm>
            <a:off x="8908800" y="6374142"/>
            <a:ext cx="2743200" cy="365125"/>
          </a:xfrm>
          <a:prstGeom prst="rect">
            <a:avLst/>
          </a:prstGeom>
        </p:spPr>
        <p:txBody>
          <a:bodyPr vert="horz" lIns="0" tIns="0" rIns="0" bIns="0" rtlCol="0" anchor="t" anchorCtr="0">
            <a:noAutofit/>
          </a:bodyPr>
          <a:lstStyle>
            <a:lvl1pPr algn="r">
              <a:defRPr sz="1200" b="1">
                <a:solidFill>
                  <a:schemeClr val="tx2"/>
                </a:solidFill>
              </a:defRPr>
            </a:lvl1pPr>
          </a:lstStyle>
          <a:p>
            <a:fld id="{B5042770-298F-4A05-AC19-71EBAFD4AFB7}" type="slidenum">
              <a:rPr lang="en-GB" smtClean="0"/>
              <a:pPr/>
              <a:t>‹#›</a:t>
            </a:fld>
            <a:endParaRPr lang="en-GB"/>
          </a:p>
        </p:txBody>
      </p:sp>
      <p:sp>
        <p:nvSpPr>
          <p:cNvPr id="5" name="Footer Placeholder 4">
            <a:extLst>
              <a:ext uri="{FF2B5EF4-FFF2-40B4-BE49-F238E27FC236}">
                <a16:creationId xmlns:a16="http://schemas.microsoft.com/office/drawing/2014/main" id="{D71CC56F-7526-DB52-4786-A65F803FC447}"/>
              </a:ext>
            </a:extLst>
          </p:cNvPr>
          <p:cNvSpPr>
            <a:spLocks noGrp="1"/>
          </p:cNvSpPr>
          <p:nvPr>
            <p:ph type="ftr" sz="quarter" idx="3"/>
          </p:nvPr>
        </p:nvSpPr>
        <p:spPr>
          <a:xfrm>
            <a:off x="539999" y="6356350"/>
            <a:ext cx="4114800" cy="365125"/>
          </a:xfrm>
          <a:prstGeom prst="rect">
            <a:avLst/>
          </a:prstGeom>
        </p:spPr>
        <p:txBody>
          <a:bodyPr vert="horz" lIns="0" tIns="0" rIns="0" bIns="0" rtlCol="0" anchor="t" anchorCtr="0"/>
          <a:lstStyle>
            <a:lvl1pPr algn="ctr">
              <a:defRPr sz="1200">
                <a:solidFill>
                  <a:schemeClr val="tx1">
                    <a:tint val="82000"/>
                  </a:schemeClr>
                </a:solidFill>
              </a:defRPr>
            </a:lvl1pPr>
          </a:lstStyle>
          <a:p>
            <a:pPr algn="l"/>
            <a:r>
              <a:rPr lang="en-GB" b="1">
                <a:solidFill>
                  <a:schemeClr val="tx2"/>
                </a:solidFill>
              </a:rPr>
              <a:t>Centre for Ageing Better</a:t>
            </a:r>
          </a:p>
        </p:txBody>
      </p:sp>
    </p:spTree>
    <p:extLst>
      <p:ext uri="{BB962C8B-B14F-4D97-AF65-F5344CB8AC3E}">
        <p14:creationId xmlns:p14="http://schemas.microsoft.com/office/powerpoint/2010/main" val="194539965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 id="2147483713" r:id="rId27"/>
    <p:sldLayoutId id="2147483714" r:id="rId28"/>
    <p:sldLayoutId id="2147483715" r:id="rId29"/>
    <p:sldLayoutId id="2147483716" r:id="rId30"/>
    <p:sldLayoutId id="2147483717" r:id="rId31"/>
    <p:sldLayoutId id="2147483718" r:id="rId32"/>
    <p:sldLayoutId id="2147483719" r:id="rId33"/>
    <p:sldLayoutId id="2147483720" r:id="rId34"/>
    <p:sldLayoutId id="2147483721" r:id="rId35"/>
    <p:sldLayoutId id="2147483722" r:id="rId36"/>
    <p:sldLayoutId id="2147483723" r:id="rId37"/>
    <p:sldLayoutId id="2147483724" r:id="rId38"/>
    <p:sldLayoutId id="2147483725" r:id="rId39"/>
    <p:sldLayoutId id="2147483726" r:id="rId40"/>
    <p:sldLayoutId id="2147483727" r:id="rId41"/>
    <p:sldLayoutId id="2147483728" r:id="rId42"/>
    <p:sldLayoutId id="2147483729" r:id="rId43"/>
    <p:sldLayoutId id="2147483730" r:id="rId44"/>
    <p:sldLayoutId id="2147483731" r:id="rId45"/>
    <p:sldLayoutId id="2147483732" r:id="rId46"/>
    <p:sldLayoutId id="2147483733" r:id="rId47"/>
    <p:sldLayoutId id="2147483734" r:id="rId48"/>
    <p:sldLayoutId id="2147483735" r:id="rId49"/>
    <p:sldLayoutId id="2147483736" r:id="rId50"/>
    <p:sldLayoutId id="2147483737" r:id="rId51"/>
    <p:sldLayoutId id="2147483738" r:id="rId52"/>
    <p:sldLayoutId id="2147483739" r:id="rId53"/>
    <p:sldLayoutId id="2147483740" r:id="rId54"/>
    <p:sldLayoutId id="2147483741" r:id="rId55"/>
    <p:sldLayoutId id="2147483742" r:id="rId56"/>
    <p:sldLayoutId id="2147483743" r:id="rId57"/>
    <p:sldLayoutId id="2147483744" r:id="rId58"/>
    <p:sldLayoutId id="2147483745" r:id="rId59"/>
    <p:sldLayoutId id="2147483746" r:id="rId60"/>
    <p:sldLayoutId id="2147483747" r:id="rId61"/>
    <p:sldLayoutId id="2147483748" r:id="rId62"/>
    <p:sldLayoutId id="2147483749" r:id="rId63"/>
    <p:sldLayoutId id="2147483750" r:id="rId64"/>
  </p:sldLayoutIdLst>
  <p:hf hdr="0" ftr="0" dt="0"/>
  <p:txStyles>
    <p:titleStyle>
      <a:lvl1pPr algn="l" defTabSz="914400" rtl="0" eaLnBrk="1" latinLnBrk="0" hangingPunct="1">
        <a:lnSpc>
          <a:spcPts val="3600"/>
        </a:lnSpc>
        <a:spcBef>
          <a:spcPct val="0"/>
        </a:spcBef>
        <a:buNone/>
        <a:defRPr sz="3000" kern="1200">
          <a:solidFill>
            <a:schemeClr val="tx2"/>
          </a:solidFill>
          <a:latin typeface="+mj-lt"/>
          <a:ea typeface="+mj-ea"/>
          <a:cs typeface="+mj-cs"/>
        </a:defRPr>
      </a:lvl1pPr>
    </p:titleStyle>
    <p:bodyStyle>
      <a:lvl1pPr marL="342900" indent="-342900" algn="l" defTabSz="914400" rtl="0" eaLnBrk="1" latinLnBrk="0" hangingPunct="1">
        <a:lnSpc>
          <a:spcPts val="2700"/>
        </a:lnSpc>
        <a:spcBef>
          <a:spcPts val="0"/>
        </a:spcBef>
        <a:spcAft>
          <a:spcPts val="1400"/>
        </a:spcAft>
        <a:buFont typeface="Arial" panose="020B0604020202020204" pitchFamily="34" charset="0"/>
        <a:buChar char="–"/>
        <a:defRPr sz="2100" kern="1200">
          <a:solidFill>
            <a:schemeClr val="tx1"/>
          </a:solidFill>
          <a:latin typeface="+mn-lt"/>
          <a:ea typeface="+mn-ea"/>
          <a:cs typeface="+mn-cs"/>
        </a:defRPr>
      </a:lvl1pPr>
      <a:lvl2pPr marL="216000" indent="-216000" algn="l" defTabSz="914400" rtl="0" eaLnBrk="1" latinLnBrk="0" hangingPunct="1">
        <a:lnSpc>
          <a:spcPts val="2700"/>
        </a:lnSpc>
        <a:spcBef>
          <a:spcPts val="0"/>
        </a:spcBef>
        <a:spcAft>
          <a:spcPts val="1200"/>
        </a:spcAft>
        <a:buClr>
          <a:schemeClr val="tx1"/>
        </a:buClr>
        <a:buFont typeface="Symbol" panose="05050102010706020507" pitchFamily="18" charset="2"/>
        <a:buChar char="-"/>
        <a:defRPr sz="2100" kern="1200">
          <a:solidFill>
            <a:schemeClr val="tx1"/>
          </a:solidFill>
          <a:latin typeface="+mn-lt"/>
          <a:ea typeface="+mn-ea"/>
          <a:cs typeface="+mn-cs"/>
        </a:defRPr>
      </a:lvl2pPr>
      <a:lvl3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3pPr>
      <a:lvl4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4pPr>
      <a:lvl5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ons.gov.uk/filters/33604f77-f8c2-45a7-a1ce-b24998e81980/dimensions" TargetMode="External"/><Relationship Id="rId2" Type="http://schemas.openxmlformats.org/officeDocument/2006/relationships/notesSlide" Target="../notesSlides/notesSlide5.xml"/><Relationship Id="rId1" Type="http://schemas.openxmlformats.org/officeDocument/2006/relationships/slideLayout" Target="../slideLayouts/slideLayout20.xml"/><Relationship Id="rId5" Type="http://schemas.openxmlformats.org/officeDocument/2006/relationships/hyperlink" Target="https://www.nomisweb.co.uk/query/construct/components/stdListComponent.asp?menuopt=12&amp;subcomp=100" TargetMode="External"/><Relationship Id="rId4" Type="http://schemas.openxmlformats.org/officeDocument/2006/relationships/hyperlink" Target="https://www.ons.gov.uk/peoplepopulationandcommunity/populationandmigration/populationestimates/datasets/populationestimatesforukenglandandwalesscotlandandnorthernireland"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nomisweb.co.uk/query/construct/summary.asp?mode=construct&amp;version=0&amp;dataset=2006" TargetMode="External"/><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hyperlink" Target="https://www.ons.gov.uk/filters/33604f77-f8c2-45a7-a1ce-b24998e81980/dimensions" TargetMode="External"/><Relationship Id="rId5" Type="http://schemas.openxmlformats.org/officeDocument/2006/relationships/hyperlink" Target="https://www.nomisweb.co.uk/query/construct/components/date.asp?menuopt=13&amp;subcomp=" TargetMode="External"/><Relationship Id="rId4" Type="http://schemas.openxmlformats.org/officeDocument/2006/relationships/hyperlink" Target="https://www.ons.gov.uk/peoplepopulationandcommunity/populationandmigration/populationprojections/datasets/populationofstatepensionageandworkingageandoldagedependencyratiosforlocalauthoritiesandregionsinengland"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opendatacommunities.org/slice?dataset=http%3A%2F%2Fopendatacommunities.org%2Fdata%2Fsocietal-wellbeing%2Fimd2019%2Findices&amp;http%3A%2F%2Fopendatacommunities.org%2Fdef%2Fontology%2Fcommunities%2Fsocietal_wellbeing%2Fimd%2Findices=http%3A%2F%2Fopendatacommunities.org%2Fdef%2Fconcept%2Fgeneral-concepts%2Fimd%2Fidaopi&amp;http%3A%2F%2Fopendatacommunities.org%2Fdef%2Fontology%2Ftime%2FrefPeriod=http%3A%2F%2Freference.data.gov.uk%2Fid%2Fyear%2F2019&amp;http%3A%2F%2Fpurl.org%2Flinked-data%2Fcube%23measureType=http%3A%2F%2Fopendatacommunities.org%2Fdef%2Fontology%2Fcommunities%2Fsocietal_wellbeing%2Fimd%2FdecObs" TargetMode="External"/><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hyperlink" Target="https://www.data.gov.uk/dataset/f3009590-2bc9-40d9-8dc3-571e6fddae45/fuel-poverty-in-england-sub-regional" TargetMode="External"/><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hyperlink" Target="https://www.ons.gov.uk/peoplepopulationandcommunity/housing/datasets/homeswithenergyperformancecertificateepcbandcorabovebyhouseholdcharacteristics" TargetMode="External"/><Relationship Id="rId2" Type="http://schemas.openxmlformats.org/officeDocument/2006/relationships/hyperlink" Target="https://www.gov.uk/government/collections/local-authority-housing-data" TargetMode="External"/><Relationship Id="rId1" Type="http://schemas.openxmlformats.org/officeDocument/2006/relationships/slideLayout" Target="../slideLayouts/slideLayout20.xml"/><Relationship Id="rId4" Type="http://schemas.openxmlformats.org/officeDocument/2006/relationships/hyperlink" Target="https://www.ons.gov.uk/peoplepopulationandcommunity/housing/datasets/energyefficiencyofhousingenglandandwaleslocalauthoritydistricts"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ukdataservice.ac.uk/" TargetMode="External"/><Relationship Id="rId3" Type="http://schemas.openxmlformats.org/officeDocument/2006/relationships/hyperlink" Target="https://www.gov.uk/government/statistics/annex-tables-for-english-housing-survey-headline-report-2022-to-2023" TargetMode="External"/><Relationship Id="rId7" Type="http://schemas.openxmlformats.org/officeDocument/2006/relationships/hyperlink" Target="https://www.gov.uk/government/collections/english-housing-survey-2023-to-2024-headline-findings-on-housing-quality-and-energy-efficiency" TargetMode="External"/><Relationship Id="rId2" Type="http://schemas.openxmlformats.org/officeDocument/2006/relationships/hyperlink" Target="https://www.gov.uk/government/collections/english-housing-survey-2022-to-2023-headline-report" TargetMode="External"/><Relationship Id="rId1" Type="http://schemas.openxmlformats.org/officeDocument/2006/relationships/slideLayout" Target="../slideLayouts/slideLayout20.xml"/><Relationship Id="rId6" Type="http://schemas.openxmlformats.org/officeDocument/2006/relationships/hyperlink" Target="https://www.gov.uk/government/collections/english-housing-survey-2023-to-2024-headline-findings-on-demographics-and-household-resilience" TargetMode="External"/><Relationship Id="rId11" Type="http://schemas.openxmlformats.org/officeDocument/2006/relationships/hyperlink" Target="https://www.gov.uk/government/statistics/english-housing-survey-local-authority-housing-stock-condition-modelling-2020/english-housing-survey-local-authority-housing-stock-condition-modelling-2020" TargetMode="External"/><Relationship Id="rId5" Type="http://schemas.openxmlformats.org/officeDocument/2006/relationships/hyperlink" Target="https://www.gov.uk/government/collections/english-housing-survey-live-tables" TargetMode="External"/><Relationship Id="rId10" Type="http://schemas.openxmlformats.org/officeDocument/2006/relationships/hyperlink" Target="https://www.gov.uk/government/statistics/english-housing-survey-local-authority-housing-stock-condition-modelling-2020" TargetMode="External"/><Relationship Id="rId4" Type="http://schemas.openxmlformats.org/officeDocument/2006/relationships/hyperlink" Target="https://www.gov.uk/government/collections/english-housing-survey#2022-to-2023" TargetMode="External"/><Relationship Id="rId9" Type="http://schemas.openxmlformats.org/officeDocument/2006/relationships/hyperlink" Target="https://ageing-better.org.uk/homes-state-ageing-2023-4"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nomisweb.co.uk/query/construct/summary.asp?menuopt=200&amp;subcomp=" TargetMode="External"/><Relationship Id="rId2" Type="http://schemas.openxmlformats.org/officeDocument/2006/relationships/hyperlink" Target="https://www.nomisweb.co.uk/query/construct/components/variableComponent.asp?menuopt=7&amp;subcomp=130" TargetMode="External"/><Relationship Id="rId1" Type="http://schemas.openxmlformats.org/officeDocument/2006/relationships/slideLayout" Target="../slideLayouts/slideLayout20.xml"/><Relationship Id="rId4" Type="http://schemas.openxmlformats.org/officeDocument/2006/relationships/hyperlink" Target="https://stat-xplore.dwp.gov.uk/webapi/jsf/tableView/tableView.xhtml"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ons.gov.uk/employmentandlabourmarket/peopleinwork/earningsandworkinghours/datasets/earningsandhoursworkedukregionbyagegroup" TargetMode="External"/><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hyperlink" Target="https://activelives.sportengland.org/Home/AdultData" TargetMode="External"/><Relationship Id="rId4" Type="http://schemas.openxmlformats.org/officeDocument/2006/relationships/hyperlink" Target="https://www.nomisweb.co.uk/query/construct/summary.asp?mode=construct&amp;version=0&amp;dataset=30"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ageing-better.org.uk/society-state-ageing-2025" TargetMode="External"/><Relationship Id="rId2" Type="http://schemas.openxmlformats.org/officeDocument/2006/relationships/hyperlink" Target="https://www.gov.uk/government/collections/community-life-survey--2#community-life-survey:-annual-statistical-releases" TargetMode="External"/><Relationship Id="rId1" Type="http://schemas.openxmlformats.org/officeDocument/2006/relationships/slideLayout" Target="../slideLayouts/slideLayout20.xml"/><Relationship Id="rId5" Type="http://schemas.openxmlformats.org/officeDocument/2006/relationships/hyperlink" Target="https://ukdataservice.ac.uk/" TargetMode="External"/><Relationship Id="rId4" Type="http://schemas.openxmlformats.org/officeDocument/2006/relationships/hyperlink" Target="https://www.gov.uk/government/statistics/community-life-survey-202324-annual-publication"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publications.naturalengland.org.uk/publication/5102691145744384" TargetMode="External"/><Relationship Id="rId2" Type="http://schemas.openxmlformats.org/officeDocument/2006/relationships/hyperlink" Target="https://www.gov.uk/government/statistics/monitor-of-engagement-with-the-natural-environment-headline-report-and-technical-reports-2018-to-2019" TargetMode="External"/><Relationship Id="rId1" Type="http://schemas.openxmlformats.org/officeDocument/2006/relationships/slideLayout" Target="../slideLayouts/slideLayout20.xml"/><Relationship Id="rId6" Type="http://schemas.openxmlformats.org/officeDocument/2006/relationships/hyperlink" Target="https://www.ons.gov.uk/economy/environmentalaccounts/datasets/accesstogardensandpublicgreenspaceingreatbritain" TargetMode="External"/><Relationship Id="rId5" Type="http://schemas.openxmlformats.org/officeDocument/2006/relationships/hyperlink" Target="https://www.gov.uk/government/statistics/access-to-green-space-in-england/access-to-green-space-in-england" TargetMode="External"/><Relationship Id="rId4" Type="http://schemas.openxmlformats.org/officeDocument/2006/relationships/hyperlink" Target="https://www.gov.uk/government/statistics/announcements/access-to-green-space-in-england"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ageing-better.org.uk/age-friendly-communities/eight-domains" TargetMode="External"/><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20.png"/></Relationships>
</file>

<file path=ppt/slides/_rels/slide20.xml.rels><?xml version="1.0" encoding="UTF-8" standalone="yes"?>
<Relationships xmlns="http://schemas.openxmlformats.org/package/2006/relationships"><Relationship Id="rId3" Type="http://schemas.openxmlformats.org/officeDocument/2006/relationships/hyperlink" Target="https://data.cdrc.ac.uk/stories/usingahah" TargetMode="External"/><Relationship Id="rId2" Type="http://schemas.openxmlformats.org/officeDocument/2006/relationships/hyperlink" Target="https://data.cdrc.ac.uk/dataset/access-healthy-assets-hazards-ahah" TargetMode="External"/><Relationship Id="rId1" Type="http://schemas.openxmlformats.org/officeDocument/2006/relationships/slideLayout" Target="../slideLayouts/slideLayout20.xml"/><Relationship Id="rId4" Type="http://schemas.openxmlformats.org/officeDocument/2006/relationships/hyperlink" Target="https://www.nhtnetwork.co.uk/isolated/page/1357"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gov.uk/government/statistical-data-sets/national-travel-survey-mid-year-estimates" TargetMode="External"/><Relationship Id="rId2" Type="http://schemas.openxmlformats.org/officeDocument/2006/relationships/hyperlink" Target="https://www.gov.uk/government/statistical-data-sets/journey-time-statistics-data-tables-jts#journey-times-to-key-services-by-lower-super-output-area-jts05" TargetMode="External"/><Relationship Id="rId1" Type="http://schemas.openxmlformats.org/officeDocument/2006/relationships/slideLayout" Target="../slideLayouts/slideLayout20.xml"/><Relationship Id="rId4" Type="http://schemas.openxmlformats.org/officeDocument/2006/relationships/hyperlink" Target="https://www.gov.uk/government/statistics/national-travel-survey-mid-year-estimates-year-ending-june-2023/nts-mid-year-estimates-year-ending-june-2023"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commonslibrary.parliament.uk/constituency-data-traffic-accidents/?_gl=1*kp3vmx*_up*MQ..*_ga*NTQ1NzEzNjQxLjE3MjE2MzkxNjY.*_ga_14RSNY7L8B*MTcyMTYzOTE2NS4xLjAuMTcyMTYzOTI1NC4wLjAuMA.." TargetMode="External"/><Relationship Id="rId2" Type="http://schemas.openxmlformats.org/officeDocument/2006/relationships/hyperlink" Target="https://roadtraffic.dft.gov.uk/custom-downloads/road-accidents" TargetMode="External"/><Relationship Id="rId1" Type="http://schemas.openxmlformats.org/officeDocument/2006/relationships/slideLayout" Target="../slideLayouts/slideLayout20.xml"/><Relationship Id="rId4" Type="http://schemas.openxmlformats.org/officeDocument/2006/relationships/hyperlink" Target="https://www.nhtnetwork.co.uk/isolated/page/1357"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https://activelives.sportengland.org/Home/AdultData" TargetMode="Externa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hyperlink" Target="https://www.ons.gov.uk/peoplepopulationandcommunity/wellbeing/datasets/ukmeasuresofnationalwellbeing" TargetMode="External"/><Relationship Id="rId2" Type="http://schemas.openxmlformats.org/officeDocument/2006/relationships/hyperlink" Target="https://www.ons.gov.uk/datasets/wellbeing-local-authority/editions/time-series/versions/4" TargetMode="Externa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hyperlink" Target="https://www.ofcom.org.uk/media-use-and-attitudes/media-habits-adults/adults-media-use-and-attitudes-2023-interactive-report" TargetMode="External"/><Relationship Id="rId2" Type="http://schemas.openxmlformats.org/officeDocument/2006/relationships/hyperlink" Target="https://www.ons.gov.uk/peoplepopulationandcommunity/householdcharacteristics/homeinternetandsocialmediausage/datasets/internetaccesshouseholdsandindividualsreferencetables" TargetMode="External"/><Relationship Id="rId1" Type="http://schemas.openxmlformats.org/officeDocument/2006/relationships/slideLayout" Target="../slideLayouts/slideLayout20.xml"/><Relationship Id="rId4" Type="http://schemas.openxmlformats.org/officeDocument/2006/relationships/hyperlink" Target="https://www.nhtnetwork.co.uk/isolated/page/1357"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hyperlink" Target="https://gp-patient.co.uk/analysistool?trend=0&amp;nationaldata=1" TargetMode="External"/><Relationship Id="rId7" Type="http://schemas.openxmlformats.org/officeDocument/2006/relationships/hyperlink" Target="https://www.gov.uk/government/statistical-data-sets/journey-time-statistics-data-tables-jts#journey-times-to-key-services-by-lower-super-output-area-jts05" TargetMode="External"/><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hyperlink" Target="https://www.ons.gov.uk/peoplepopulationandcommunity/healthandsocialcare/socialcare/datasets/unpaidcareexpectanciesengland" TargetMode="External"/><Relationship Id="rId5" Type="http://schemas.openxmlformats.org/officeDocument/2006/relationships/hyperlink" Target="https://ageing-better.org.uk/resources/state-ageing-2025-technical-summary" TargetMode="External"/><Relationship Id="rId4" Type="http://schemas.openxmlformats.org/officeDocument/2006/relationships/hyperlink" Target="https://gp-patient.co.uk/analysistool?trend=0"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ons.gov.uk/releases/healthstatelifeexpectanciesinenglandnorthernirelandandwalesbetween2011to2013and2021to2023" TargetMode="External"/><Relationship Id="rId2" Type="http://schemas.openxmlformats.org/officeDocument/2006/relationships/hyperlink" Target="https://www.ons.gov.uk/peoplepopulationandcommunity/healthandsocialcare/healthandlifeexpectancies/datasets/lifeexpectancyforlocalareasofgreatbritain" TargetMode="External"/><Relationship Id="rId1" Type="http://schemas.openxmlformats.org/officeDocument/2006/relationships/slideLayout" Target="../slideLayouts/slideLayout20.xml"/><Relationship Id="rId5" Type="http://schemas.openxmlformats.org/officeDocument/2006/relationships/hyperlink" Target="https://ageing-better.org.uk/resources/state-ageing-2025-technical-summary" TargetMode="External"/><Relationship Id="rId4" Type="http://schemas.openxmlformats.org/officeDocument/2006/relationships/hyperlink" Target="https://gp-patient.co.uk/analysistool?trend=0"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ons.gov.uk/filters/33604f77-f8c2-45a7-a1ce-b24998e81980/dimensions" TargetMode="External"/><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hyperlink" Target="https://commonslibrary.parliament.uk/constituency-data-how-healthy-is-your-area/#constituency"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blog.planningportal.co.uk/2023/03/24/local-authority-changes-from-1-april-2023/#:~:text=A%20local%20government%20reorganisation%20that,by%20new%20larger%20unitary%20ones." TargetMode="External"/><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3" Type="http://schemas.openxmlformats.org/officeDocument/2006/relationships/hyperlink" Target="https://www.ons.gov.uk/peoplepopulationandcommunity/birthsdeathsandmarriages/deaths/datasets/alcoholspecificdeathsinenglandandwalesbylocalauthority" TargetMode="External"/><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hyperlink" Target="https://pubmed.ncbi.nlm.nih.gov/24452240/" TargetMode="External"/><Relationship Id="rId5" Type="http://schemas.openxmlformats.org/officeDocument/2006/relationships/hyperlink" Target="https://gp-patient.co.uk/analysistool?trend=0" TargetMode="External"/><Relationship Id="rId4" Type="http://schemas.openxmlformats.org/officeDocument/2006/relationships/hyperlink" Target="https://fingertips.phe.org.uk/search/hospital%20admission%20alcohol" TargetMode="External"/></Relationships>
</file>

<file path=ppt/slides/_rels/slide31.xml.rels><?xml version="1.0" encoding="UTF-8" standalone="yes"?>
<Relationships xmlns="http://schemas.openxmlformats.org/package/2006/relationships"><Relationship Id="rId2" Type="http://schemas.openxmlformats.org/officeDocument/2006/relationships/hyperlink" Target="https://activelives.sportengland.org/Home/AdultData" TargetMode="Externa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8" Type="http://schemas.openxmlformats.org/officeDocument/2006/relationships/hyperlink" Target="https://commonslibrary.parliament.uk/local-authority-data-housing-supply/" TargetMode="External"/><Relationship Id="rId3" Type="http://schemas.openxmlformats.org/officeDocument/2006/relationships/hyperlink" Target="https://www.ons.gov.uk/peoplepopulationandcommunity/birthsdeathsandmarriages/ageing/articles/subnationalageingtool/2020-07-20" TargetMode="External"/><Relationship Id="rId7" Type="http://schemas.openxmlformats.org/officeDocument/2006/relationships/hyperlink" Target="https://commonslibrary.parliament.uk/constituency-data-how-healthy-is-your-area/" TargetMode="External"/><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hyperlink" Target="https://commonslibrary.parliament.uk/data-tools-and-resources/local-data/people-and-places/" TargetMode="External"/><Relationship Id="rId5" Type="http://schemas.openxmlformats.org/officeDocument/2006/relationships/hyperlink" Target="https://www.health.org.uk/evidence-hub/local-authority-dashboard" TargetMode="External"/><Relationship Id="rId10" Type="http://schemas.openxmlformats.org/officeDocument/2006/relationships/hyperlink" Target="https://www.ons.gov.uk/peoplepopulationandcommunity/healthandsocialcare/healthandlifeexpectancies/bulletins/healthstatelifeexpectanciesuk/2018to2020#health-state-expectancies-for-local-areas" TargetMode="External"/><Relationship Id="rId4" Type="http://schemas.openxmlformats.org/officeDocument/2006/relationships/hyperlink" Target="https://explore-local-statistics.beta.ons.gov.uk/indicators" TargetMode="External"/><Relationship Id="rId9" Type="http://schemas.openxmlformats.org/officeDocument/2006/relationships/hyperlink" Target="https://www.ofcom.org.uk/media-use-and-attitudes/media-habits-adults/adults-media-use-and-attitudes-2023-interactive-report"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ons.gov.uk/peoplepopulationandcommunity/populationandmigration/populationestimates/datasets/analysisofpopulationestimatestoolforuk" TargetMode="External"/><Relationship Id="rId2" Type="http://schemas.openxmlformats.org/officeDocument/2006/relationships/notesSlide" Target="../notesSlides/notesSlide3.xml"/><Relationship Id="rId1" Type="http://schemas.openxmlformats.org/officeDocument/2006/relationships/slideLayout" Target="../slideLayouts/slideLayout20.xml"/><Relationship Id="rId5" Type="http://schemas.openxmlformats.org/officeDocument/2006/relationships/hyperlink" Target="https://www.ons.gov.uk/peoplepopulationandcommunity/populationandmigration/populationprojections/bulletins/subnationalpopulationprojectionsforengland/2022based#projected-change-by-local-authority" TargetMode="External"/><Relationship Id="rId4" Type="http://schemas.openxmlformats.org/officeDocument/2006/relationships/hyperlink" Target="https://www.ons.gov.uk/peoplepopulationandcommunity/populationandmigration/populationestimates/bulletins/populationestimatesforenglandandwales/mid2023"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maps.dft.gov.uk/transport-statistics-finder/index.html" TargetMode="External"/><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hyperlink" Target="https://maps.dft.gov.uk/road-casualties/index.html"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A6AEAD-4880-4AA7-A73A-00478BB4C1B8}"/>
              </a:ext>
            </a:extLst>
          </p:cNvPr>
          <p:cNvSpPr>
            <a:spLocks noGrp="1"/>
          </p:cNvSpPr>
          <p:nvPr>
            <p:ph type="ctrTitle"/>
          </p:nvPr>
        </p:nvSpPr>
        <p:spPr/>
        <p:txBody>
          <a:bodyPr/>
          <a:lstStyle/>
          <a:p>
            <a:r>
              <a:rPr lang="en-GB">
                <a:cs typeface="Arial"/>
              </a:rPr>
              <a:t>Local-level ageing data sources</a:t>
            </a:r>
            <a:endParaRPr lang="en-GB"/>
          </a:p>
        </p:txBody>
      </p:sp>
      <p:sp>
        <p:nvSpPr>
          <p:cNvPr id="5" name="Subtitle 4">
            <a:extLst>
              <a:ext uri="{FF2B5EF4-FFF2-40B4-BE49-F238E27FC236}">
                <a16:creationId xmlns:a16="http://schemas.microsoft.com/office/drawing/2014/main" id="{C21255A5-BF29-4D59-9B0B-B4DDF4E42690}"/>
              </a:ext>
            </a:extLst>
          </p:cNvPr>
          <p:cNvSpPr>
            <a:spLocks noGrp="1"/>
          </p:cNvSpPr>
          <p:nvPr>
            <p:ph type="subTitle" idx="1"/>
          </p:nvPr>
        </p:nvSpPr>
        <p:spPr>
          <a:xfrm>
            <a:off x="539998" y="4017302"/>
            <a:ext cx="5763819" cy="1907999"/>
          </a:xfrm>
        </p:spPr>
        <p:txBody>
          <a:bodyPr>
            <a:normAutofit/>
          </a:bodyPr>
          <a:lstStyle/>
          <a:p>
            <a:r>
              <a:rPr lang="en-GB"/>
              <a:t>A compilation of public data sources that provide data on aspects of your ageing or older population at a sub-national geographic level</a:t>
            </a:r>
          </a:p>
          <a:p>
            <a:endParaRPr lang="en-GB"/>
          </a:p>
          <a:p>
            <a:r>
              <a:rPr lang="en-GB" i="1"/>
              <a:t>Version 2: updated May 2025</a:t>
            </a:r>
          </a:p>
        </p:txBody>
      </p:sp>
      <p:sp>
        <p:nvSpPr>
          <p:cNvPr id="6" name="Picture Placeholder 5">
            <a:extLst>
              <a:ext uri="{FF2B5EF4-FFF2-40B4-BE49-F238E27FC236}">
                <a16:creationId xmlns:a16="http://schemas.microsoft.com/office/drawing/2014/main" id="{294D28FA-F8D8-45C5-BDC5-59E670CF2C8B}"/>
              </a:ext>
            </a:extLst>
          </p:cNvPr>
          <p:cNvSpPr>
            <a:spLocks noGrp="1"/>
          </p:cNvSpPr>
          <p:nvPr>
            <p:ph type="pic" sz="quarter" idx="10"/>
          </p:nvPr>
        </p:nvSpPr>
        <p:spPr/>
        <p:txBody>
          <a:bodyPr/>
          <a:lstStyle/>
          <a:p>
            <a:endParaRPr lang="en-GB"/>
          </a:p>
        </p:txBody>
      </p:sp>
    </p:spTree>
    <p:extLst>
      <p:ext uri="{BB962C8B-B14F-4D97-AF65-F5344CB8AC3E}">
        <p14:creationId xmlns:p14="http://schemas.microsoft.com/office/powerpoint/2010/main" val="715564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AF0DD-3FC4-499C-ACAD-CDBEB70B31B7}"/>
              </a:ext>
            </a:extLst>
          </p:cNvPr>
          <p:cNvSpPr>
            <a:spLocks noGrp="1"/>
          </p:cNvSpPr>
          <p:nvPr>
            <p:ph type="title"/>
          </p:nvPr>
        </p:nvSpPr>
        <p:spPr/>
        <p:txBody>
          <a:bodyPr/>
          <a:lstStyle/>
          <a:p>
            <a:r>
              <a:rPr lang="en-GB"/>
              <a:t>Data sources: demographics</a:t>
            </a:r>
          </a:p>
        </p:txBody>
      </p:sp>
      <p:sp>
        <p:nvSpPr>
          <p:cNvPr id="6" name="Text Placeholder 5">
            <a:extLst>
              <a:ext uri="{FF2B5EF4-FFF2-40B4-BE49-F238E27FC236}">
                <a16:creationId xmlns:a16="http://schemas.microsoft.com/office/drawing/2014/main" id="{9327356F-B5EC-4734-BD8F-9CE20F5A4C8C}"/>
              </a:ext>
            </a:extLst>
          </p:cNvPr>
          <p:cNvSpPr>
            <a:spLocks noGrp="1"/>
          </p:cNvSpPr>
          <p:nvPr>
            <p:ph type="body" sz="quarter" idx="13"/>
          </p:nvPr>
        </p:nvSpPr>
        <p:spPr>
          <a:xfrm>
            <a:off x="749552" y="10340559"/>
            <a:ext cx="8443912" cy="550863"/>
          </a:xfrm>
        </p:spPr>
        <p:txBody>
          <a:bodyPr/>
          <a:lstStyle/>
          <a:p>
            <a:endParaRPr lang="en-GB"/>
          </a:p>
        </p:txBody>
      </p:sp>
      <p:graphicFrame>
        <p:nvGraphicFramePr>
          <p:cNvPr id="12" name="Table 5">
            <a:extLst>
              <a:ext uri="{FF2B5EF4-FFF2-40B4-BE49-F238E27FC236}">
                <a16:creationId xmlns:a16="http://schemas.microsoft.com/office/drawing/2014/main" id="{F6B870F2-3889-98BD-26E8-C6DFDB483AE9}"/>
              </a:ext>
            </a:extLst>
          </p:cNvPr>
          <p:cNvGraphicFramePr>
            <a:graphicFrameLocks noGrp="1"/>
          </p:cNvGraphicFramePr>
          <p:nvPr>
            <p:ph idx="1"/>
            <p:extLst>
              <p:ext uri="{D42A27DB-BD31-4B8C-83A1-F6EECF244321}">
                <p14:modId xmlns:p14="http://schemas.microsoft.com/office/powerpoint/2010/main" val="1184510567"/>
              </p:ext>
            </p:extLst>
          </p:nvPr>
        </p:nvGraphicFramePr>
        <p:xfrm>
          <a:off x="611744" y="1066207"/>
          <a:ext cx="10968510" cy="5090160"/>
        </p:xfrm>
        <a:graphic>
          <a:graphicData uri="http://schemas.openxmlformats.org/drawingml/2006/table">
            <a:tbl>
              <a:tblPr firstRow="1" bandRow="1">
                <a:tableStyleId>{5C22544A-7EE6-4342-B048-85BDC9FD1C3A}</a:tableStyleId>
              </a:tblPr>
              <a:tblGrid>
                <a:gridCol w="1154527">
                  <a:extLst>
                    <a:ext uri="{9D8B030D-6E8A-4147-A177-3AD203B41FA5}">
                      <a16:colId xmlns:a16="http://schemas.microsoft.com/office/drawing/2014/main" val="1535115210"/>
                    </a:ext>
                  </a:extLst>
                </a:gridCol>
                <a:gridCol w="1350477">
                  <a:extLst>
                    <a:ext uri="{9D8B030D-6E8A-4147-A177-3AD203B41FA5}">
                      <a16:colId xmlns:a16="http://schemas.microsoft.com/office/drawing/2014/main" val="4192193927"/>
                    </a:ext>
                  </a:extLst>
                </a:gridCol>
                <a:gridCol w="2425636">
                  <a:extLst>
                    <a:ext uri="{9D8B030D-6E8A-4147-A177-3AD203B41FA5}">
                      <a16:colId xmlns:a16="http://schemas.microsoft.com/office/drawing/2014/main" val="1520137497"/>
                    </a:ext>
                  </a:extLst>
                </a:gridCol>
                <a:gridCol w="1219457">
                  <a:extLst>
                    <a:ext uri="{9D8B030D-6E8A-4147-A177-3AD203B41FA5}">
                      <a16:colId xmlns:a16="http://schemas.microsoft.com/office/drawing/2014/main" val="3714516638"/>
                    </a:ext>
                  </a:extLst>
                </a:gridCol>
                <a:gridCol w="2632346">
                  <a:extLst>
                    <a:ext uri="{9D8B030D-6E8A-4147-A177-3AD203B41FA5}">
                      <a16:colId xmlns:a16="http://schemas.microsoft.com/office/drawing/2014/main" val="305680501"/>
                    </a:ext>
                  </a:extLst>
                </a:gridCol>
                <a:gridCol w="2186067">
                  <a:extLst>
                    <a:ext uri="{9D8B030D-6E8A-4147-A177-3AD203B41FA5}">
                      <a16:colId xmlns:a16="http://schemas.microsoft.com/office/drawing/2014/main" val="3339886932"/>
                    </a:ext>
                  </a:extLst>
                </a:gridCol>
              </a:tblGrid>
              <a:tr h="641266">
                <a:tc>
                  <a:txBody>
                    <a:bodyPr/>
                    <a:lstStyle/>
                    <a:p>
                      <a:r>
                        <a:rPr lang="en-GB" sz="1000">
                          <a:solidFill>
                            <a:schemeClr val="bg1"/>
                          </a:solidFill>
                        </a:rPr>
                        <a:t>Indicator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r>
                        <a:rPr lang="en-GB" sz="1000">
                          <a:solidFill>
                            <a:schemeClr val="bg1"/>
                          </a:solidFill>
                        </a:rPr>
                        <a:t>Source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i="0">
                          <a:solidFill>
                            <a:schemeClr val="bg1"/>
                          </a:solidFill>
                        </a:rPr>
                        <a:t>Geographic coverage (smallest available)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bg1"/>
                          </a:solidFill>
                        </a:rPr>
                        <a:t>Latest year data available (updates)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bg1"/>
                          </a:solidFill>
                        </a:rPr>
                        <a:t>Demographic variables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bg1"/>
                          </a:solidFill>
                        </a:rPr>
                        <a:t>Considerations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r>
                        <a:rPr lang="en-GB" sz="1000">
                          <a:solidFill>
                            <a:schemeClr val="bg1"/>
                          </a:solidFill>
                        </a:rPr>
                        <a:t>Example statement if you analyse this data...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254622028"/>
                  </a:ext>
                </a:extLst>
              </a:tr>
              <a:tr h="617551">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a:t>Number and proportion (%) of people by age group</a:t>
                      </a:r>
                    </a:p>
                    <a:p>
                      <a:endParaRPr lang="en-GB" sz="1000" b="0"/>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0">
                          <a:hlinkClick r:id="rId3"/>
                        </a:rPr>
                        <a:t>Census 2021</a:t>
                      </a:r>
                      <a:endParaRPr lang="en-GB" sz="1000" b="0"/>
                    </a:p>
                  </a:txBody>
                  <a:tcP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buNone/>
                      </a:pPr>
                      <a:r>
                        <a:rPr lang="en-GB" sz="1000" b="1"/>
                        <a:t>Output areas</a:t>
                      </a:r>
                    </a:p>
                    <a:p>
                      <a:pPr lvl="0">
                        <a:buNone/>
                      </a:pPr>
                      <a:r>
                        <a:rPr lang="en-GB" sz="1000" b="0" i="1"/>
                        <a:t>England &amp; Wales</a:t>
                      </a:r>
                    </a:p>
                    <a:p>
                      <a:pPr lvl="0">
                        <a:buNone/>
                      </a:pPr>
                      <a:r>
                        <a:rPr lang="en-GB" sz="1000" b="0" i="0"/>
                        <a:t>2021 (every 10 years)</a:t>
                      </a:r>
                    </a:p>
                    <a:p>
                      <a:pPr lvl="0">
                        <a:buNone/>
                      </a:pPr>
                      <a:endParaRPr lang="en-GB" sz="1000" b="0" i="1"/>
                    </a:p>
                    <a:p>
                      <a:pPr lvl="0">
                        <a:buNone/>
                      </a:pPr>
                      <a:endParaRPr lang="en-GB" sz="1000" b="0"/>
                    </a:p>
                  </a:txBody>
                  <a:tcP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Many (including sex, age, ethnicity, self-rated health): see separate guidance on generating Census tables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p>
                  </a:txBody>
                  <a:tcP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0" i="0"/>
                        <a:t>This data set allows the greatest analysis of the population in local areas by a host of variables. Areas possible range from countries (England and/or Wales) down to output areas (n=188,880). But the census is conducted every 10 years so as time goes on the data available from Census will become less accurate. In this case, use ONS estimates – see source in the next row</a:t>
                      </a:r>
                    </a:p>
                  </a:txBody>
                  <a:tcP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a:t>In 2024, [X]% of the population in [name of region/LA/constituency etc] was aged 50+, and [Y]% was over 65. </a:t>
                      </a:r>
                    </a:p>
                    <a:p>
                      <a:endParaRPr lang="en-GB" sz="1000" b="0" i="0"/>
                    </a:p>
                    <a:p>
                      <a:r>
                        <a:rPr lang="en-GB" sz="1000" b="0" i="1"/>
                        <a:t>Or</a:t>
                      </a:r>
                    </a:p>
                    <a:p>
                      <a:r>
                        <a:rPr lang="en-GB" sz="1000" b="0" i="0"/>
                        <a:t> </a:t>
                      </a:r>
                    </a:p>
                    <a:p>
                      <a:r>
                        <a:rPr lang="en-GB" sz="1000" b="0" i="0"/>
                        <a:t>In 2024, there were [X] thousand women and [Y] thousand men living in [name of LA]</a:t>
                      </a:r>
                    </a:p>
                    <a:p>
                      <a:endParaRPr lang="en-GB" sz="1000" b="0" i="0"/>
                    </a:p>
                    <a:p>
                      <a:r>
                        <a:rPr lang="en-GB" sz="1000" b="0" i="1"/>
                        <a:t>Or</a:t>
                      </a:r>
                    </a:p>
                    <a:p>
                      <a:endParaRPr lang="en-GB" sz="1000" b="0" i="0"/>
                    </a:p>
                    <a:p>
                      <a:r>
                        <a:rPr lang="en-GB" sz="1000" b="0" i="0"/>
                        <a:t>The number/proportion of people/men/women aged 65 or older in [place] has increased by [X]% since 2010. </a:t>
                      </a:r>
                    </a:p>
                    <a:p>
                      <a:endParaRPr lang="en-GB" sz="1000" b="0" i="0"/>
                    </a:p>
                    <a:p>
                      <a:endParaRPr lang="en-GB" sz="1000" b="0" i="0"/>
                    </a:p>
                    <a:p>
                      <a:r>
                        <a:rPr lang="en-GB" sz="1000" b="0" i="1"/>
                        <a:t>Note that if you analyse these numbers against an LSOA map of your area, you can identify where older residents tend to live. </a:t>
                      </a:r>
                    </a:p>
                    <a:p>
                      <a:endParaRPr lang="en-GB" sz="1000" b="0"/>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287916097"/>
                  </a:ext>
                </a:extLst>
              </a:tr>
              <a:tr h="617551">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i="0" kern="1200">
                        <a:solidFill>
                          <a:schemeClr val="dk1"/>
                        </a:solidFill>
                        <a:effectLst/>
                        <a:latin typeface="+mn-lt"/>
                        <a:ea typeface="+mn-ea"/>
                        <a:cs typeface="+mn-cs"/>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0">
                          <a:hlinkClick r:id="rId4"/>
                        </a:rPr>
                        <a:t>ONS</a:t>
                      </a:r>
                      <a:endParaRPr lang="en-GB" sz="1000" b="0"/>
                    </a:p>
                  </a:txBody>
                  <a:tcP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buNone/>
                      </a:pPr>
                      <a:r>
                        <a:rPr lang="en-GB" sz="1000" b="1"/>
                        <a:t>Local authority</a:t>
                      </a:r>
                    </a:p>
                    <a:p>
                      <a:pPr lvl="0">
                        <a:buNone/>
                      </a:pPr>
                      <a:r>
                        <a:rPr lang="en-GB" sz="1000" b="0" i="1"/>
                        <a:t>UK, England, Wales, Scotland and NI</a:t>
                      </a:r>
                    </a:p>
                    <a:p>
                      <a:pPr lvl="0">
                        <a:buNone/>
                      </a:pPr>
                      <a:r>
                        <a:rPr lang="en-GB" sz="1000" b="0" i="0"/>
                        <a:t>2024 (annual)</a:t>
                      </a:r>
                    </a:p>
                    <a:p>
                      <a:pPr lvl="0">
                        <a:buNone/>
                      </a:pPr>
                      <a:endParaRPr lang="en-GB" sz="1000" b="0"/>
                    </a:p>
                  </a:txBody>
                  <a:tcP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0"/>
                        <a:t>Gender, age</a:t>
                      </a:r>
                    </a:p>
                    <a:p>
                      <a:r>
                        <a:rPr lang="en-GB" sz="1000" b="0"/>
                        <a:t>(numbers provided by each single year of age) </a:t>
                      </a:r>
                    </a:p>
                  </a:txBody>
                  <a:tcP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b="0" i="0"/>
                    </a:p>
                  </a:txBody>
                  <a:tcP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sz="1000"/>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43710232"/>
                  </a:ext>
                </a:extLst>
              </a:tr>
              <a:tr h="617551">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i="0" kern="1200">
                        <a:solidFill>
                          <a:schemeClr val="dk1"/>
                        </a:solidFill>
                        <a:effectLst/>
                        <a:latin typeface="+mn-lt"/>
                        <a:ea typeface="+mn-ea"/>
                        <a:cs typeface="+mn-cs"/>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u="sng" kern="1200">
                        <a:solidFill>
                          <a:schemeClr val="dk1"/>
                        </a:solidFill>
                        <a:effectLst/>
                        <a:latin typeface="+mn-lt"/>
                        <a:ea typeface="+mn-ea"/>
                        <a:cs typeface="+mn-cs"/>
                        <a:hlinkClick r:id="rId5"/>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a:t>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u="sng" kern="1200">
                          <a:solidFill>
                            <a:schemeClr val="dk1"/>
                          </a:solidFill>
                          <a:effectLst/>
                          <a:latin typeface="+mn-lt"/>
                          <a:ea typeface="+mn-ea"/>
                          <a:cs typeface="+mn-cs"/>
                          <a:hlinkClick r:id="rId5"/>
                        </a:rPr>
                        <a:t>NOMIS web</a:t>
                      </a:r>
                      <a:endParaRPr lang="en-GB" sz="1000" kern="1200">
                        <a:solidFill>
                          <a:schemeClr val="dk1"/>
                        </a:solidFill>
                        <a:effectLst/>
                        <a:latin typeface="+mn-lt"/>
                        <a:ea typeface="+mn-ea"/>
                        <a:cs typeface="+mn-cs"/>
                      </a:endParaRPr>
                    </a:p>
                    <a:p>
                      <a:endParaRPr lang="en-GB" sz="1000" b="0"/>
                    </a:p>
                  </a:txBody>
                  <a:tcPr>
                    <a:lnL w="12700" cmpd="sng">
                      <a:noFill/>
                    </a:lnL>
                    <a:lnR w="12700" cmpd="sng">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b="1"/>
                    </a:p>
                    <a:p>
                      <a:endParaRPr lang="en-GB" sz="1000" b="1"/>
                    </a:p>
                    <a:p>
                      <a:r>
                        <a:rPr lang="en-GB" sz="1000" b="1"/>
                        <a:t>Output areas</a:t>
                      </a:r>
                      <a:endParaRPr lang="en-GB" sz="1000" b="0" i="0"/>
                    </a:p>
                    <a:p>
                      <a:pPr lvl="0">
                        <a:buNone/>
                      </a:pPr>
                      <a:r>
                        <a:rPr lang="en-GB" sz="1000" b="0" i="1"/>
                        <a:t>England &amp; Wales</a:t>
                      </a:r>
                    </a:p>
                    <a:p>
                      <a:pPr lvl="0">
                        <a:buNone/>
                      </a:pPr>
                      <a:r>
                        <a:rPr lang="en-GB" sz="1000" b="0" i="0"/>
                        <a:t>2024;annual</a:t>
                      </a:r>
                      <a:endParaRPr lang="en-GB" sz="1000" b="0"/>
                    </a:p>
                  </a:txBody>
                  <a:tcPr>
                    <a:lnL w="12700" cmpd="sng">
                      <a:noFill/>
                    </a:lnL>
                    <a:lnR w="12700" cmpd="sng">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b="0"/>
                    </a:p>
                    <a:p>
                      <a:endParaRPr lang="en-GB" sz="1000" b="0"/>
                    </a:p>
                    <a:p>
                      <a:r>
                        <a:rPr lang="en-GB" sz="1000" b="0"/>
                        <a:t>Gender; age (5- year age bands and single years of age)</a:t>
                      </a:r>
                    </a:p>
                  </a:txBody>
                  <a:tcPr>
                    <a:lnL w="12700" cmpd="sng">
                      <a:noFill/>
                    </a:lnL>
                    <a:lnR w="12700" cmpd="sng">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b="0" i="0"/>
                    </a:p>
                    <a:p>
                      <a:endParaRPr lang="en-GB" sz="1000" b="0" i="0"/>
                    </a:p>
                    <a:p>
                      <a:r>
                        <a:rPr lang="en-GB" sz="1000" b="0" i="0"/>
                        <a:t>Here possible geographies are 2021 output areas, lower layer super output areas or mid-layer super output areas; 2022 built-up areas, 2023 wards, travel to work 2011- based and Westminster Parliamentary constituencies. </a:t>
                      </a:r>
                    </a:p>
                    <a:p>
                      <a:endParaRPr lang="en-GB" sz="1000" b="0" i="1"/>
                    </a:p>
                    <a:p>
                      <a:r>
                        <a:rPr lang="en-GB" sz="1000" b="0" i="1"/>
                        <a:t>Note that the data becomes less robust as you drill down to smaller geographies or demographics. </a:t>
                      </a:r>
                    </a:p>
                  </a:txBody>
                  <a:tcPr>
                    <a:lnL w="12700" cmpd="sng">
                      <a:noFill/>
                    </a:lnL>
                    <a:lnR w="12700" cmpd="sng">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sz="1000"/>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2442857460"/>
                  </a:ext>
                </a:extLst>
              </a:tr>
            </a:tbl>
          </a:graphicData>
        </a:graphic>
      </p:graphicFrame>
    </p:spTree>
    <p:extLst>
      <p:ext uri="{BB962C8B-B14F-4D97-AF65-F5344CB8AC3E}">
        <p14:creationId xmlns:p14="http://schemas.microsoft.com/office/powerpoint/2010/main" val="3175746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AF0DD-3FC4-499C-ACAD-CDBEB70B31B7}"/>
              </a:ext>
            </a:extLst>
          </p:cNvPr>
          <p:cNvSpPr>
            <a:spLocks noGrp="1"/>
          </p:cNvSpPr>
          <p:nvPr>
            <p:ph type="title"/>
          </p:nvPr>
        </p:nvSpPr>
        <p:spPr/>
        <p:txBody>
          <a:bodyPr/>
          <a:lstStyle/>
          <a:p>
            <a:r>
              <a:rPr lang="en-GB"/>
              <a:t>Data sources: demographics (</a:t>
            </a:r>
            <a:r>
              <a:rPr lang="en-GB" i="1"/>
              <a:t>continued</a:t>
            </a:r>
            <a:r>
              <a:rPr lang="en-GB"/>
              <a:t>)</a:t>
            </a:r>
          </a:p>
        </p:txBody>
      </p:sp>
      <p:sp>
        <p:nvSpPr>
          <p:cNvPr id="6" name="Text Placeholder 5">
            <a:extLst>
              <a:ext uri="{FF2B5EF4-FFF2-40B4-BE49-F238E27FC236}">
                <a16:creationId xmlns:a16="http://schemas.microsoft.com/office/drawing/2014/main" id="{9327356F-B5EC-4734-BD8F-9CE20F5A4C8C}"/>
              </a:ext>
            </a:extLst>
          </p:cNvPr>
          <p:cNvSpPr>
            <a:spLocks noGrp="1"/>
          </p:cNvSpPr>
          <p:nvPr>
            <p:ph type="body" sz="quarter" idx="13"/>
          </p:nvPr>
        </p:nvSpPr>
        <p:spPr>
          <a:xfrm>
            <a:off x="749552" y="10340559"/>
            <a:ext cx="8443912" cy="550863"/>
          </a:xfrm>
        </p:spPr>
        <p:txBody>
          <a:bodyPr/>
          <a:lstStyle/>
          <a:p>
            <a:endParaRPr lang="en-GB"/>
          </a:p>
        </p:txBody>
      </p:sp>
      <p:graphicFrame>
        <p:nvGraphicFramePr>
          <p:cNvPr id="8" name="Table 5">
            <a:extLst>
              <a:ext uri="{FF2B5EF4-FFF2-40B4-BE49-F238E27FC236}">
                <a16:creationId xmlns:a16="http://schemas.microsoft.com/office/drawing/2014/main" id="{3961A005-54B8-B251-0966-4FEE9E1EBF25}"/>
              </a:ext>
            </a:extLst>
          </p:cNvPr>
          <p:cNvGraphicFramePr>
            <a:graphicFrameLocks noGrp="1"/>
          </p:cNvGraphicFramePr>
          <p:nvPr>
            <p:ph idx="1"/>
            <p:extLst>
              <p:ext uri="{D42A27DB-BD31-4B8C-83A1-F6EECF244321}">
                <p14:modId xmlns:p14="http://schemas.microsoft.com/office/powerpoint/2010/main" val="4235458199"/>
              </p:ext>
            </p:extLst>
          </p:nvPr>
        </p:nvGraphicFramePr>
        <p:xfrm>
          <a:off x="613890" y="1079991"/>
          <a:ext cx="10968510" cy="5059128"/>
        </p:xfrm>
        <a:graphic>
          <a:graphicData uri="http://schemas.openxmlformats.org/drawingml/2006/table">
            <a:tbl>
              <a:tblPr firstRow="1" bandRow="1">
                <a:tableStyleId>{5C22544A-7EE6-4342-B048-85BDC9FD1C3A}</a:tableStyleId>
              </a:tblPr>
              <a:tblGrid>
                <a:gridCol w="1154527">
                  <a:extLst>
                    <a:ext uri="{9D8B030D-6E8A-4147-A177-3AD203B41FA5}">
                      <a16:colId xmlns:a16="http://schemas.microsoft.com/office/drawing/2014/main" val="1535115210"/>
                    </a:ext>
                  </a:extLst>
                </a:gridCol>
                <a:gridCol w="1350477">
                  <a:extLst>
                    <a:ext uri="{9D8B030D-6E8A-4147-A177-3AD203B41FA5}">
                      <a16:colId xmlns:a16="http://schemas.microsoft.com/office/drawing/2014/main" val="4192193927"/>
                    </a:ext>
                  </a:extLst>
                </a:gridCol>
                <a:gridCol w="2425636">
                  <a:extLst>
                    <a:ext uri="{9D8B030D-6E8A-4147-A177-3AD203B41FA5}">
                      <a16:colId xmlns:a16="http://schemas.microsoft.com/office/drawing/2014/main" val="1520137497"/>
                    </a:ext>
                  </a:extLst>
                </a:gridCol>
                <a:gridCol w="1219457">
                  <a:extLst>
                    <a:ext uri="{9D8B030D-6E8A-4147-A177-3AD203B41FA5}">
                      <a16:colId xmlns:a16="http://schemas.microsoft.com/office/drawing/2014/main" val="3714516638"/>
                    </a:ext>
                  </a:extLst>
                </a:gridCol>
                <a:gridCol w="2632346">
                  <a:extLst>
                    <a:ext uri="{9D8B030D-6E8A-4147-A177-3AD203B41FA5}">
                      <a16:colId xmlns:a16="http://schemas.microsoft.com/office/drawing/2014/main" val="305680501"/>
                    </a:ext>
                  </a:extLst>
                </a:gridCol>
                <a:gridCol w="2186067">
                  <a:extLst>
                    <a:ext uri="{9D8B030D-6E8A-4147-A177-3AD203B41FA5}">
                      <a16:colId xmlns:a16="http://schemas.microsoft.com/office/drawing/2014/main" val="3339886932"/>
                    </a:ext>
                  </a:extLst>
                </a:gridCol>
              </a:tblGrid>
              <a:tr h="645700">
                <a:tc>
                  <a:txBody>
                    <a:bodyPr/>
                    <a:lstStyle/>
                    <a:p>
                      <a:r>
                        <a:rPr lang="en-GB" sz="1000"/>
                        <a:t>Indicator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r>
                        <a:rPr lang="en-GB" sz="1000"/>
                        <a:t>Source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i="0">
                          <a:solidFill>
                            <a:schemeClr val="bg1"/>
                          </a:solidFill>
                        </a:rPr>
                        <a:t>Geographic coverage (smallest available)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bg1"/>
                          </a:solidFill>
                        </a:rPr>
                        <a:t>Latest year data available (updates)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Demographic variables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Considerations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r>
                        <a:rPr lang="en-GB" sz="1000"/>
                        <a:t>Example statement if you analyse this data...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254622028"/>
                  </a:ext>
                </a:extLst>
              </a:tr>
              <a:tr h="1012795">
                <a:tc>
                  <a:txBody>
                    <a:bodyPr/>
                    <a:lstStyle/>
                    <a:p>
                      <a:r>
                        <a:rPr lang="en-GB" sz="1000" b="0"/>
                        <a:t>Population projection</a:t>
                      </a:r>
                    </a:p>
                  </a:txBody>
                  <a:tcPr>
                    <a:lnL w="12700" cmpd="sng">
                      <a:noFill/>
                    </a:lnL>
                    <a:lnR w="12700" cmpd="sng">
                      <a:noFill/>
                    </a:lnR>
                    <a:lnT w="3175"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a:t>ONS: </a:t>
                      </a:r>
                    </a:p>
                    <a:p>
                      <a:r>
                        <a:rPr lang="en-GB" sz="1000" b="0">
                          <a:hlinkClick r:id="rId3"/>
                        </a:rPr>
                        <a:t> NOMIS web</a:t>
                      </a:r>
                      <a:endParaRPr lang="en-GB" sz="1000" b="0"/>
                    </a:p>
                  </a:txBody>
                  <a:tcPr>
                    <a:lnL w="12700" cmpd="sng">
                      <a:noFill/>
                    </a:lnL>
                    <a:lnR w="12700" cmpd="sng">
                      <a:noFill/>
                    </a:lnR>
                    <a:lnT w="3175"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t>Local authority</a:t>
                      </a:r>
                      <a:endParaRPr lang="en-GB" sz="1000" b="0" i="1"/>
                    </a:p>
                    <a:p>
                      <a:pPr marL="0" marR="0" lvl="0" indent="0" algn="l">
                        <a:lnSpc>
                          <a:spcPct val="100000"/>
                        </a:lnSpc>
                        <a:spcBef>
                          <a:spcPts val="0"/>
                        </a:spcBef>
                        <a:spcAft>
                          <a:spcPts val="0"/>
                        </a:spcAft>
                        <a:buClrTx/>
                        <a:buSzTx/>
                        <a:buFontTx/>
                        <a:buNone/>
                      </a:pPr>
                      <a:r>
                        <a:rPr lang="en-GB" sz="1000" b="0" i="1"/>
                        <a:t>LA for England; Also available at national level for Scotland, Wales and NI</a:t>
                      </a:r>
                    </a:p>
                    <a:p>
                      <a:pPr marL="0" marR="0" lvl="0" indent="0" algn="l">
                        <a:lnSpc>
                          <a:spcPct val="100000"/>
                        </a:lnSpc>
                        <a:spcBef>
                          <a:spcPts val="0"/>
                        </a:spcBef>
                        <a:spcAft>
                          <a:spcPts val="0"/>
                        </a:spcAft>
                        <a:buClrTx/>
                        <a:buSzTx/>
                        <a:buFontTx/>
                        <a:buNone/>
                      </a:pPr>
                      <a:r>
                        <a:rPr lang="en-GB" sz="1000" b="0" i="0"/>
                        <a:t>2018-2043 (annual)</a:t>
                      </a:r>
                    </a:p>
                  </a:txBody>
                  <a:tcPr>
                    <a:lnL w="12700" cmpd="sng">
                      <a:noFill/>
                    </a:lnL>
                    <a:lnR w="12700" cmpd="sng">
                      <a:noFill/>
                    </a:lnR>
                    <a:lnT w="3175"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0"/>
                        <a:t>Gender; age (5 year age bands and single years of age)</a:t>
                      </a:r>
                    </a:p>
                  </a:txBody>
                  <a:tcPr>
                    <a:lnL w="12700" cmpd="sng">
                      <a:noFill/>
                    </a:lnL>
                    <a:lnR w="12700" cmpd="sng">
                      <a:noFill/>
                    </a:lnR>
                    <a:lnT w="3175"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0"/>
                        <a:t>These estimates are based on recent demographic trends. </a:t>
                      </a:r>
                      <a:r>
                        <a:rPr lang="en-GB" sz="1000"/>
                        <a:t>The further they go into the future the more uncertain they are, especially at smaller geographies (e.g. local authority) and more detailed age and gender breakdowns.</a:t>
                      </a:r>
                      <a:endParaRPr lang="en-GB" sz="1000" b="0"/>
                    </a:p>
                  </a:txBody>
                  <a:tcPr>
                    <a:lnL w="12700" cmpd="sng">
                      <a:noFill/>
                    </a:lnL>
                    <a:lnR w="12700" cmpd="sng">
                      <a:noFill/>
                    </a:lnR>
                    <a:lnT w="3175"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0"/>
                        <a:t>By 2043, [X]% of our local population will be aged 65 and over. This is a [Y]% increase on current levels. </a:t>
                      </a:r>
                    </a:p>
                  </a:txBody>
                  <a:tcPr>
                    <a:lnL w="12700" cmpd="sng">
                      <a:noFill/>
                    </a:lnL>
                    <a:lnR w="12700" cmpd="sng">
                      <a:noFill/>
                    </a:lnR>
                    <a:lnT w="3175"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287916097"/>
                  </a:ext>
                </a:extLst>
              </a:tr>
              <a:tr h="11662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kern="1200">
                          <a:solidFill>
                            <a:schemeClr val="dk1"/>
                          </a:solidFill>
                          <a:effectLst/>
                          <a:latin typeface="+mn-lt"/>
                          <a:ea typeface="+mn-ea"/>
                          <a:cs typeface="+mn-cs"/>
                        </a:rPr>
                        <a:t>Population of State Pension age and working age, and old age dependency ratios</a:t>
                      </a: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kern="1200">
                          <a:solidFill>
                            <a:schemeClr val="dk1"/>
                          </a:solidFill>
                          <a:effectLst/>
                          <a:latin typeface="+mn-lt"/>
                          <a:ea typeface="+mn-ea"/>
                          <a:cs typeface="+mn-cs"/>
                          <a:hlinkClick r:id="rId4"/>
                        </a:rPr>
                        <a:t>Population of State Pension age and working age, and old age dependency ratios, for local authorities and regions in England</a:t>
                      </a:r>
                      <a:endParaRPr lang="en-GB" sz="1000" b="0" i="0" kern="1200">
                        <a:solidFill>
                          <a:schemeClr val="dk1"/>
                        </a:solidFill>
                        <a:effectLst/>
                        <a:latin typeface="+mn-lt"/>
                        <a:ea typeface="+mn-ea"/>
                        <a:cs typeface="+mn-cs"/>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t>Local authority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a:t>England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a:t>2018-2043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a:t>Released March 2020 (next release June 2025)</a:t>
                      </a: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None</a:t>
                      </a: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50"/>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The ratio of the number of people of State pension age to working age people in [place] is [X]; this is projected to have increased to [Y] by 2043. </a:t>
                      </a: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43710232"/>
                  </a:ext>
                </a:extLst>
              </a:tr>
              <a:tr h="859341">
                <a:tc rowSpan="2">
                  <a:txBody>
                    <a:bodyPr/>
                    <a:lstStyle/>
                    <a:p>
                      <a:endParaRPr lang="en-GB" sz="1000"/>
                    </a:p>
                    <a:p>
                      <a:endParaRPr lang="en-GB" sz="1000"/>
                    </a:p>
                    <a:p>
                      <a:endParaRPr lang="en-GB" sz="1000"/>
                    </a:p>
                    <a:p>
                      <a:endParaRPr lang="en-GB" sz="1000"/>
                    </a:p>
                    <a:p>
                      <a:r>
                        <a:rPr lang="en-GB" sz="1000"/>
                        <a:t>Ethnic diversity</a:t>
                      </a:r>
                    </a:p>
                  </a:txBody>
                  <a:tcPr>
                    <a:lnL w="12700" cmpd="sng">
                      <a:noFill/>
                    </a:lnL>
                    <a:lnR w="12700" cmpd="sng">
                      <a:noFill/>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Annual Population Survey; </a:t>
                      </a:r>
                      <a:r>
                        <a:rPr lang="en-GB" sz="1000" u="sng" kern="1200">
                          <a:solidFill>
                            <a:schemeClr val="dk1"/>
                          </a:solidFill>
                          <a:effectLst/>
                          <a:latin typeface="+mn-lt"/>
                          <a:ea typeface="+mn-ea"/>
                          <a:cs typeface="+mn-cs"/>
                          <a:hlinkClick r:id="rId5"/>
                        </a:rPr>
                        <a:t>NOMIS web</a:t>
                      </a:r>
                      <a:endParaRPr lang="en-GB" sz="1000" kern="1200">
                        <a:solidFill>
                          <a:schemeClr val="dk1"/>
                        </a:solidFill>
                        <a:effectLst/>
                        <a:latin typeface="+mn-lt"/>
                        <a:ea typeface="+mn-ea"/>
                        <a:cs typeface="+mn-cs"/>
                      </a:endParaRPr>
                    </a:p>
                  </a:txBody>
                  <a:tcPr>
                    <a:lnL w="12700" cmpd="sng">
                      <a:noFill/>
                    </a:lnL>
                    <a:lnR w="12700" cmpd="sng">
                      <a:noFill/>
                    </a:lnR>
                    <a:lnT w="635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t>LSOA</a:t>
                      </a:r>
                      <a:r>
                        <a:rPr lang="en-GB" sz="1000"/>
                        <a:t> </a:t>
                      </a:r>
                      <a:endParaRPr lang="en-GB" sz="1000" b="0" i="1"/>
                    </a:p>
                    <a:p>
                      <a:pPr marL="0" marR="0" lvl="0" indent="0" algn="l">
                        <a:lnSpc>
                          <a:spcPct val="100000"/>
                        </a:lnSpc>
                        <a:spcBef>
                          <a:spcPts val="0"/>
                        </a:spcBef>
                        <a:spcAft>
                          <a:spcPts val="0"/>
                        </a:spcAft>
                        <a:buNone/>
                      </a:pPr>
                      <a:r>
                        <a:rPr lang="en-GB" sz="1000" b="0" i="1" u="none" strike="noStrike" noProof="0">
                          <a:latin typeface="Arial"/>
                        </a:rPr>
                        <a:t>England, Scotland &amp; Wales</a:t>
                      </a:r>
                    </a:p>
                    <a:p>
                      <a:pPr marL="0" marR="0" lvl="0" indent="0" algn="l">
                        <a:lnSpc>
                          <a:spcPct val="100000"/>
                        </a:lnSpc>
                        <a:spcBef>
                          <a:spcPts val="0"/>
                        </a:spcBef>
                        <a:spcAft>
                          <a:spcPts val="0"/>
                        </a:spcAft>
                        <a:buNone/>
                      </a:pPr>
                      <a:r>
                        <a:rPr lang="en-GB" sz="1000" i="0"/>
                        <a:t>2024 (</a:t>
                      </a:r>
                      <a:r>
                        <a:rPr lang="en-GB" sz="1000" b="0" i="0"/>
                        <a:t>annual)</a:t>
                      </a:r>
                      <a:endParaRPr lang="en-GB" sz="1000" i="0"/>
                    </a:p>
                  </a:txBody>
                  <a:tcPr>
                    <a:lnL w="12700" cmpd="sng">
                      <a:noFill/>
                    </a:lnL>
                    <a:lnR w="12700" cmpd="sng">
                      <a:noFill/>
                    </a:lnR>
                    <a:lnT w="635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Age 50+; “white” and “ethnic minority”</a:t>
                      </a:r>
                    </a:p>
                  </a:txBody>
                  <a:tcPr>
                    <a:lnL w="12700" cmpd="sng">
                      <a:noFill/>
                    </a:lnL>
                    <a:lnR w="12700" cmpd="sng">
                      <a:noFill/>
                    </a:lnR>
                    <a:lnT w="635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Select Geography, Date; then Variable - find “Ethnic group by age” in Category drop down menu </a:t>
                      </a:r>
                    </a:p>
                  </a:txBody>
                  <a:tcPr>
                    <a:lnL w="12700" cmpd="sng">
                      <a:noFill/>
                    </a:lnL>
                    <a:lnR w="12700" cmpd="sng">
                      <a:noFill/>
                    </a:lnR>
                    <a:lnT w="635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[X%] of white residents in [area name] are aged 50 and over. This is a higher rate than among BAME residents, of whom [Y%] are over 50. </a:t>
                      </a:r>
                    </a:p>
                  </a:txBody>
                  <a:tcPr>
                    <a:lnL w="12700" cmpd="sng">
                      <a:noFill/>
                    </a:lnL>
                    <a:lnR w="12700" cmpd="sng">
                      <a:noFill/>
                    </a:lnR>
                    <a:lnT w="635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3683638619"/>
                  </a:ext>
                </a:extLst>
              </a:tr>
              <a:tr h="1319703">
                <a:tc vMerge="1">
                  <a:txBody>
                    <a:bodyPr/>
                    <a:lstStyle/>
                    <a:p>
                      <a:endParaRPr lang="en-GB" sz="1000"/>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0">
                          <a:hlinkClick r:id="rId6"/>
                        </a:rPr>
                        <a:t>Census 2021</a:t>
                      </a:r>
                      <a:endParaRPr lang="en-GB" sz="1000" b="0"/>
                    </a:p>
                  </a:txBody>
                  <a:tcPr>
                    <a:lnL w="12700" cmpd="sng">
                      <a:noFill/>
                    </a:lnL>
                    <a:lnR w="12700" cmpd="sng">
                      <a:noFill/>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buNone/>
                      </a:pPr>
                      <a:r>
                        <a:rPr lang="en-GB" sz="1000" b="1"/>
                        <a:t>Output areas</a:t>
                      </a:r>
                    </a:p>
                    <a:p>
                      <a:pPr lvl="0">
                        <a:buNone/>
                      </a:pPr>
                      <a:r>
                        <a:rPr lang="en-GB" sz="1000" b="0" i="1"/>
                        <a:t>England, Wales</a:t>
                      </a:r>
                    </a:p>
                    <a:p>
                      <a:pPr lvl="0">
                        <a:buNone/>
                      </a:pPr>
                      <a:r>
                        <a:rPr lang="en-GB" sz="1000" b="0" i="1"/>
                        <a:t>2021 (every 10 years)</a:t>
                      </a:r>
                    </a:p>
                  </a:txBody>
                  <a:tcPr>
                    <a:lnL w="12700" cmpd="sng">
                      <a:noFill/>
                    </a:lnL>
                    <a:lnR w="12700" cmpd="sng">
                      <a:noFill/>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Many (including gender and age): see separate guidance on generating Census tables</a:t>
                      </a:r>
                    </a:p>
                  </a:txBody>
                  <a:tcPr>
                    <a:lnL w="12700" cmpd="sng">
                      <a:noFill/>
                    </a:lnL>
                    <a:lnR w="12700" cmpd="sng">
                      <a:noFill/>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b="0" i="0"/>
                    </a:p>
                    <a:p>
                      <a:r>
                        <a:rPr lang="en-GB" sz="1000" b="0" i="0"/>
                        <a:t>This data set allows the most granular breakdown of the population by ethnicity currently possible (there are 20 possible categories). Note however that protecting personal data may prevent data being generated if geographic areas are small and the number of ethnic groups large. </a:t>
                      </a:r>
                    </a:p>
                  </a:txBody>
                  <a:tcPr>
                    <a:lnL w="12700" cmpd="sng">
                      <a:noFill/>
                    </a:lnL>
                    <a:lnR w="12700" cmpd="sng">
                      <a:noFill/>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a:p>
                  </a:txBody>
                  <a:tcPr>
                    <a:lnL w="12700" cmpd="sng">
                      <a:noFill/>
                    </a:lnL>
                    <a:lnR w="12700" cmpd="sng">
                      <a:noFill/>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691902868"/>
                  </a:ext>
                </a:extLst>
              </a:tr>
            </a:tbl>
          </a:graphicData>
        </a:graphic>
      </p:graphicFrame>
    </p:spTree>
    <p:extLst>
      <p:ext uri="{BB962C8B-B14F-4D97-AF65-F5344CB8AC3E}">
        <p14:creationId xmlns:p14="http://schemas.microsoft.com/office/powerpoint/2010/main" val="315365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AF0DD-3FC4-499C-ACAD-CDBEB70B31B7}"/>
              </a:ext>
            </a:extLst>
          </p:cNvPr>
          <p:cNvSpPr>
            <a:spLocks noGrp="1"/>
          </p:cNvSpPr>
          <p:nvPr>
            <p:ph type="title"/>
          </p:nvPr>
        </p:nvSpPr>
        <p:spPr/>
        <p:txBody>
          <a:bodyPr/>
          <a:lstStyle/>
          <a:p>
            <a:r>
              <a:rPr lang="en-GB"/>
              <a:t>Data sources: demographics (</a:t>
            </a:r>
            <a:r>
              <a:rPr lang="en-GB" i="1"/>
              <a:t>continued</a:t>
            </a:r>
            <a:r>
              <a:rPr lang="en-GB"/>
              <a:t>)</a:t>
            </a:r>
          </a:p>
        </p:txBody>
      </p:sp>
      <p:sp>
        <p:nvSpPr>
          <p:cNvPr id="6" name="Text Placeholder 5">
            <a:extLst>
              <a:ext uri="{FF2B5EF4-FFF2-40B4-BE49-F238E27FC236}">
                <a16:creationId xmlns:a16="http://schemas.microsoft.com/office/drawing/2014/main" id="{9327356F-B5EC-4734-BD8F-9CE20F5A4C8C}"/>
              </a:ext>
            </a:extLst>
          </p:cNvPr>
          <p:cNvSpPr>
            <a:spLocks noGrp="1"/>
          </p:cNvSpPr>
          <p:nvPr>
            <p:ph type="body" sz="quarter" idx="13"/>
          </p:nvPr>
        </p:nvSpPr>
        <p:spPr>
          <a:xfrm>
            <a:off x="749552" y="10340559"/>
            <a:ext cx="8443912" cy="550863"/>
          </a:xfrm>
        </p:spPr>
        <p:txBody>
          <a:bodyPr/>
          <a:lstStyle/>
          <a:p>
            <a:endParaRPr lang="en-GB"/>
          </a:p>
        </p:txBody>
      </p:sp>
      <p:graphicFrame>
        <p:nvGraphicFramePr>
          <p:cNvPr id="8" name="Table 5">
            <a:extLst>
              <a:ext uri="{FF2B5EF4-FFF2-40B4-BE49-F238E27FC236}">
                <a16:creationId xmlns:a16="http://schemas.microsoft.com/office/drawing/2014/main" id="{3961A005-54B8-B251-0966-4FEE9E1EBF25}"/>
              </a:ext>
            </a:extLst>
          </p:cNvPr>
          <p:cNvGraphicFramePr>
            <a:graphicFrameLocks noGrp="1"/>
          </p:cNvGraphicFramePr>
          <p:nvPr>
            <p:ph idx="1"/>
            <p:extLst>
              <p:ext uri="{D42A27DB-BD31-4B8C-83A1-F6EECF244321}">
                <p14:modId xmlns:p14="http://schemas.microsoft.com/office/powerpoint/2010/main" val="3276784002"/>
              </p:ext>
            </p:extLst>
          </p:nvPr>
        </p:nvGraphicFramePr>
        <p:xfrm>
          <a:off x="613890" y="1079991"/>
          <a:ext cx="10968510" cy="2316480"/>
        </p:xfrm>
        <a:graphic>
          <a:graphicData uri="http://schemas.openxmlformats.org/drawingml/2006/table">
            <a:tbl>
              <a:tblPr firstRow="1" bandRow="1">
                <a:tableStyleId>{5C22544A-7EE6-4342-B048-85BDC9FD1C3A}</a:tableStyleId>
              </a:tblPr>
              <a:tblGrid>
                <a:gridCol w="1154527">
                  <a:extLst>
                    <a:ext uri="{9D8B030D-6E8A-4147-A177-3AD203B41FA5}">
                      <a16:colId xmlns:a16="http://schemas.microsoft.com/office/drawing/2014/main" val="1535115210"/>
                    </a:ext>
                  </a:extLst>
                </a:gridCol>
                <a:gridCol w="1350477">
                  <a:extLst>
                    <a:ext uri="{9D8B030D-6E8A-4147-A177-3AD203B41FA5}">
                      <a16:colId xmlns:a16="http://schemas.microsoft.com/office/drawing/2014/main" val="4192193927"/>
                    </a:ext>
                  </a:extLst>
                </a:gridCol>
                <a:gridCol w="2425636">
                  <a:extLst>
                    <a:ext uri="{9D8B030D-6E8A-4147-A177-3AD203B41FA5}">
                      <a16:colId xmlns:a16="http://schemas.microsoft.com/office/drawing/2014/main" val="1520137497"/>
                    </a:ext>
                  </a:extLst>
                </a:gridCol>
                <a:gridCol w="1219457">
                  <a:extLst>
                    <a:ext uri="{9D8B030D-6E8A-4147-A177-3AD203B41FA5}">
                      <a16:colId xmlns:a16="http://schemas.microsoft.com/office/drawing/2014/main" val="3714516638"/>
                    </a:ext>
                  </a:extLst>
                </a:gridCol>
                <a:gridCol w="2632346">
                  <a:extLst>
                    <a:ext uri="{9D8B030D-6E8A-4147-A177-3AD203B41FA5}">
                      <a16:colId xmlns:a16="http://schemas.microsoft.com/office/drawing/2014/main" val="305680501"/>
                    </a:ext>
                  </a:extLst>
                </a:gridCol>
                <a:gridCol w="2186067">
                  <a:extLst>
                    <a:ext uri="{9D8B030D-6E8A-4147-A177-3AD203B41FA5}">
                      <a16:colId xmlns:a16="http://schemas.microsoft.com/office/drawing/2014/main" val="3339886932"/>
                    </a:ext>
                  </a:extLst>
                </a:gridCol>
              </a:tblGrid>
              <a:tr h="641266">
                <a:tc>
                  <a:txBody>
                    <a:bodyPr/>
                    <a:lstStyle/>
                    <a:p>
                      <a:r>
                        <a:rPr lang="en-GB" sz="1000"/>
                        <a:t>Indicator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r>
                        <a:rPr lang="en-GB" sz="1000"/>
                        <a:t>Source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i="0">
                          <a:solidFill>
                            <a:schemeClr val="bg1"/>
                          </a:solidFill>
                        </a:rPr>
                        <a:t>Geographic coverage (smallest available)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bg1"/>
                          </a:solidFill>
                        </a:rPr>
                        <a:t>Latest year data available (updates)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Demographic variables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Considerations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r>
                        <a:rPr lang="en-GB" sz="1000"/>
                        <a:t>Example statement if you analyse this data...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254622028"/>
                  </a:ext>
                </a:extLst>
              </a:tr>
              <a:tr h="617551">
                <a:tc>
                  <a:txBody>
                    <a:bodyPr/>
                    <a:lstStyle/>
                    <a:p>
                      <a:r>
                        <a:rPr lang="en-GB" sz="1000" b="0"/>
                        <a:t>Income Deprivation Affecting Older People Index </a:t>
                      </a:r>
                    </a:p>
                  </a:txBody>
                  <a:tcPr>
                    <a:lnL w="12700" cmpd="sng">
                      <a:noFill/>
                    </a:lnL>
                    <a:lnR w="12700" cmpd="sng">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0">
                          <a:hlinkClick r:id="rId3"/>
                        </a:rPr>
                        <a:t>Ministry of Housing, Communities &amp; Local Government</a:t>
                      </a:r>
                      <a:endParaRPr lang="en-GB" sz="1000" b="0"/>
                    </a:p>
                  </a:txBody>
                  <a:tcPr>
                    <a:lnL w="12700" cmpd="sng">
                      <a:noFill/>
                    </a:lnL>
                    <a:lnR w="12700" cmpd="sng">
                      <a:noFill/>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1"/>
                        <a:t>LSOA</a:t>
                      </a:r>
                    </a:p>
                    <a:p>
                      <a:r>
                        <a:rPr lang="en-GB" sz="1000" b="0" i="1"/>
                        <a:t>England</a:t>
                      </a:r>
                      <a:r>
                        <a:rPr lang="en-GB" sz="1000" b="1"/>
                        <a:t> </a:t>
                      </a:r>
                    </a:p>
                    <a:p>
                      <a:r>
                        <a:rPr lang="en-GB" sz="1000" b="0" i="0"/>
                        <a:t>2019 (</a:t>
                      </a:r>
                      <a:r>
                        <a:rPr lang="en-GB" sz="1000" b="0" i="0" kern="1200">
                          <a:solidFill>
                            <a:schemeClr val="dk1"/>
                          </a:solidFill>
                          <a:effectLst/>
                          <a:latin typeface="+mn-lt"/>
                          <a:ea typeface="+mn-ea"/>
                          <a:cs typeface="+mn-cs"/>
                        </a:rPr>
                        <a:t>have not yet released an IMD based on 2021 LSOA but presumably will)</a:t>
                      </a:r>
                      <a:endParaRPr lang="en-GB" sz="1000" b="1"/>
                    </a:p>
                  </a:txBody>
                  <a:tcPr>
                    <a:lnL w="12700" cmpd="sng">
                      <a:noFill/>
                    </a:lnL>
                    <a:lnR w="12700" cmpd="sng">
                      <a:noFill/>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0"/>
                        <a:t>NA</a:t>
                      </a:r>
                    </a:p>
                  </a:txBody>
                  <a:tcPr>
                    <a:lnL w="12700" cmpd="sng">
                      <a:noFill/>
                    </a:lnL>
                    <a:lnR w="12700" cmpd="sng">
                      <a:noFill/>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a:p>
                  </a:txBody>
                  <a:tcPr>
                    <a:lnL w="12700" cmpd="sng">
                      <a:noFill/>
                    </a:lnL>
                    <a:lnR w="12700" cmpd="sng">
                      <a:noFill/>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0" i="1"/>
                        <a:t>By mapping your LSOAs, you can see the spread of deprivation among older people across your area. </a:t>
                      </a:r>
                    </a:p>
                    <a:p>
                      <a:r>
                        <a:rPr lang="en-GB" sz="1000" b="0" i="0"/>
                        <a:t>[X%] of LSOAs in our area were in the top 10% of income deprivation (decile 1) for older people. The majority of these areas were concentrated in the [north] and [north-east] of the borough.   </a:t>
                      </a:r>
                    </a:p>
                  </a:txBody>
                  <a:tcPr>
                    <a:lnL w="12700" cmpd="sng">
                      <a:noFill/>
                    </a:lnL>
                    <a:lnR w="12700" cmpd="sng">
                      <a:noFill/>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681785752"/>
                  </a:ext>
                </a:extLst>
              </a:tr>
            </a:tbl>
          </a:graphicData>
        </a:graphic>
      </p:graphicFrame>
    </p:spTree>
    <p:extLst>
      <p:ext uri="{BB962C8B-B14F-4D97-AF65-F5344CB8AC3E}">
        <p14:creationId xmlns:p14="http://schemas.microsoft.com/office/powerpoint/2010/main" val="1309662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AF0DD-3FC4-499C-ACAD-CDBEB70B31B7}"/>
              </a:ext>
            </a:extLst>
          </p:cNvPr>
          <p:cNvSpPr>
            <a:spLocks noGrp="1"/>
          </p:cNvSpPr>
          <p:nvPr>
            <p:ph type="title"/>
          </p:nvPr>
        </p:nvSpPr>
        <p:spPr/>
        <p:txBody>
          <a:bodyPr/>
          <a:lstStyle/>
          <a:p>
            <a:r>
              <a:rPr lang="en-GB"/>
              <a:t>Data sources: housing </a:t>
            </a:r>
          </a:p>
        </p:txBody>
      </p:sp>
      <p:sp>
        <p:nvSpPr>
          <p:cNvPr id="6" name="Text Placeholder 5">
            <a:extLst>
              <a:ext uri="{FF2B5EF4-FFF2-40B4-BE49-F238E27FC236}">
                <a16:creationId xmlns:a16="http://schemas.microsoft.com/office/drawing/2014/main" id="{9327356F-B5EC-4734-BD8F-9CE20F5A4C8C}"/>
              </a:ext>
            </a:extLst>
          </p:cNvPr>
          <p:cNvSpPr>
            <a:spLocks noGrp="1"/>
          </p:cNvSpPr>
          <p:nvPr>
            <p:ph type="body" sz="quarter" idx="13"/>
          </p:nvPr>
        </p:nvSpPr>
        <p:spPr>
          <a:xfrm>
            <a:off x="749552" y="10340559"/>
            <a:ext cx="8443912" cy="550863"/>
          </a:xfrm>
        </p:spPr>
        <p:txBody>
          <a:bodyPr/>
          <a:lstStyle/>
          <a:p>
            <a:endParaRPr lang="en-GB"/>
          </a:p>
        </p:txBody>
      </p:sp>
      <p:graphicFrame>
        <p:nvGraphicFramePr>
          <p:cNvPr id="7" name="Table 5">
            <a:extLst>
              <a:ext uri="{FF2B5EF4-FFF2-40B4-BE49-F238E27FC236}">
                <a16:creationId xmlns:a16="http://schemas.microsoft.com/office/drawing/2014/main" id="{06225B0A-E889-9352-8621-FAAA190F7F62}"/>
              </a:ext>
            </a:extLst>
          </p:cNvPr>
          <p:cNvGraphicFramePr>
            <a:graphicFrameLocks noGrp="1"/>
          </p:cNvGraphicFramePr>
          <p:nvPr>
            <p:ph idx="1"/>
            <p:extLst>
              <p:ext uri="{D42A27DB-BD31-4B8C-83A1-F6EECF244321}">
                <p14:modId xmlns:p14="http://schemas.microsoft.com/office/powerpoint/2010/main" val="3057754494"/>
              </p:ext>
            </p:extLst>
          </p:nvPr>
        </p:nvGraphicFramePr>
        <p:xfrm>
          <a:off x="613890" y="1079991"/>
          <a:ext cx="10968510" cy="4496462"/>
        </p:xfrm>
        <a:graphic>
          <a:graphicData uri="http://schemas.openxmlformats.org/drawingml/2006/table">
            <a:tbl>
              <a:tblPr firstRow="1" bandRow="1">
                <a:tableStyleId>{5C22544A-7EE6-4342-B048-85BDC9FD1C3A}</a:tableStyleId>
              </a:tblPr>
              <a:tblGrid>
                <a:gridCol w="1154527">
                  <a:extLst>
                    <a:ext uri="{9D8B030D-6E8A-4147-A177-3AD203B41FA5}">
                      <a16:colId xmlns:a16="http://schemas.microsoft.com/office/drawing/2014/main" val="1535115210"/>
                    </a:ext>
                  </a:extLst>
                </a:gridCol>
                <a:gridCol w="1350477">
                  <a:extLst>
                    <a:ext uri="{9D8B030D-6E8A-4147-A177-3AD203B41FA5}">
                      <a16:colId xmlns:a16="http://schemas.microsoft.com/office/drawing/2014/main" val="4192193927"/>
                    </a:ext>
                  </a:extLst>
                </a:gridCol>
                <a:gridCol w="2425636">
                  <a:extLst>
                    <a:ext uri="{9D8B030D-6E8A-4147-A177-3AD203B41FA5}">
                      <a16:colId xmlns:a16="http://schemas.microsoft.com/office/drawing/2014/main" val="1520137497"/>
                    </a:ext>
                  </a:extLst>
                </a:gridCol>
                <a:gridCol w="1219457">
                  <a:extLst>
                    <a:ext uri="{9D8B030D-6E8A-4147-A177-3AD203B41FA5}">
                      <a16:colId xmlns:a16="http://schemas.microsoft.com/office/drawing/2014/main" val="3714516638"/>
                    </a:ext>
                  </a:extLst>
                </a:gridCol>
                <a:gridCol w="2632346">
                  <a:extLst>
                    <a:ext uri="{9D8B030D-6E8A-4147-A177-3AD203B41FA5}">
                      <a16:colId xmlns:a16="http://schemas.microsoft.com/office/drawing/2014/main" val="305680501"/>
                    </a:ext>
                  </a:extLst>
                </a:gridCol>
                <a:gridCol w="2186067">
                  <a:extLst>
                    <a:ext uri="{9D8B030D-6E8A-4147-A177-3AD203B41FA5}">
                      <a16:colId xmlns:a16="http://schemas.microsoft.com/office/drawing/2014/main" val="3339886932"/>
                    </a:ext>
                  </a:extLst>
                </a:gridCol>
              </a:tblGrid>
              <a:tr h="641266">
                <a:tc>
                  <a:txBody>
                    <a:bodyPr/>
                    <a:lstStyle/>
                    <a:p>
                      <a:r>
                        <a:rPr lang="en-GB" sz="1000"/>
                        <a:t>Indicator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r>
                        <a:rPr lang="en-GB" sz="1000"/>
                        <a:t>Source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i="0">
                          <a:solidFill>
                            <a:schemeClr val="bg1"/>
                          </a:solidFill>
                        </a:rPr>
                        <a:t>Geographic coverage (smallest available)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bg1"/>
                          </a:solidFill>
                        </a:rPr>
                        <a:t>Latest year data available (updates)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Demographic variables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Considerations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r>
                        <a:rPr lang="en-GB" sz="1000"/>
                        <a:t>Example statement if you analyse this data...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254622028"/>
                  </a:ext>
                </a:extLst>
              </a:tr>
              <a:tr h="617551">
                <a:tc>
                  <a:txBody>
                    <a:bodyPr/>
                    <a:lstStyle/>
                    <a:p>
                      <a:r>
                        <a:rPr lang="en-GB" sz="1000"/>
                        <a:t>Tenure of household</a:t>
                      </a:r>
                    </a:p>
                  </a:txBody>
                  <a:tcPr>
                    <a:lnL w="12700" cmpd="sng">
                      <a:noFill/>
                    </a:lnL>
                    <a:lnR w="12700" cmpd="sng">
                      <a:noFill/>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hlinkClick r:id="" action="ppaction://noactio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hlinkClick r:id="" action="ppaction://noactio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hlinkClick r:id="" action="ppaction://noactio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hlinkClick r:id="" action="ppaction://noactio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hlinkClick r:id="" action="ppaction://noactio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hlinkClick r:id="" action="ppaction://noactio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hlinkClick r:id="" action="ppaction://noactio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hlinkClick r:id="" action="ppaction://noactio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a:hlinkClick r:id="" action="ppaction://noaction"/>
                        </a:rPr>
                        <a:t>Census 2021</a:t>
                      </a:r>
                      <a:endParaRPr lang="en-GB" sz="1000" b="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p>
                  </a:txBody>
                  <a:tcPr>
                    <a:lnL w="12700" cmpd="sng">
                      <a:noFill/>
                    </a:lnL>
                    <a:lnR w="12700" cmpd="sng">
                      <a:noFill/>
                    </a:lnR>
                    <a:lnT w="3175"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lvl="0">
                        <a:buNone/>
                      </a:pPr>
                      <a:endParaRPr lang="en-GB" sz="1000" b="1"/>
                    </a:p>
                    <a:p>
                      <a:pPr lvl="0">
                        <a:buNone/>
                      </a:pPr>
                      <a:endParaRPr lang="en-GB" sz="1000" b="1"/>
                    </a:p>
                    <a:p>
                      <a:pPr lvl="0">
                        <a:buNone/>
                      </a:pPr>
                      <a:endParaRPr lang="en-GB" sz="1000" b="1"/>
                    </a:p>
                    <a:p>
                      <a:pPr lvl="0">
                        <a:buNone/>
                      </a:pPr>
                      <a:endParaRPr lang="en-GB" sz="1000" b="1"/>
                    </a:p>
                    <a:p>
                      <a:pPr lvl="0">
                        <a:buNone/>
                      </a:pPr>
                      <a:endParaRPr lang="en-GB" sz="1000" b="1"/>
                    </a:p>
                    <a:p>
                      <a:pPr lvl="0">
                        <a:buNone/>
                      </a:pPr>
                      <a:endParaRPr lang="en-GB" sz="1000" b="1"/>
                    </a:p>
                    <a:p>
                      <a:pPr lvl="0">
                        <a:buNone/>
                      </a:pPr>
                      <a:r>
                        <a:rPr lang="en-GB" sz="1000" b="1"/>
                        <a:t>Output areas</a:t>
                      </a:r>
                    </a:p>
                    <a:p>
                      <a:pPr lvl="0">
                        <a:buNone/>
                      </a:pPr>
                      <a:r>
                        <a:rPr lang="en-GB" sz="1000" b="0" i="1"/>
                        <a:t>England &amp; Wales</a:t>
                      </a:r>
                      <a:endParaRPr lang="en-GB" sz="1000" b="1"/>
                    </a:p>
                    <a:p>
                      <a:pPr lvl="0">
                        <a:buNone/>
                      </a:pPr>
                      <a:r>
                        <a:rPr lang="en-GB" sz="1000" b="0" i="0"/>
                        <a:t>2021 (every 10 years)</a:t>
                      </a:r>
                    </a:p>
                    <a:p>
                      <a:pPr lvl="0">
                        <a:buNone/>
                      </a:pPr>
                      <a:endParaRPr lang="en-GB" sz="1000" b="0" i="1"/>
                    </a:p>
                    <a:p>
                      <a:pPr lvl="0">
                        <a:buNone/>
                      </a:pPr>
                      <a:endParaRPr lang="en-GB" sz="1000" i="1"/>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i="0"/>
                    </a:p>
                  </a:txBody>
                  <a:tcPr>
                    <a:lnL w="12700" cmpd="sng">
                      <a:noFill/>
                    </a:lnL>
                    <a:lnR w="12700" cmpd="sng">
                      <a:noFill/>
                    </a:lnR>
                    <a:lnT w="3175"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a:t>Many (including age), see separate guidance on generating Census tables</a:t>
                      </a:r>
                    </a:p>
                    <a:p>
                      <a:endParaRPr lang="en-GB" sz="1000" b="0"/>
                    </a:p>
                  </a:txBody>
                  <a:tcPr>
                    <a:lnL w="12700" cmpd="sng">
                      <a:noFill/>
                    </a:lnL>
                    <a:lnR w="12700" cmpd="sng">
                      <a:noFill/>
                    </a:lnR>
                    <a:lnT w="3175"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endParaRPr lang="en-GB" sz="1000" b="0"/>
                    </a:p>
                    <a:p>
                      <a:endParaRPr lang="en-GB" sz="1000" b="0"/>
                    </a:p>
                    <a:p>
                      <a:endParaRPr lang="en-GB" sz="1000" b="0"/>
                    </a:p>
                    <a:p>
                      <a:endParaRPr lang="en-GB" sz="1000" b="0"/>
                    </a:p>
                    <a:p>
                      <a:endParaRPr lang="en-GB" sz="1000" b="0"/>
                    </a:p>
                    <a:p>
                      <a:r>
                        <a:rPr lang="en-GB" sz="1000"/>
                        <a:t>Population type should be “All usual residents in households” or “All households”</a:t>
                      </a:r>
                    </a:p>
                    <a:p>
                      <a:endParaRPr lang="en-GB" sz="1000"/>
                    </a:p>
                    <a:p>
                      <a:r>
                        <a:rPr lang="en-GB" sz="1000"/>
                        <a:t>See separate guidance on generating tables using Census 2021 data and the limitations.</a:t>
                      </a:r>
                    </a:p>
                    <a:p>
                      <a:endParaRPr lang="en-GB" sz="1000" b="0"/>
                    </a:p>
                  </a:txBody>
                  <a:tcPr>
                    <a:lnL w="12700" cmpd="sng">
                      <a:noFill/>
                    </a:lnL>
                    <a:lnR w="12700" cmpd="sng">
                      <a:noFill/>
                    </a:lnR>
                    <a:lnT w="3175"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[X]% of people aged 55-64 in [place] are social renters compared to [Y]% who are private renters. </a:t>
                      </a:r>
                    </a:p>
                  </a:txBody>
                  <a:tcPr>
                    <a:lnL w="12700" cmpd="sng">
                      <a:noFill/>
                    </a:lnL>
                    <a:lnR w="12700" cmpd="sng">
                      <a:noFill/>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287916097"/>
                  </a:ext>
                </a:extLst>
              </a:tr>
              <a:tr h="617551">
                <a:tc>
                  <a:txBody>
                    <a:bodyPr/>
                    <a:lstStyle/>
                    <a:p>
                      <a:r>
                        <a:rPr lang="en-GB" sz="1000"/>
                        <a:t>Occupancy rating for rooms/bedrooms</a:t>
                      </a:r>
                    </a:p>
                  </a:txBody>
                  <a:tcP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i="0" kern="1200">
                        <a:solidFill>
                          <a:schemeClr val="dk1"/>
                        </a:solidFill>
                        <a:effectLst/>
                        <a:latin typeface="+mn-lt"/>
                        <a:ea typeface="+mn-ea"/>
                        <a:cs typeface="+mn-cs"/>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i="0"/>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sz="1000"/>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sz="1050"/>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a:p>
                  </a:txBody>
                  <a:tcP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43710232"/>
                  </a:ext>
                </a:extLst>
              </a:tr>
              <a:tr h="617551">
                <a:tc>
                  <a:txBody>
                    <a:bodyPr/>
                    <a:lstStyle/>
                    <a:p>
                      <a:r>
                        <a:rPr lang="en-GB" sz="1000"/>
                        <a:t>Number of people per room/bedroom in household</a:t>
                      </a:r>
                    </a:p>
                  </a:txBody>
                  <a:tcP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i="0" kern="1200">
                        <a:solidFill>
                          <a:schemeClr val="dk1"/>
                        </a:solidFill>
                        <a:effectLst/>
                        <a:latin typeface="+mn-lt"/>
                        <a:ea typeface="+mn-ea"/>
                        <a:cs typeface="+mn-cs"/>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i="0"/>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sz="1000"/>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sz="1050"/>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a:p>
                  </a:txBody>
                  <a:tcP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1426370910"/>
                  </a:ext>
                </a:extLst>
              </a:tr>
              <a:tr h="617551">
                <a:tc>
                  <a:txBody>
                    <a:bodyPr/>
                    <a:lstStyle/>
                    <a:p>
                      <a:r>
                        <a:rPr lang="en-GB" sz="1000"/>
                        <a:t>Household deprived in the housing dimension</a:t>
                      </a:r>
                    </a:p>
                  </a:txBody>
                  <a:tcP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i="0" kern="1200">
                        <a:solidFill>
                          <a:schemeClr val="dk1"/>
                        </a:solidFill>
                        <a:effectLst/>
                        <a:latin typeface="+mn-lt"/>
                        <a:ea typeface="+mn-ea"/>
                        <a:cs typeface="+mn-cs"/>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i="0"/>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sz="1000"/>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sz="1050"/>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kern="1200">
                          <a:solidFill>
                            <a:schemeClr val="dk1"/>
                          </a:solidFill>
                          <a:effectLst/>
                          <a:latin typeface="+mn-lt"/>
                          <a:ea typeface="+mn-ea"/>
                          <a:cs typeface="+mn-cs"/>
                        </a:rPr>
                        <a:t>[X]% of the population aged 50 and over in [name of LA] lives in a household that is deprived in the housing dimension (that is, it is either overcrowded, in a shared dwelling, or has no central heating)</a:t>
                      </a:r>
                      <a:endParaRPr lang="en-GB" sz="1000"/>
                    </a:p>
                    <a:p>
                      <a:endParaRPr lang="en-GB" sz="1000"/>
                    </a:p>
                  </a:txBody>
                  <a:tcP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4036901681"/>
                  </a:ext>
                </a:extLst>
              </a:tr>
              <a:tr h="617551">
                <a:tc>
                  <a:txBody>
                    <a:bodyPr/>
                    <a:lstStyle/>
                    <a:p>
                      <a:r>
                        <a:rPr lang="en-GB" sz="1000"/>
                        <a:t>Number and % of households in fuel poverty</a:t>
                      </a:r>
                      <a:endParaRPr lang="en-GB" sz="1000" b="1"/>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hlinkClick r:id="rId3"/>
                        </a:rPr>
                        <a:t>Department for Energy Security and Net Zero</a:t>
                      </a:r>
                      <a:endParaRPr lang="en-GB" sz="1000"/>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1"/>
                        <a:t>LSOA</a:t>
                      </a:r>
                      <a:endParaRPr lang="en-GB" sz="1000" b="0"/>
                    </a:p>
                    <a:p>
                      <a:r>
                        <a:rPr lang="en-GB" sz="1000" i="1"/>
                        <a:t>England</a:t>
                      </a:r>
                      <a:endParaRPr lang="en-GB" sz="1000" b="0"/>
                    </a:p>
                    <a:p>
                      <a:r>
                        <a:rPr lang="en-GB" sz="1000" b="0" i="0"/>
                        <a:t>Data available for years 2018 to 2022 (last update 2024; annual)</a:t>
                      </a:r>
                      <a:endParaRPr lang="en-GB" sz="1000" b="1" i="0"/>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None</a:t>
                      </a: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50"/>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000" i="0"/>
                        <a:t>Of [X] households in [name of LA], [Y]% are in fuel poverty.</a:t>
                      </a:r>
                    </a:p>
                    <a:p>
                      <a:endParaRPr lang="en-GB" sz="1000"/>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320911283"/>
                  </a:ext>
                </a:extLst>
              </a:tr>
            </a:tbl>
          </a:graphicData>
        </a:graphic>
      </p:graphicFrame>
    </p:spTree>
    <p:extLst>
      <p:ext uri="{BB962C8B-B14F-4D97-AF65-F5344CB8AC3E}">
        <p14:creationId xmlns:p14="http://schemas.microsoft.com/office/powerpoint/2010/main" val="2929852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AF0DD-3FC4-499C-ACAD-CDBEB70B31B7}"/>
              </a:ext>
            </a:extLst>
          </p:cNvPr>
          <p:cNvSpPr>
            <a:spLocks noGrp="1"/>
          </p:cNvSpPr>
          <p:nvPr>
            <p:ph type="title"/>
          </p:nvPr>
        </p:nvSpPr>
        <p:spPr/>
        <p:txBody>
          <a:bodyPr/>
          <a:lstStyle/>
          <a:p>
            <a:r>
              <a:rPr lang="en-GB"/>
              <a:t>Data sources: housing (</a:t>
            </a:r>
            <a:r>
              <a:rPr lang="en-GB" i="1"/>
              <a:t>continued</a:t>
            </a:r>
            <a:r>
              <a:rPr lang="en-GB"/>
              <a:t>)</a:t>
            </a:r>
          </a:p>
        </p:txBody>
      </p:sp>
      <p:sp>
        <p:nvSpPr>
          <p:cNvPr id="6" name="Text Placeholder 5">
            <a:extLst>
              <a:ext uri="{FF2B5EF4-FFF2-40B4-BE49-F238E27FC236}">
                <a16:creationId xmlns:a16="http://schemas.microsoft.com/office/drawing/2014/main" id="{9327356F-B5EC-4734-BD8F-9CE20F5A4C8C}"/>
              </a:ext>
            </a:extLst>
          </p:cNvPr>
          <p:cNvSpPr>
            <a:spLocks noGrp="1"/>
          </p:cNvSpPr>
          <p:nvPr>
            <p:ph type="body" sz="quarter" idx="13"/>
          </p:nvPr>
        </p:nvSpPr>
        <p:spPr>
          <a:xfrm>
            <a:off x="749552" y="10340559"/>
            <a:ext cx="8443912" cy="550863"/>
          </a:xfrm>
        </p:spPr>
        <p:txBody>
          <a:bodyPr/>
          <a:lstStyle/>
          <a:p>
            <a:endParaRPr lang="en-GB"/>
          </a:p>
        </p:txBody>
      </p:sp>
      <p:graphicFrame>
        <p:nvGraphicFramePr>
          <p:cNvPr id="8" name="Table 5">
            <a:extLst>
              <a:ext uri="{FF2B5EF4-FFF2-40B4-BE49-F238E27FC236}">
                <a16:creationId xmlns:a16="http://schemas.microsoft.com/office/drawing/2014/main" id="{DE2C9D90-3B91-2D85-FF83-57E07BAD8B5C}"/>
              </a:ext>
            </a:extLst>
          </p:cNvPr>
          <p:cNvGraphicFramePr>
            <a:graphicFrameLocks noGrp="1"/>
          </p:cNvGraphicFramePr>
          <p:nvPr>
            <p:ph idx="1"/>
            <p:extLst>
              <p:ext uri="{D42A27DB-BD31-4B8C-83A1-F6EECF244321}">
                <p14:modId xmlns:p14="http://schemas.microsoft.com/office/powerpoint/2010/main" val="882480705"/>
              </p:ext>
            </p:extLst>
          </p:nvPr>
        </p:nvGraphicFramePr>
        <p:xfrm>
          <a:off x="613890" y="1079991"/>
          <a:ext cx="10968510" cy="4328160"/>
        </p:xfrm>
        <a:graphic>
          <a:graphicData uri="http://schemas.openxmlformats.org/drawingml/2006/table">
            <a:tbl>
              <a:tblPr firstRow="1" bandRow="1">
                <a:tableStyleId>{5C22544A-7EE6-4342-B048-85BDC9FD1C3A}</a:tableStyleId>
              </a:tblPr>
              <a:tblGrid>
                <a:gridCol w="1154527">
                  <a:extLst>
                    <a:ext uri="{9D8B030D-6E8A-4147-A177-3AD203B41FA5}">
                      <a16:colId xmlns:a16="http://schemas.microsoft.com/office/drawing/2014/main" val="1535115210"/>
                    </a:ext>
                  </a:extLst>
                </a:gridCol>
                <a:gridCol w="1350477">
                  <a:extLst>
                    <a:ext uri="{9D8B030D-6E8A-4147-A177-3AD203B41FA5}">
                      <a16:colId xmlns:a16="http://schemas.microsoft.com/office/drawing/2014/main" val="4192193927"/>
                    </a:ext>
                  </a:extLst>
                </a:gridCol>
                <a:gridCol w="2425636">
                  <a:extLst>
                    <a:ext uri="{9D8B030D-6E8A-4147-A177-3AD203B41FA5}">
                      <a16:colId xmlns:a16="http://schemas.microsoft.com/office/drawing/2014/main" val="1520137497"/>
                    </a:ext>
                  </a:extLst>
                </a:gridCol>
                <a:gridCol w="1219457">
                  <a:extLst>
                    <a:ext uri="{9D8B030D-6E8A-4147-A177-3AD203B41FA5}">
                      <a16:colId xmlns:a16="http://schemas.microsoft.com/office/drawing/2014/main" val="3714516638"/>
                    </a:ext>
                  </a:extLst>
                </a:gridCol>
                <a:gridCol w="2632346">
                  <a:extLst>
                    <a:ext uri="{9D8B030D-6E8A-4147-A177-3AD203B41FA5}">
                      <a16:colId xmlns:a16="http://schemas.microsoft.com/office/drawing/2014/main" val="305680501"/>
                    </a:ext>
                  </a:extLst>
                </a:gridCol>
                <a:gridCol w="2186067">
                  <a:extLst>
                    <a:ext uri="{9D8B030D-6E8A-4147-A177-3AD203B41FA5}">
                      <a16:colId xmlns:a16="http://schemas.microsoft.com/office/drawing/2014/main" val="3339886932"/>
                    </a:ext>
                  </a:extLst>
                </a:gridCol>
              </a:tblGrid>
              <a:tr h="641266">
                <a:tc>
                  <a:txBody>
                    <a:bodyPr/>
                    <a:lstStyle/>
                    <a:p>
                      <a:r>
                        <a:rPr lang="en-GB" sz="1000"/>
                        <a:t>Indicator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r>
                        <a:rPr lang="en-GB" sz="1000"/>
                        <a:t>Source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i="0">
                          <a:solidFill>
                            <a:schemeClr val="bg1"/>
                          </a:solidFill>
                        </a:rPr>
                        <a:t>Geographic coverage (smallest available)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bg1"/>
                          </a:solidFill>
                        </a:rPr>
                        <a:t>Latest year data available (updates)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Demographic variables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Considerations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r>
                        <a:rPr lang="en-GB" sz="1000"/>
                        <a:t>Example statement if you analyse this data...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254622028"/>
                  </a:ext>
                </a:extLst>
              </a:tr>
              <a:tr h="617551">
                <a:tc>
                  <a:txBody>
                    <a:bodyPr/>
                    <a:lstStyle/>
                    <a:p>
                      <a:r>
                        <a:rPr lang="en-GB" sz="1000" b="0"/>
                        <a:t>Many useful indicators such as: cost to make decent; dwellings without modern amenities</a:t>
                      </a:r>
                    </a:p>
                  </a:txBody>
                  <a:tcPr>
                    <a:lnL w="12700" cmpd="sng">
                      <a:noFill/>
                    </a:lnL>
                    <a:lnR w="12700" cmpd="sng">
                      <a:noFill/>
                    </a:lnR>
                    <a:lnT w="635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hlinkClick r:id="rId2"/>
                        </a:rPr>
                        <a:t>Local authority Housing Data</a:t>
                      </a:r>
                      <a:endParaRPr lang="en-GB" sz="1000"/>
                    </a:p>
                  </a:txBody>
                  <a:tcPr>
                    <a:lnL w="12700" cmpd="sng">
                      <a:noFill/>
                    </a:lnL>
                    <a:lnR w="12700" cmpd="sng">
                      <a:noFill/>
                    </a:lnR>
                    <a:lnT w="635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buNone/>
                      </a:pPr>
                      <a:r>
                        <a:rPr lang="en-GB" sz="1000"/>
                        <a:t>Local authority; </a:t>
                      </a:r>
                    </a:p>
                    <a:p>
                      <a:pPr lvl="0">
                        <a:buNone/>
                      </a:pPr>
                      <a:r>
                        <a:rPr lang="en-GB" sz="1000" i="1"/>
                        <a:t>UK</a:t>
                      </a:r>
                    </a:p>
                    <a:p>
                      <a:pPr lvl="0">
                        <a:buNone/>
                      </a:pPr>
                      <a:r>
                        <a:rPr lang="en-GB" sz="1000" i="0"/>
                        <a:t>Data from 2009-10 to 2023-24 (updated March 2025; annual)</a:t>
                      </a:r>
                    </a:p>
                    <a:p>
                      <a:pPr lvl="0">
                        <a:buNone/>
                      </a:pPr>
                      <a:endParaRPr lang="en-GB" sz="1000" i="1"/>
                    </a:p>
                    <a:p>
                      <a:pPr lvl="0">
                        <a:buNone/>
                      </a:pPr>
                      <a:endParaRPr lang="en-GB" sz="1000" i="0"/>
                    </a:p>
                  </a:txBody>
                  <a:tcPr>
                    <a:lnL w="12700" cmpd="sng">
                      <a:noFill/>
                    </a:lnL>
                    <a:lnR w="12700" cmpd="sng">
                      <a:noFill/>
                    </a:lnR>
                    <a:lnT w="635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None</a:t>
                      </a:r>
                    </a:p>
                  </a:txBody>
                  <a:tcPr>
                    <a:lnL w="12700" cmpd="sng">
                      <a:noFill/>
                    </a:lnL>
                    <a:lnR w="12700" cmpd="sng">
                      <a:noFill/>
                    </a:lnR>
                    <a:lnT w="635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Tx/>
                        <a:buSzTx/>
                        <a:buFontTx/>
                        <a:buNone/>
                      </a:pPr>
                      <a:endParaRPr lang="en-GB" sz="1000" i="0"/>
                    </a:p>
                  </a:txBody>
                  <a:tcPr>
                    <a:lnL w="12700" cmpd="sng">
                      <a:noFill/>
                    </a:lnL>
                    <a:lnR w="12700" cmpd="sng">
                      <a:noFill/>
                    </a:lnR>
                    <a:lnT w="635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i="0"/>
                    </a:p>
                  </a:txBody>
                  <a:tcPr>
                    <a:lnL w="12700" cmpd="sng">
                      <a:noFill/>
                    </a:lnL>
                    <a:lnR w="12700" cmpd="sng">
                      <a:noFill/>
                    </a:lnR>
                    <a:lnT w="635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320911283"/>
                  </a:ext>
                </a:extLst>
              </a:tr>
              <a:tr h="617551">
                <a:tc>
                  <a:txBody>
                    <a:bodyPr/>
                    <a:lstStyle/>
                    <a:p>
                      <a:pPr lvl="0">
                        <a:buNone/>
                      </a:pPr>
                      <a:r>
                        <a:rPr lang="en-GB" sz="1000" b="0"/>
                        <a:t>Proportion of households living in dwellings with EPC band C or above</a:t>
                      </a: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kern="1200">
                          <a:solidFill>
                            <a:schemeClr val="dk1"/>
                          </a:solidFill>
                          <a:effectLst/>
                          <a:latin typeface="+mn-lt"/>
                          <a:ea typeface="+mn-ea"/>
                          <a:cs typeface="+mn-cs"/>
                          <a:hlinkClick r:id="rId3"/>
                        </a:rPr>
                        <a:t>Homes with energy performance certificate (EPC) band C or above, by household characteristics</a:t>
                      </a:r>
                      <a:endParaRPr lang="en-GB" sz="1000" b="0" i="0" kern="120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kern="1200">
                          <a:solidFill>
                            <a:schemeClr val="dk1"/>
                          </a:solidFill>
                          <a:effectLst/>
                          <a:latin typeface="+mn-lt"/>
                          <a:ea typeface="+mn-ea"/>
                          <a:cs typeface="+mn-cs"/>
                        </a:rPr>
                        <a:t>(Census 2021 data)</a:t>
                      </a: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0"/>
                        <a:t>Local authority</a:t>
                      </a:r>
                    </a:p>
                    <a:p>
                      <a:r>
                        <a:rPr lang="en-GB" sz="1000" b="0" i="1"/>
                        <a:t>England and Wales</a:t>
                      </a:r>
                      <a:endParaRPr lang="en-GB" sz="1000" b="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a:t>2021 (every 10 years)</a:t>
                      </a:r>
                    </a:p>
                    <a:p>
                      <a:endParaRPr lang="en-GB" sz="1000" b="0"/>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a:t>Broken down by accommodation type, tenure, number of residents disabled, resident employment status, resident ethnic group, resident health, occupation</a:t>
                      </a: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0"/>
                        <a:t>[X]% of homes in [name of LA] in which two or more people are Disabled, has an energy rating below EPC Band C.</a:t>
                      </a: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9400783"/>
                  </a:ext>
                </a:extLst>
              </a:tr>
              <a:tr h="6175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a:t>Energy efficiency of housing</a:t>
                      </a:r>
                    </a:p>
                    <a:p>
                      <a:pPr lvl="0">
                        <a:buNone/>
                      </a:pPr>
                      <a:endParaRPr lang="en-GB" sz="1000" b="0"/>
                    </a:p>
                  </a:txBody>
                  <a:tcPr>
                    <a:lnL w="12700" cmpd="sng">
                      <a:noFill/>
                    </a:lnL>
                    <a:lnR w="12700" cmpd="sng">
                      <a:noFill/>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a:t>ONS. </a:t>
                      </a:r>
                      <a:r>
                        <a:rPr lang="en-GB" sz="1000" b="0">
                          <a:hlinkClick r:id="rId4"/>
                        </a:rPr>
                        <a:t>Energy efficiency of housing, England and Wales, local authority districts</a:t>
                      </a:r>
                      <a:endParaRPr lang="en-GB" sz="1000" b="0"/>
                    </a:p>
                  </a:txBody>
                  <a:tcPr>
                    <a:lnL w="12700" cmpd="sng">
                      <a:noFill/>
                    </a:lnL>
                    <a:lnR w="12700" cmpd="sng">
                      <a:noFill/>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0"/>
                        <a:t>Local authority</a:t>
                      </a:r>
                    </a:p>
                    <a:p>
                      <a:r>
                        <a:rPr lang="en-GB" sz="1000" b="0" i="1"/>
                        <a:t>England and Wales</a:t>
                      </a:r>
                      <a:endParaRPr lang="en-GB" sz="1000" b="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a:t>2022</a:t>
                      </a:r>
                      <a:r>
                        <a:rPr lang="en-GB" sz="1000" b="0"/>
                        <a:t>  (there is also a March 2021 release; next release TBA)</a:t>
                      </a:r>
                    </a:p>
                    <a:p>
                      <a:endParaRPr lang="en-GB" sz="1000" b="0"/>
                    </a:p>
                  </a:txBody>
                  <a:tcPr>
                    <a:lnL w="12700" cmpd="sng">
                      <a:noFill/>
                    </a:lnL>
                    <a:lnR w="12700" cmpd="sng">
                      <a:noFill/>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lnSpc>
                          <a:spcPct val="100000"/>
                        </a:lnSpc>
                        <a:spcBef>
                          <a:spcPts val="0"/>
                        </a:spcBef>
                        <a:spcAft>
                          <a:spcPts val="0"/>
                        </a:spcAft>
                        <a:buNone/>
                      </a:pPr>
                      <a:r>
                        <a:rPr lang="en-US" sz="1000" b="0">
                          <a:latin typeface="+mj-lt"/>
                        </a:rPr>
                        <a:t>None</a:t>
                      </a:r>
                    </a:p>
                  </a:txBody>
                  <a:tcPr>
                    <a:lnL w="12700" cmpd="sng">
                      <a:noFill/>
                    </a:lnL>
                    <a:lnR w="12700" cmpd="sng">
                      <a:noFill/>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p>
                  </a:txBody>
                  <a:tcPr>
                    <a:lnL w="12700" cmpd="sng">
                      <a:noFill/>
                    </a:lnL>
                    <a:lnR w="12700" cmpd="sng">
                      <a:noFill/>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a:t>[X]% of privately rented homes in [name of LA] are EPC band C or above</a:t>
                      </a:r>
                    </a:p>
                    <a:p>
                      <a:endParaRPr lang="en-GB" sz="1000" b="0"/>
                    </a:p>
                  </a:txBody>
                  <a:tcPr>
                    <a:lnL w="12700" cmpd="sng">
                      <a:noFill/>
                    </a:lnL>
                    <a:lnR w="12700" cmpd="sng">
                      <a:noFill/>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1773881289"/>
                  </a:ext>
                </a:extLst>
              </a:tr>
            </a:tbl>
          </a:graphicData>
        </a:graphic>
      </p:graphicFrame>
    </p:spTree>
    <p:extLst>
      <p:ext uri="{BB962C8B-B14F-4D97-AF65-F5344CB8AC3E}">
        <p14:creationId xmlns:p14="http://schemas.microsoft.com/office/powerpoint/2010/main" val="451141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DD83679-1EBE-24D3-10A8-22701B5F82AB}"/>
              </a:ext>
            </a:extLst>
          </p:cNvPr>
          <p:cNvSpPr>
            <a:spLocks noGrp="1"/>
          </p:cNvSpPr>
          <p:nvPr>
            <p:ph type="title"/>
          </p:nvPr>
        </p:nvSpPr>
        <p:spPr>
          <a:xfrm>
            <a:off x="539750" y="539750"/>
            <a:ext cx="11112500" cy="1035050"/>
          </a:xfrm>
        </p:spPr>
        <p:txBody>
          <a:bodyPr/>
          <a:lstStyle/>
          <a:p>
            <a:r>
              <a:rPr lang="en-GB"/>
              <a:t>English Housing Survey</a:t>
            </a:r>
          </a:p>
        </p:txBody>
      </p:sp>
      <p:sp>
        <p:nvSpPr>
          <p:cNvPr id="7" name="TextBox 6">
            <a:extLst>
              <a:ext uri="{FF2B5EF4-FFF2-40B4-BE49-F238E27FC236}">
                <a16:creationId xmlns:a16="http://schemas.microsoft.com/office/drawing/2014/main" id="{9B0838D8-696B-2308-27F9-39AA89C0566A}"/>
              </a:ext>
            </a:extLst>
          </p:cNvPr>
          <p:cNvSpPr txBox="1"/>
          <p:nvPr/>
        </p:nvSpPr>
        <p:spPr>
          <a:xfrm>
            <a:off x="539750" y="1138743"/>
            <a:ext cx="10689336" cy="590931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1400">
                <a:latin typeface="+mj-lt"/>
              </a:rPr>
              <a:t>The </a:t>
            </a:r>
            <a:r>
              <a:rPr lang="en-GB" sz="1400" b="1">
                <a:latin typeface="+mj-lt"/>
              </a:rPr>
              <a:t>English Housing Survey (EHS)</a:t>
            </a:r>
            <a:r>
              <a:rPr lang="en-GB" sz="1400">
                <a:latin typeface="+mj-lt"/>
              </a:rPr>
              <a:t> is the most detailed </a:t>
            </a:r>
            <a:r>
              <a:rPr lang="en-GB" sz="1400" i="1">
                <a:latin typeface="+mj-lt"/>
              </a:rPr>
              <a:t>national</a:t>
            </a:r>
            <a:r>
              <a:rPr lang="en-GB" sz="1400">
                <a:latin typeface="+mj-lt"/>
              </a:rPr>
              <a:t> data available on the quality of housing in England, especially around private rented and owner-occupied homes. </a:t>
            </a:r>
          </a:p>
          <a:p>
            <a:pPr marL="285750" indent="-285750">
              <a:buFont typeface="Arial" panose="020B0604020202020204" pitchFamily="34" charset="0"/>
              <a:buChar char="•"/>
            </a:pPr>
            <a:endParaRPr lang="en-GB" sz="1400">
              <a:latin typeface="+mj-lt"/>
            </a:endParaRPr>
          </a:p>
          <a:p>
            <a:pPr marL="285750" indent="-285750">
              <a:buFont typeface="Arial" panose="020B0604020202020204" pitchFamily="34" charset="0"/>
              <a:buChar char="•"/>
            </a:pPr>
            <a:r>
              <a:rPr lang="en-GB" sz="1400">
                <a:latin typeface="+mj-lt"/>
              </a:rPr>
              <a:t>Data is collected on issues including but not limited to: tenure and tenure trends; stock profile; dwelling condition and safety; amenities, services and local environments; attitudes and satisfaction and moves.</a:t>
            </a:r>
          </a:p>
          <a:p>
            <a:pPr marL="285750" indent="-285750">
              <a:buFont typeface="Arial" panose="020B0604020202020204" pitchFamily="34" charset="0"/>
              <a:buChar char="•"/>
            </a:pPr>
            <a:endParaRPr lang="en-GB" sz="1400">
              <a:latin typeface="+mj-lt"/>
            </a:endParaRPr>
          </a:p>
          <a:p>
            <a:pPr marL="285750" indent="-285750">
              <a:buFont typeface="Arial" panose="020B0604020202020204" pitchFamily="34" charset="0"/>
              <a:buChar char="•"/>
            </a:pPr>
            <a:r>
              <a:rPr lang="en-GB" sz="1400">
                <a:latin typeface="+mj-lt"/>
              </a:rPr>
              <a:t>Some, but not all data collected, is broken down by age group.</a:t>
            </a:r>
          </a:p>
          <a:p>
            <a:pPr marL="285750" indent="-285750">
              <a:buFont typeface="Arial" panose="020B0604020202020204" pitchFamily="34" charset="0"/>
              <a:buChar char="•"/>
            </a:pPr>
            <a:endParaRPr lang="en-GB" sz="1400">
              <a:latin typeface="+mj-lt"/>
            </a:endParaRPr>
          </a:p>
          <a:p>
            <a:pPr marL="285750" indent="-285750">
              <a:buFont typeface="Arial" panose="020B0604020202020204" pitchFamily="34" charset="0"/>
              <a:buChar char="•"/>
            </a:pPr>
            <a:r>
              <a:rPr lang="en-GB" sz="1400">
                <a:latin typeface="+mj-lt"/>
              </a:rPr>
              <a:t>Outputs comprise: </a:t>
            </a:r>
            <a:r>
              <a:rPr lang="en-GB" sz="1400">
                <a:latin typeface="+mj-lt"/>
                <a:hlinkClick r:id="rId2"/>
              </a:rPr>
              <a:t> </a:t>
            </a:r>
            <a:r>
              <a:rPr lang="en-GB" sz="1400" i="0">
                <a:solidFill>
                  <a:srgbClr val="0B0C0C"/>
                </a:solidFill>
                <a:effectLst/>
                <a:highlight>
                  <a:srgbClr val="FFFFFF"/>
                </a:highlight>
                <a:latin typeface="+mj-lt"/>
                <a:hlinkClick r:id="rId2"/>
              </a:rPr>
              <a:t>English Housing Survey 2022 to 2023: headline report </a:t>
            </a:r>
            <a:r>
              <a:rPr lang="en-GB" sz="1400" i="0">
                <a:solidFill>
                  <a:srgbClr val="0B0C0C"/>
                </a:solidFill>
                <a:effectLst/>
                <a:highlight>
                  <a:srgbClr val="FFFFFF"/>
                </a:highlight>
                <a:latin typeface="+mj-lt"/>
              </a:rPr>
              <a:t>(last published </a:t>
            </a:r>
            <a:r>
              <a:rPr lang="en-GB" sz="1400">
                <a:latin typeface="+mj-lt"/>
              </a:rPr>
              <a:t>December 2023); A</a:t>
            </a:r>
            <a:r>
              <a:rPr lang="en-GB" sz="1400">
                <a:latin typeface="+mj-lt"/>
                <a:hlinkClick r:id="rId3"/>
              </a:rPr>
              <a:t>nnex tables </a:t>
            </a:r>
            <a:r>
              <a:rPr lang="en-GB" sz="1400">
                <a:latin typeface="+mj-lt"/>
              </a:rPr>
              <a:t>(last </a:t>
            </a:r>
            <a:r>
              <a:rPr lang="en-GB" sz="1400" i="0">
                <a:solidFill>
                  <a:srgbClr val="0B0C0C"/>
                </a:solidFill>
                <a:effectLst/>
                <a:highlight>
                  <a:srgbClr val="FFFFFF"/>
                </a:highlight>
                <a:latin typeface="+mj-lt"/>
              </a:rPr>
              <a:t>published </a:t>
            </a:r>
            <a:r>
              <a:rPr lang="en-GB" sz="1400">
                <a:latin typeface="+mj-lt"/>
              </a:rPr>
              <a:t>December 2023); </a:t>
            </a:r>
            <a:r>
              <a:rPr lang="en-GB" sz="1400">
                <a:latin typeface="+mj-lt"/>
                <a:hlinkClick r:id="rId4"/>
              </a:rPr>
              <a:t>focused reports </a:t>
            </a:r>
            <a:r>
              <a:rPr lang="en-GB" sz="1400">
                <a:latin typeface="+mj-lt"/>
              </a:rPr>
              <a:t>(on energy, housing quality and condition, rented sector; last published July 2024); </a:t>
            </a:r>
            <a:r>
              <a:rPr lang="en-GB" sz="1400">
                <a:latin typeface="+mj-lt"/>
                <a:hlinkClick r:id="rId5"/>
              </a:rPr>
              <a:t>l</a:t>
            </a:r>
            <a:r>
              <a:rPr lang="en-GB" sz="1400">
                <a:hlinkClick r:id="rId5"/>
              </a:rPr>
              <a:t>ive tables </a:t>
            </a:r>
            <a:r>
              <a:rPr lang="en-GB" sz="1400"/>
              <a:t>(</a:t>
            </a:r>
            <a:r>
              <a:rPr lang="en-GB" sz="1400" b="0" i="0">
                <a:solidFill>
                  <a:srgbClr val="0B0C0C"/>
                </a:solidFill>
                <a:effectLst/>
                <a:highlight>
                  <a:srgbClr val="FFFFFF"/>
                </a:highlight>
              </a:rPr>
              <a:t>a collection of detailed time series data tables that are updated annually). Headline findings on </a:t>
            </a:r>
            <a:r>
              <a:rPr lang="en-GB" sz="1400" b="0" i="0">
                <a:solidFill>
                  <a:srgbClr val="0B0C0C"/>
                </a:solidFill>
                <a:effectLst/>
                <a:highlight>
                  <a:srgbClr val="FFFFFF"/>
                </a:highlight>
                <a:hlinkClick r:id="rId6"/>
              </a:rPr>
              <a:t>demographics and household resilience </a:t>
            </a:r>
            <a:r>
              <a:rPr lang="en-GB" sz="1400" b="0" i="0">
                <a:solidFill>
                  <a:srgbClr val="0B0C0C"/>
                </a:solidFill>
                <a:effectLst/>
                <a:highlight>
                  <a:srgbClr val="FFFFFF"/>
                </a:highlight>
              </a:rPr>
              <a:t>and on </a:t>
            </a:r>
            <a:r>
              <a:rPr lang="en-GB" sz="1400" b="0" i="0">
                <a:solidFill>
                  <a:srgbClr val="0B0C0C"/>
                </a:solidFill>
                <a:effectLst/>
                <a:highlight>
                  <a:srgbClr val="FFFFFF"/>
                </a:highlight>
                <a:hlinkClick r:id="rId7"/>
              </a:rPr>
              <a:t>housing quality and energy efficiency </a:t>
            </a:r>
            <a:r>
              <a:rPr lang="en-GB" sz="1400" b="0" i="0">
                <a:solidFill>
                  <a:srgbClr val="0B0C0C"/>
                </a:solidFill>
                <a:effectLst/>
                <a:highlight>
                  <a:srgbClr val="FFFFFF"/>
                </a:highlight>
              </a:rPr>
              <a:t>for 2023 to 2024 were published November 2024. </a:t>
            </a:r>
            <a:endParaRPr lang="en-GB" sz="1400"/>
          </a:p>
          <a:p>
            <a:endParaRPr lang="en-GB" sz="1400">
              <a:latin typeface="+mj-lt"/>
            </a:endParaRPr>
          </a:p>
          <a:p>
            <a:pPr marL="285750" indent="-285750">
              <a:buFont typeface="Arial" panose="020B0604020202020204" pitchFamily="34" charset="0"/>
              <a:buChar char="•"/>
            </a:pPr>
            <a:r>
              <a:rPr lang="en-GB" sz="1400">
                <a:latin typeface="+mj-lt"/>
              </a:rPr>
              <a:t>The data (and reports) are published annually. Note that </a:t>
            </a:r>
            <a:r>
              <a:rPr lang="en-GB" sz="1400" b="1">
                <a:latin typeface="+mj-lt"/>
              </a:rPr>
              <a:t>this data is not available locally</a:t>
            </a:r>
            <a:r>
              <a:rPr lang="en-GB" sz="1400">
                <a:latin typeface="+mj-lt"/>
              </a:rPr>
              <a:t>. If you have data analysis support, you can download the data from the </a:t>
            </a:r>
            <a:r>
              <a:rPr lang="en-GB" sz="1400">
                <a:latin typeface="+mj-lt"/>
                <a:hlinkClick r:id="rId8"/>
              </a:rPr>
              <a:t>UK data service </a:t>
            </a:r>
            <a:r>
              <a:rPr lang="en-GB" sz="1400">
                <a:latin typeface="+mj-lt"/>
              </a:rPr>
              <a:t>and analyse by region as we have done for Chart 4.04 here: </a:t>
            </a:r>
            <a:r>
              <a:rPr lang="en-GB" sz="1400">
                <a:latin typeface="+mj-lt"/>
                <a:hlinkClick r:id="rId9"/>
              </a:rPr>
              <a:t>https://ageing-better.org.uk/homes-state-ageing-2023-4</a:t>
            </a:r>
            <a:r>
              <a:rPr lang="en-GB" sz="1400">
                <a:latin typeface="+mj-lt"/>
              </a:rPr>
              <a:t>. Smaller geographic areas will not be possible. You will also need analysis support to get an age breakdown of any variables that do not already include an age breakdown in the published tables.</a:t>
            </a:r>
          </a:p>
          <a:p>
            <a:pPr marL="285750" indent="-285750">
              <a:buFont typeface="Arial" panose="020B0604020202020204" pitchFamily="34" charset="0"/>
              <a:buChar char="•"/>
            </a:pPr>
            <a:endParaRPr lang="en-GB" sz="1400">
              <a:latin typeface="+mj-lt"/>
              <a:hlinkClick r:id="rId10"/>
            </a:endParaRPr>
          </a:p>
          <a:p>
            <a:pPr marL="285750" indent="-285750">
              <a:buFont typeface="Arial" panose="020B0604020202020204" pitchFamily="34" charset="0"/>
              <a:buChar char="•"/>
            </a:pPr>
            <a:r>
              <a:rPr lang="en-GB" sz="1400">
                <a:latin typeface="+mj-lt"/>
                <a:hlinkClick r:id="rId10"/>
              </a:rPr>
              <a:t>English Housing Survey: local authority housing stock modelling, 2020</a:t>
            </a:r>
            <a:r>
              <a:rPr lang="en-GB" sz="1400">
                <a:latin typeface="+mj-lt"/>
              </a:rPr>
              <a:t> provides </a:t>
            </a:r>
            <a:r>
              <a:rPr lang="en-GB" sz="1400" i="1">
                <a:latin typeface="+mj-lt"/>
              </a:rPr>
              <a:t>modelled </a:t>
            </a:r>
            <a:r>
              <a:rPr lang="en-GB" sz="1400">
                <a:latin typeface="+mj-lt"/>
              </a:rPr>
              <a:t>estimates of </a:t>
            </a:r>
            <a:r>
              <a:rPr lang="en-GB" sz="1400" b="0" i="0">
                <a:solidFill>
                  <a:srgbClr val="0B0C0C"/>
                </a:solidFill>
                <a:effectLst/>
                <a:highlight>
                  <a:srgbClr val="FFFFFF"/>
                </a:highlight>
                <a:latin typeface="+mj-lt"/>
              </a:rPr>
              <a:t>the number and proportion of occupied homes that are deemed non-decent according to the Decent Homes Standard in each local authority, by tenure and dwelling type and the number and proportion of occupied homes that are deemed unsafe due to having a Housing Health and Safety Rating System (HHSRS) Category 1 hazard in each local authority, by tenure and dwelling type. Note that this is </a:t>
            </a:r>
            <a:r>
              <a:rPr lang="en-GB" sz="1400" b="0" i="1">
                <a:solidFill>
                  <a:srgbClr val="0B0C0C"/>
                </a:solidFill>
                <a:effectLst/>
                <a:highlight>
                  <a:srgbClr val="FFFFFF"/>
                </a:highlight>
                <a:latin typeface="+mj-lt"/>
              </a:rPr>
              <a:t>modelled </a:t>
            </a:r>
            <a:r>
              <a:rPr lang="en-GB" sz="1400" b="0">
                <a:solidFill>
                  <a:srgbClr val="0B0C0C"/>
                </a:solidFill>
                <a:effectLst/>
                <a:highlight>
                  <a:srgbClr val="FFFFFF"/>
                </a:highlight>
                <a:latin typeface="+mj-lt"/>
              </a:rPr>
              <a:t>data. See section 7 of this </a:t>
            </a:r>
            <a:r>
              <a:rPr lang="en-GB" sz="1400" b="0">
                <a:solidFill>
                  <a:srgbClr val="0B0C0C"/>
                </a:solidFill>
                <a:effectLst/>
                <a:highlight>
                  <a:srgbClr val="FFFFFF"/>
                </a:highlight>
                <a:latin typeface="+mj-lt"/>
                <a:hlinkClick r:id="rId11"/>
              </a:rPr>
              <a:t>report</a:t>
            </a:r>
            <a:r>
              <a:rPr lang="en-GB" sz="1400" b="0">
                <a:solidFill>
                  <a:srgbClr val="0B0C0C"/>
                </a:solidFill>
                <a:effectLst/>
                <a:highlight>
                  <a:srgbClr val="FFFFFF"/>
                </a:highlight>
                <a:latin typeface="+mj-lt"/>
              </a:rPr>
              <a:t> for guidance as to how these estimates should and should not be used. </a:t>
            </a:r>
            <a:endParaRPr lang="en-GB" sz="1400" b="0" i="0">
              <a:solidFill>
                <a:srgbClr val="0B0C0C"/>
              </a:solidFill>
              <a:effectLst/>
              <a:highlight>
                <a:srgbClr val="FFFFFF"/>
              </a:highlight>
              <a:latin typeface="+mj-lt"/>
            </a:endParaRPr>
          </a:p>
          <a:p>
            <a:pPr marL="285750" indent="-285750">
              <a:buFont typeface="Arial" panose="020B0604020202020204" pitchFamily="34" charset="0"/>
              <a:buChar char="•"/>
            </a:pPr>
            <a:endParaRPr lang="en-GB" sz="1400" i="1">
              <a:latin typeface="+mj-lt"/>
            </a:endParaRPr>
          </a:p>
          <a:p>
            <a:endParaRPr lang="en-GB" sz="1400">
              <a:latin typeface="+mj-lt"/>
            </a:endParaRPr>
          </a:p>
          <a:p>
            <a:endParaRPr lang="en-GB" sz="1400">
              <a:latin typeface="+mj-lt"/>
            </a:endParaRPr>
          </a:p>
          <a:p>
            <a:endParaRPr lang="en-GB" sz="1400">
              <a:latin typeface="+mj-lt"/>
            </a:endParaRPr>
          </a:p>
        </p:txBody>
      </p:sp>
    </p:spTree>
    <p:extLst>
      <p:ext uri="{BB962C8B-B14F-4D97-AF65-F5344CB8AC3E}">
        <p14:creationId xmlns:p14="http://schemas.microsoft.com/office/powerpoint/2010/main" val="3264869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AF0DD-3FC4-499C-ACAD-CDBEB70B31B7}"/>
              </a:ext>
            </a:extLst>
          </p:cNvPr>
          <p:cNvSpPr>
            <a:spLocks noGrp="1"/>
          </p:cNvSpPr>
          <p:nvPr>
            <p:ph type="title"/>
          </p:nvPr>
        </p:nvSpPr>
        <p:spPr/>
        <p:txBody>
          <a:bodyPr/>
          <a:lstStyle/>
          <a:p>
            <a:r>
              <a:rPr lang="en-GB"/>
              <a:t>Data sources: civic participation and employment</a:t>
            </a:r>
          </a:p>
        </p:txBody>
      </p:sp>
      <p:sp>
        <p:nvSpPr>
          <p:cNvPr id="6" name="Text Placeholder 5">
            <a:extLst>
              <a:ext uri="{FF2B5EF4-FFF2-40B4-BE49-F238E27FC236}">
                <a16:creationId xmlns:a16="http://schemas.microsoft.com/office/drawing/2014/main" id="{9327356F-B5EC-4734-BD8F-9CE20F5A4C8C}"/>
              </a:ext>
            </a:extLst>
          </p:cNvPr>
          <p:cNvSpPr>
            <a:spLocks noGrp="1"/>
          </p:cNvSpPr>
          <p:nvPr>
            <p:ph type="body" sz="quarter" idx="13"/>
          </p:nvPr>
        </p:nvSpPr>
        <p:spPr>
          <a:xfrm>
            <a:off x="749552" y="10340559"/>
            <a:ext cx="8443912" cy="550863"/>
          </a:xfrm>
        </p:spPr>
        <p:txBody>
          <a:bodyPr/>
          <a:lstStyle/>
          <a:p>
            <a:endParaRPr lang="en-GB"/>
          </a:p>
        </p:txBody>
      </p:sp>
      <p:graphicFrame>
        <p:nvGraphicFramePr>
          <p:cNvPr id="9" name="Table 5">
            <a:extLst>
              <a:ext uri="{FF2B5EF4-FFF2-40B4-BE49-F238E27FC236}">
                <a16:creationId xmlns:a16="http://schemas.microsoft.com/office/drawing/2014/main" id="{2DB7B581-2688-65A7-2962-320A5C672105}"/>
              </a:ext>
            </a:extLst>
          </p:cNvPr>
          <p:cNvGraphicFramePr>
            <a:graphicFrameLocks noGrp="1"/>
          </p:cNvGraphicFramePr>
          <p:nvPr>
            <p:ph idx="1"/>
            <p:extLst>
              <p:ext uri="{D42A27DB-BD31-4B8C-83A1-F6EECF244321}">
                <p14:modId xmlns:p14="http://schemas.microsoft.com/office/powerpoint/2010/main" val="3475478827"/>
              </p:ext>
            </p:extLst>
          </p:nvPr>
        </p:nvGraphicFramePr>
        <p:xfrm>
          <a:off x="611744" y="1062231"/>
          <a:ext cx="10968510" cy="5167022"/>
        </p:xfrm>
        <a:graphic>
          <a:graphicData uri="http://schemas.openxmlformats.org/drawingml/2006/table">
            <a:tbl>
              <a:tblPr firstRow="1" bandRow="1">
                <a:tableStyleId>{5C22544A-7EE6-4342-B048-85BDC9FD1C3A}</a:tableStyleId>
              </a:tblPr>
              <a:tblGrid>
                <a:gridCol w="1154527">
                  <a:extLst>
                    <a:ext uri="{9D8B030D-6E8A-4147-A177-3AD203B41FA5}">
                      <a16:colId xmlns:a16="http://schemas.microsoft.com/office/drawing/2014/main" val="1535115210"/>
                    </a:ext>
                  </a:extLst>
                </a:gridCol>
                <a:gridCol w="1350477">
                  <a:extLst>
                    <a:ext uri="{9D8B030D-6E8A-4147-A177-3AD203B41FA5}">
                      <a16:colId xmlns:a16="http://schemas.microsoft.com/office/drawing/2014/main" val="4192193927"/>
                    </a:ext>
                  </a:extLst>
                </a:gridCol>
                <a:gridCol w="2425636">
                  <a:extLst>
                    <a:ext uri="{9D8B030D-6E8A-4147-A177-3AD203B41FA5}">
                      <a16:colId xmlns:a16="http://schemas.microsoft.com/office/drawing/2014/main" val="1520137497"/>
                    </a:ext>
                  </a:extLst>
                </a:gridCol>
                <a:gridCol w="1219457">
                  <a:extLst>
                    <a:ext uri="{9D8B030D-6E8A-4147-A177-3AD203B41FA5}">
                      <a16:colId xmlns:a16="http://schemas.microsoft.com/office/drawing/2014/main" val="3714516638"/>
                    </a:ext>
                  </a:extLst>
                </a:gridCol>
                <a:gridCol w="2632346">
                  <a:extLst>
                    <a:ext uri="{9D8B030D-6E8A-4147-A177-3AD203B41FA5}">
                      <a16:colId xmlns:a16="http://schemas.microsoft.com/office/drawing/2014/main" val="305680501"/>
                    </a:ext>
                  </a:extLst>
                </a:gridCol>
                <a:gridCol w="2186067">
                  <a:extLst>
                    <a:ext uri="{9D8B030D-6E8A-4147-A177-3AD203B41FA5}">
                      <a16:colId xmlns:a16="http://schemas.microsoft.com/office/drawing/2014/main" val="3339886932"/>
                    </a:ext>
                  </a:extLst>
                </a:gridCol>
              </a:tblGrid>
              <a:tr h="641266">
                <a:tc>
                  <a:txBody>
                    <a:bodyPr/>
                    <a:lstStyle/>
                    <a:p>
                      <a:r>
                        <a:rPr lang="en-GB" sz="1000"/>
                        <a:t>Indicator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r>
                        <a:rPr lang="en-GB" sz="1000"/>
                        <a:t>Source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i="0">
                          <a:solidFill>
                            <a:schemeClr val="bg1"/>
                          </a:solidFill>
                        </a:rPr>
                        <a:t>Geographic coverage (smallest available)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bg1"/>
                          </a:solidFill>
                        </a:rPr>
                        <a:t>Latest year data available (updates)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Demographic variables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Considerations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r>
                        <a:rPr lang="en-GB" sz="1000"/>
                        <a:t>Example statement if you analyse this data...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254622028"/>
                  </a:ext>
                </a:extLst>
              </a:tr>
              <a:tr h="617551">
                <a:tc>
                  <a:txBody>
                    <a:bodyPr/>
                    <a:lstStyle/>
                    <a:p>
                      <a:pPr lvl="0">
                        <a:buNone/>
                      </a:pPr>
                      <a:r>
                        <a:rPr lang="en-GB" sz="1000" b="0"/>
                        <a:t>Economic activity by age and employment rate by age</a:t>
                      </a:r>
                    </a:p>
                  </a:txBody>
                  <a:tcPr>
                    <a:lnL w="12700" cmpd="sng">
                      <a:noFill/>
                    </a:lnL>
                    <a:lnR w="12700" cmpd="sng">
                      <a:noFill/>
                    </a:lnR>
                    <a:lnT w="635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0"/>
                        <a:t>Labour Force Survey (LFS); </a:t>
                      </a:r>
                      <a:r>
                        <a:rPr lang="en-GB" sz="1000" b="0">
                          <a:hlinkClick r:id="rId2"/>
                        </a:rPr>
                        <a:t>Nomis web</a:t>
                      </a:r>
                      <a:endParaRPr lang="en-GB" sz="1000" b="0">
                        <a:hlinkClick r:id="rId3"/>
                      </a:endParaRPr>
                    </a:p>
                  </a:txBody>
                  <a:tcPr>
                    <a:lnL w="12700" cmpd="sng">
                      <a:noFill/>
                    </a:lnL>
                    <a:lnR w="12700" cmpd="sng">
                      <a:noFill/>
                    </a:lnR>
                    <a:lnT w="635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1"/>
                        <a:t>Local authority. </a:t>
                      </a:r>
                      <a:endParaRPr lang="en-GB" sz="1000" b="0" i="0"/>
                    </a:p>
                    <a:p>
                      <a:pPr lvl="0">
                        <a:buNone/>
                      </a:pPr>
                      <a:r>
                        <a:rPr lang="en-GB" sz="1000" b="0" i="1"/>
                        <a:t>England, Scotland, Wales &amp; NI</a:t>
                      </a:r>
                    </a:p>
                    <a:p>
                      <a:pPr lvl="0">
                        <a:buNone/>
                      </a:pPr>
                      <a:r>
                        <a:rPr lang="en-GB" sz="1000" b="0" i="0"/>
                        <a:t>2024 (annual)</a:t>
                      </a:r>
                      <a:endParaRPr lang="en-GB" sz="1000" b="0"/>
                    </a:p>
                  </a:txBody>
                  <a:tcPr>
                    <a:lnL w="12700" cmpd="sng">
                      <a:noFill/>
                    </a:lnL>
                    <a:lnR w="12700" cmpd="sng">
                      <a:noFill/>
                    </a:lnR>
                    <a:lnT w="635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lnSpc>
                          <a:spcPct val="100000"/>
                        </a:lnSpc>
                        <a:spcBef>
                          <a:spcPts val="0"/>
                        </a:spcBef>
                        <a:spcAft>
                          <a:spcPts val="0"/>
                        </a:spcAft>
                        <a:buNone/>
                      </a:pPr>
                      <a:r>
                        <a:rPr lang="en-GB" sz="1000" b="0" i="0" u="none" strike="noStrike" noProof="0">
                          <a:latin typeface="+mj-lt"/>
                        </a:rPr>
                        <a:t>Gender, age (age groups of 50+, 50-64, 65+)</a:t>
                      </a:r>
                      <a:endParaRPr lang="en-US" sz="1000" b="0">
                        <a:latin typeface="+mj-lt"/>
                      </a:endParaRPr>
                    </a:p>
                  </a:txBody>
                  <a:tcPr>
                    <a:lnL w="12700" cmpd="sng">
                      <a:noFill/>
                    </a:lnL>
                    <a:lnR w="12700" cmpd="sng">
                      <a:noFill/>
                    </a:lnR>
                    <a:lnT w="635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a:t>In Nomis s</a:t>
                      </a:r>
                      <a:r>
                        <a:rPr lang="en-GB" sz="1000"/>
                        <a:t>elect Geography, Date; then Variable - find “Economic activity by age” or “Employment rate by age” in Category drop down menu </a:t>
                      </a:r>
                    </a:p>
                    <a:p>
                      <a:r>
                        <a:rPr lang="en-GB" sz="1000" b="0"/>
                        <a:t>LFS estimates get less reliable at smaller geographies and age groups as reflected in the confidence interval (CI). CIs may be large at local authority level and so caution should be exercised. .  </a:t>
                      </a:r>
                    </a:p>
                    <a:p>
                      <a:r>
                        <a:rPr lang="en-GB" sz="1000" b="0"/>
                        <a:t>Note that there are known to be issues with the accuracy of Labour Force Survey data that have worsened since late 2019. </a:t>
                      </a:r>
                      <a:r>
                        <a:rPr lang="en-GB" sz="1000" b="0" i="0" kern="1200">
                          <a:solidFill>
                            <a:schemeClr val="dk1"/>
                          </a:solidFill>
                          <a:effectLst/>
                          <a:latin typeface="+mj-lt"/>
                          <a:ea typeface="+mn-ea"/>
                          <a:cs typeface="+mn-cs"/>
                        </a:rPr>
                        <a:t>ONS is in the process of constructing a new survey – the transformed labour force survey (TLFS), to replace the LFS</a:t>
                      </a:r>
                      <a:r>
                        <a:rPr lang="en-GB" sz="1000" b="0"/>
                        <a:t>. </a:t>
                      </a:r>
                    </a:p>
                  </a:txBody>
                  <a:tcPr>
                    <a:lnL w="12700" cmpd="sng">
                      <a:noFill/>
                    </a:lnL>
                    <a:lnR w="12700" cmpd="sng">
                      <a:noFill/>
                    </a:lnR>
                    <a:lnT w="635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0"/>
                        <a:t>The employment rate of economically active people aged 50+ in our borough is [X]%, [Y]% lower than economically active residents aged 25-49. </a:t>
                      </a:r>
                    </a:p>
                  </a:txBody>
                  <a:tcPr>
                    <a:lnL w="12700" cmpd="sng">
                      <a:noFill/>
                    </a:lnL>
                    <a:lnR w="12700" cmpd="sng">
                      <a:noFill/>
                    </a:lnR>
                    <a:lnT w="635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320911283"/>
                  </a:ext>
                </a:extLst>
              </a:tr>
              <a:tr h="617551">
                <a:tc>
                  <a:txBody>
                    <a:bodyPr/>
                    <a:lstStyle/>
                    <a:p>
                      <a:r>
                        <a:rPr lang="en-GB" sz="1000" b="0"/>
                        <a:t>Pension credit</a:t>
                      </a:r>
                    </a:p>
                  </a:txBody>
                  <a:tcPr>
                    <a:lnL w="12700" cmpd="sng">
                      <a:noFill/>
                    </a:lnL>
                    <a:lnR w="12700" cmpd="sng">
                      <a:noFill/>
                    </a:lnR>
                    <a:lnT w="952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a:t>DWP; </a:t>
                      </a:r>
                      <a:r>
                        <a:rPr lang="en-GB" sz="1000" b="0">
                          <a:hlinkClick r:id="rId4"/>
                        </a:rPr>
                        <a:t>Stat-Xplore</a:t>
                      </a:r>
                      <a:endParaRPr lang="en-GB" sz="1000" b="0"/>
                    </a:p>
                  </a:txBody>
                  <a:tcPr>
                    <a:lnL w="12700" cmpd="sng">
                      <a:noFill/>
                    </a:lnL>
                    <a:lnR w="12700" cmpd="sng">
                      <a:noFill/>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endParaRPr lang="en-GB" sz="1000" b="1"/>
                    </a:p>
                    <a:p>
                      <a:endParaRPr lang="en-GB" sz="1000" b="1"/>
                    </a:p>
                    <a:p>
                      <a:endParaRPr lang="en-GB" sz="1000" b="1"/>
                    </a:p>
                    <a:p>
                      <a:endParaRPr lang="en-GB" sz="1000" b="1"/>
                    </a:p>
                    <a:p>
                      <a:endParaRPr lang="en-GB" sz="1000" b="1"/>
                    </a:p>
                    <a:p>
                      <a:r>
                        <a:rPr lang="en-GB" sz="1000" b="1"/>
                        <a:t>LSOA.</a:t>
                      </a:r>
                      <a:r>
                        <a:rPr lang="en-GB" sz="1000"/>
                        <a:t> </a:t>
                      </a:r>
                      <a:endParaRPr lang="en-GB" sz="1000" i="1"/>
                    </a:p>
                    <a:p>
                      <a:pPr lvl="0">
                        <a:buNone/>
                      </a:pPr>
                      <a:r>
                        <a:rPr lang="en-GB" sz="1000" b="0" i="1" u="none" strike="noStrike" noProof="0">
                          <a:latin typeface="+mn-lt"/>
                        </a:rPr>
                        <a:t>England, Scotland &amp; Wales</a:t>
                      </a:r>
                    </a:p>
                    <a:p>
                      <a:pPr lvl="0">
                        <a:buNone/>
                      </a:pPr>
                      <a:r>
                        <a:rPr lang="en-GB" sz="1000" i="0"/>
                        <a:t>data to November 2023 (published 2024; quarterly)</a:t>
                      </a:r>
                    </a:p>
                  </a:txBody>
                  <a:tcPr>
                    <a:lnL w="12700" cmpd="sng">
                      <a:noFill/>
                    </a:lnL>
                    <a:lnR w="12700" cmpd="sng">
                      <a:noFill/>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a:t>Age (5-year bands and single years); gender. </a:t>
                      </a:r>
                    </a:p>
                  </a:txBody>
                  <a:tcPr>
                    <a:lnL w="12700" cmpd="sng">
                      <a:noFill/>
                    </a:lnL>
                    <a:lnR w="12700" cmpd="sng">
                      <a:noFill/>
                    </a:lnR>
                    <a:lnT w="952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a:t>These numbers are not estimates, but actual figures collected by the DWP. </a:t>
                      </a:r>
                    </a:p>
                    <a:p>
                      <a:pPr marL="0" marR="0" lvl="0" indent="0" algn="l" rtl="0" eaLnBrk="1" fontAlgn="auto" latinLnBrk="0" hangingPunct="1">
                        <a:lnSpc>
                          <a:spcPct val="100000"/>
                        </a:lnSpc>
                        <a:spcBef>
                          <a:spcPts val="0"/>
                        </a:spcBef>
                        <a:spcAft>
                          <a:spcPts val="0"/>
                        </a:spcAft>
                        <a:buClrTx/>
                        <a:buSzTx/>
                        <a:buFontTx/>
                        <a:buNone/>
                      </a:pPr>
                      <a:endParaRPr lang="en-GB" sz="1000" i="0"/>
                    </a:p>
                  </a:txBody>
                  <a:tcPr>
                    <a:lnL w="12700" cmpd="sng">
                      <a:noFill/>
                    </a:lnL>
                    <a:lnR w="12700" cmpd="sng">
                      <a:noFill/>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0"/>
                        <a:t>In our borough, [X]% of men and [Y]% of women aged 65 to 69 are claiming pension credit</a:t>
                      </a:r>
                    </a:p>
                  </a:txBody>
                  <a:tcPr>
                    <a:lnL w="12700" cmpd="sng">
                      <a:noFill/>
                    </a:lnL>
                    <a:lnR w="12700" cmpd="sng">
                      <a:noFill/>
                    </a:lnR>
                    <a:lnT w="952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1547339050"/>
                  </a:ext>
                </a:extLst>
              </a:tr>
              <a:tr h="617551">
                <a:tc>
                  <a:txBody>
                    <a:bodyPr/>
                    <a:lstStyle/>
                    <a:p>
                      <a:r>
                        <a:rPr lang="en-GB" sz="1000" b="0"/>
                        <a:t>Low paid work (Universal Credit claimants in work)</a:t>
                      </a:r>
                    </a:p>
                  </a:txBody>
                  <a:tcP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p>
                  </a:txBody>
                  <a:tcP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a:txBody>
                  <a:tcP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0"/>
                        <a:t>Age (5-year bands and single years); gender. </a:t>
                      </a:r>
                    </a:p>
                  </a:txBody>
                  <a:tcP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p>
                  </a:txBody>
                  <a:tcP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0"/>
                        <a:t>In our borough, [X]% of people aged 55-59 receiving Universal Credit are in work. This totals [Y] people in jobs that do not pay them enough to get by. </a:t>
                      </a:r>
                    </a:p>
                  </a:txBody>
                  <a:tcP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9400783"/>
                  </a:ext>
                </a:extLst>
              </a:tr>
              <a:tr h="617551">
                <a:tc>
                  <a:txBody>
                    <a:bodyPr/>
                    <a:lstStyle/>
                    <a:p>
                      <a:r>
                        <a:rPr lang="en-GB" sz="1000"/>
                        <a:t>Employment and Support Allowance </a:t>
                      </a:r>
                    </a:p>
                  </a:txBody>
                  <a:tcP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sz="1000"/>
                    </a:p>
                  </a:txBody>
                  <a:tcP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sz="1000"/>
                    </a:p>
                  </a:txBody>
                  <a:tcP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Gender; single year or 5-year age bands; ethnicity</a:t>
                      </a:r>
                    </a:p>
                  </a:txBody>
                  <a:tcP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p>
                  </a:txBody>
                  <a:tcP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[X] people over 50 in our area are deemed unable to work due to sickness or disability.</a:t>
                      </a:r>
                    </a:p>
                  </a:txBody>
                  <a:tcP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1773881289"/>
                  </a:ext>
                </a:extLst>
              </a:tr>
            </a:tbl>
          </a:graphicData>
        </a:graphic>
      </p:graphicFrame>
    </p:spTree>
    <p:extLst>
      <p:ext uri="{BB962C8B-B14F-4D97-AF65-F5344CB8AC3E}">
        <p14:creationId xmlns:p14="http://schemas.microsoft.com/office/powerpoint/2010/main" val="4232502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AF0DD-3FC4-499C-ACAD-CDBEB70B31B7}"/>
              </a:ext>
            </a:extLst>
          </p:cNvPr>
          <p:cNvSpPr>
            <a:spLocks noGrp="1"/>
          </p:cNvSpPr>
          <p:nvPr>
            <p:ph type="title"/>
          </p:nvPr>
        </p:nvSpPr>
        <p:spPr/>
        <p:txBody>
          <a:bodyPr/>
          <a:lstStyle/>
          <a:p>
            <a:r>
              <a:rPr lang="en-GB"/>
              <a:t>Data sources: civic participation and employment (</a:t>
            </a:r>
            <a:r>
              <a:rPr lang="en-GB" i="1"/>
              <a:t>continued</a:t>
            </a:r>
            <a:r>
              <a:rPr lang="en-GB"/>
              <a:t>)</a:t>
            </a:r>
          </a:p>
        </p:txBody>
      </p:sp>
      <p:sp>
        <p:nvSpPr>
          <p:cNvPr id="6" name="Text Placeholder 5">
            <a:extLst>
              <a:ext uri="{FF2B5EF4-FFF2-40B4-BE49-F238E27FC236}">
                <a16:creationId xmlns:a16="http://schemas.microsoft.com/office/drawing/2014/main" id="{9327356F-B5EC-4734-BD8F-9CE20F5A4C8C}"/>
              </a:ext>
            </a:extLst>
          </p:cNvPr>
          <p:cNvSpPr>
            <a:spLocks noGrp="1"/>
          </p:cNvSpPr>
          <p:nvPr>
            <p:ph type="body" sz="quarter" idx="13"/>
          </p:nvPr>
        </p:nvSpPr>
        <p:spPr>
          <a:xfrm>
            <a:off x="749552" y="10340559"/>
            <a:ext cx="8443912" cy="550863"/>
          </a:xfrm>
        </p:spPr>
        <p:txBody>
          <a:bodyPr/>
          <a:lstStyle/>
          <a:p>
            <a:endParaRPr lang="en-GB"/>
          </a:p>
        </p:txBody>
      </p:sp>
      <p:graphicFrame>
        <p:nvGraphicFramePr>
          <p:cNvPr id="7" name="Table 5">
            <a:extLst>
              <a:ext uri="{FF2B5EF4-FFF2-40B4-BE49-F238E27FC236}">
                <a16:creationId xmlns:a16="http://schemas.microsoft.com/office/drawing/2014/main" id="{ECBD467A-8DDF-416A-1866-693995107760}"/>
              </a:ext>
            </a:extLst>
          </p:cNvPr>
          <p:cNvGraphicFramePr>
            <a:graphicFrameLocks/>
          </p:cNvGraphicFramePr>
          <p:nvPr>
            <p:extLst>
              <p:ext uri="{D42A27DB-BD31-4B8C-83A1-F6EECF244321}">
                <p14:modId xmlns:p14="http://schemas.microsoft.com/office/powerpoint/2010/main" val="3576782390"/>
              </p:ext>
            </p:extLst>
          </p:nvPr>
        </p:nvGraphicFramePr>
        <p:xfrm>
          <a:off x="611744" y="1057232"/>
          <a:ext cx="10968510" cy="4084320"/>
        </p:xfrm>
        <a:graphic>
          <a:graphicData uri="http://schemas.openxmlformats.org/drawingml/2006/table">
            <a:tbl>
              <a:tblPr firstRow="1" bandRow="1">
                <a:tableStyleId>{5C22544A-7EE6-4342-B048-85BDC9FD1C3A}</a:tableStyleId>
              </a:tblPr>
              <a:tblGrid>
                <a:gridCol w="1154527">
                  <a:extLst>
                    <a:ext uri="{9D8B030D-6E8A-4147-A177-3AD203B41FA5}">
                      <a16:colId xmlns:a16="http://schemas.microsoft.com/office/drawing/2014/main" val="1535115210"/>
                    </a:ext>
                  </a:extLst>
                </a:gridCol>
                <a:gridCol w="1350477">
                  <a:extLst>
                    <a:ext uri="{9D8B030D-6E8A-4147-A177-3AD203B41FA5}">
                      <a16:colId xmlns:a16="http://schemas.microsoft.com/office/drawing/2014/main" val="4192193927"/>
                    </a:ext>
                  </a:extLst>
                </a:gridCol>
                <a:gridCol w="2425636">
                  <a:extLst>
                    <a:ext uri="{9D8B030D-6E8A-4147-A177-3AD203B41FA5}">
                      <a16:colId xmlns:a16="http://schemas.microsoft.com/office/drawing/2014/main" val="1520137497"/>
                    </a:ext>
                  </a:extLst>
                </a:gridCol>
                <a:gridCol w="1219457">
                  <a:extLst>
                    <a:ext uri="{9D8B030D-6E8A-4147-A177-3AD203B41FA5}">
                      <a16:colId xmlns:a16="http://schemas.microsoft.com/office/drawing/2014/main" val="3714516638"/>
                    </a:ext>
                  </a:extLst>
                </a:gridCol>
                <a:gridCol w="2632346">
                  <a:extLst>
                    <a:ext uri="{9D8B030D-6E8A-4147-A177-3AD203B41FA5}">
                      <a16:colId xmlns:a16="http://schemas.microsoft.com/office/drawing/2014/main" val="305680501"/>
                    </a:ext>
                  </a:extLst>
                </a:gridCol>
                <a:gridCol w="2186067">
                  <a:extLst>
                    <a:ext uri="{9D8B030D-6E8A-4147-A177-3AD203B41FA5}">
                      <a16:colId xmlns:a16="http://schemas.microsoft.com/office/drawing/2014/main" val="3339886932"/>
                    </a:ext>
                  </a:extLst>
                </a:gridCol>
              </a:tblGrid>
              <a:tr h="0">
                <a:tc>
                  <a:txBody>
                    <a:bodyPr/>
                    <a:lstStyle/>
                    <a:p>
                      <a:r>
                        <a:rPr lang="en-GB" sz="1000"/>
                        <a:t>Indicator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r>
                        <a:rPr lang="en-GB" sz="1000"/>
                        <a:t>Source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i="0">
                          <a:solidFill>
                            <a:schemeClr val="bg1"/>
                          </a:solidFill>
                        </a:rPr>
                        <a:t>Geographic coverage (smallest available)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bg1"/>
                          </a:solidFill>
                        </a:rPr>
                        <a:t>Latest year data available (updates)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Demographic variables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Considerations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r>
                        <a:rPr lang="en-GB" sz="1000"/>
                        <a:t>Example statement if you analyse this data...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254622028"/>
                  </a:ext>
                </a:extLst>
              </a:tr>
              <a:tr h="617551">
                <a:tc>
                  <a:txBody>
                    <a:bodyPr/>
                    <a:lstStyle/>
                    <a:p>
                      <a:r>
                        <a:rPr lang="en-GB" sz="1000"/>
                        <a:t>Income (full and/or part-time workers)</a:t>
                      </a:r>
                    </a:p>
                  </a:txBody>
                  <a:tcPr>
                    <a:lnL w="12700" cmpd="sng">
                      <a:noFill/>
                    </a:lnL>
                    <a:lnR w="12700" cmpd="sng">
                      <a:noFill/>
                    </a:lnR>
                    <a:lnT w="635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Annual Survey of Hours and Earnings; </a:t>
                      </a:r>
                      <a:r>
                        <a:rPr lang="en-GB" sz="1000">
                          <a:hlinkClick r:id="rId3"/>
                        </a:rPr>
                        <a:t>ONS</a:t>
                      </a:r>
                      <a:r>
                        <a:rPr lang="en-GB" sz="1000"/>
                        <a:t> </a:t>
                      </a:r>
                      <a:r>
                        <a:rPr lang="en-GB" sz="1000">
                          <a:hlinkClick r:id="rId4"/>
                        </a:rPr>
                        <a:t> </a:t>
                      </a:r>
                      <a:endParaRPr lang="en-GB" sz="1000"/>
                    </a:p>
                  </a:txBody>
                  <a:tcPr>
                    <a:lnL w="12700" cmpd="sng">
                      <a:noFill/>
                    </a:lnL>
                    <a:lnR w="12700" cmpd="sng">
                      <a:noFill/>
                    </a:lnR>
                    <a:lnT w="635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t>Region</a:t>
                      </a:r>
                      <a:endParaRPr lang="en-GB" sz="1000" i="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u="none" strike="noStrike" noProof="0">
                          <a:latin typeface="+mn-lt"/>
                        </a:rPr>
                        <a:t>England, Scotland &amp; Wales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0"/>
                        <a:t>2024 (annual)</a:t>
                      </a:r>
                      <a:endParaRPr lang="en-GB" sz="1000"/>
                    </a:p>
                  </a:txBody>
                  <a:tcPr>
                    <a:lnL w="12700" cmpd="sng">
                      <a:noFill/>
                    </a:lnL>
                    <a:lnR w="12700" cmpd="sng">
                      <a:noFill/>
                    </a:lnR>
                    <a:lnT w="635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Gender; age by 50-59 and 60+</a:t>
                      </a:r>
                    </a:p>
                  </a:txBody>
                  <a:tcPr>
                    <a:lnL w="12700" cmpd="sng">
                      <a:noFill/>
                    </a:lnL>
                    <a:lnR w="12700" cmpd="sng">
                      <a:noFill/>
                    </a:lnR>
                    <a:lnT w="635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Estimates are colour coded, and only those considered precise (CV&lt;=5%), reasonably precise (CV &lt;=10% and &lt;=20%) or acceptable (CV&gt;10% and &lt;=20%)  should be used. </a:t>
                      </a:r>
                    </a:p>
                  </a:txBody>
                  <a:tcPr>
                    <a:lnL w="12700" cmpd="sng">
                      <a:noFill/>
                    </a:lnL>
                    <a:lnR w="12700" cmpd="sng">
                      <a:noFill/>
                    </a:lnR>
                    <a:lnT w="635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The median income for a person over 60 in this region is £[X]. The gap between the earnings of the highest and lowest 10% of earners is £[Y].  </a:t>
                      </a:r>
                    </a:p>
                  </a:txBody>
                  <a:tcPr>
                    <a:lnL w="12700" cmpd="sng">
                      <a:noFill/>
                    </a:lnL>
                    <a:lnR w="12700" cmpd="sng">
                      <a:noFill/>
                    </a:lnR>
                    <a:lnT w="635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320911283"/>
                  </a:ext>
                </a:extLst>
              </a:tr>
              <a:tr h="617551">
                <a:tc>
                  <a:txBody>
                    <a:bodyPr/>
                    <a:lstStyle/>
                    <a:p>
                      <a:r>
                        <a:rPr lang="en-GB" sz="1000"/>
                        <a:t>Volunteering</a:t>
                      </a:r>
                    </a:p>
                    <a:p>
                      <a:r>
                        <a:rPr lang="en-GB" sz="1000"/>
                        <a:t>(once/one-off in last year; a few times in last year; at least once a month; at least once a week)</a:t>
                      </a: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Sport England; </a:t>
                      </a:r>
                      <a:r>
                        <a:rPr lang="en-GB" sz="1000">
                          <a:hlinkClick r:id="rId5"/>
                        </a:rPr>
                        <a:t>‘Active Lives’</a:t>
                      </a:r>
                      <a:endParaRPr lang="en-GB" sz="1000"/>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1"/>
                        <a:t>Local authority.</a:t>
                      </a:r>
                    </a:p>
                    <a:p>
                      <a:r>
                        <a:rPr lang="en-GB" sz="1000" i="1"/>
                        <a:t>England</a:t>
                      </a:r>
                    </a:p>
                    <a:p>
                      <a:r>
                        <a:rPr lang="en-GB" sz="1000" i="0"/>
                        <a:t>2023-24 (annual but 2020-21 was first year)</a:t>
                      </a:r>
                    </a:p>
                    <a:p>
                      <a:endParaRPr lang="en-GB" sz="1000"/>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Gender (also transgender), sexual orientation, age (5-year age bands up to 95+ is finest  age breakdown), ethnicity (7 categories), deprivation decile, disability or long-term health condition (and more).</a:t>
                      </a: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000"/>
                        <a:t>Active Lives allows you to search for data by combining several demographic variables (e.g. age, gender, and ethnicity). However, this data might not be available at smaller geographies due to an inadequate sample size. If you want to know more about a particular intersection (for example, older Black women), you may need to select a larger geography (e.g. the Active Partnership that your area falls within). </a:t>
                      </a:r>
                    </a:p>
                    <a:p>
                      <a:pPr marL="0" marR="0" lvl="0" indent="0" algn="l" rtl="0" eaLnBrk="1" fontAlgn="auto" latinLnBrk="0" hangingPunct="1">
                        <a:lnSpc>
                          <a:spcPct val="100000"/>
                        </a:lnSpc>
                        <a:spcBef>
                          <a:spcPts val="0"/>
                        </a:spcBef>
                        <a:spcAft>
                          <a:spcPts val="0"/>
                        </a:spcAft>
                        <a:buClrTx/>
                        <a:buSzTx/>
                        <a:buFontTx/>
                        <a:buNone/>
                      </a:pPr>
                      <a:endParaRPr lang="en-GB" sz="1000"/>
                    </a:p>
                    <a:p>
                      <a:pPr marL="0" marR="0" lvl="0" indent="0" algn="l" rtl="0" eaLnBrk="1" fontAlgn="auto" latinLnBrk="0" hangingPunct="1">
                        <a:lnSpc>
                          <a:spcPct val="100000"/>
                        </a:lnSpc>
                        <a:spcBef>
                          <a:spcPts val="0"/>
                        </a:spcBef>
                        <a:spcAft>
                          <a:spcPts val="0"/>
                        </a:spcAft>
                        <a:buClrTx/>
                        <a:buSzTx/>
                        <a:buFontTx/>
                        <a:buNone/>
                      </a:pPr>
                      <a:r>
                        <a:rPr lang="en-GB" sz="1000"/>
                        <a:t>On the starting page “Edit query” select Locations so that you can then select local authorities and select People so that you can then select age and other demographic characteristics. </a:t>
                      </a: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[X]% of people 55-74 in our Active Partnership area volunteered at least once in the last year. [Y%] of volunteers in this age group had been volunteering in the same place for 5-10 years, while [Z]% had done so for over 10 years. </a:t>
                      </a: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2894286360"/>
                  </a:ext>
                </a:extLst>
              </a:tr>
            </a:tbl>
          </a:graphicData>
        </a:graphic>
      </p:graphicFrame>
    </p:spTree>
    <p:extLst>
      <p:ext uri="{BB962C8B-B14F-4D97-AF65-F5344CB8AC3E}">
        <p14:creationId xmlns:p14="http://schemas.microsoft.com/office/powerpoint/2010/main" val="1015648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9E61C-09A3-FD4A-9D88-787EA57CC561}"/>
              </a:ext>
            </a:extLst>
          </p:cNvPr>
          <p:cNvSpPr>
            <a:spLocks noGrp="1"/>
          </p:cNvSpPr>
          <p:nvPr>
            <p:ph type="title"/>
          </p:nvPr>
        </p:nvSpPr>
        <p:spPr/>
        <p:txBody>
          <a:bodyPr/>
          <a:lstStyle/>
          <a:p>
            <a:r>
              <a:rPr lang="en-GB"/>
              <a:t>Community Life Survey</a:t>
            </a:r>
          </a:p>
        </p:txBody>
      </p:sp>
      <p:sp>
        <p:nvSpPr>
          <p:cNvPr id="3" name="Content Placeholder 2">
            <a:extLst>
              <a:ext uri="{FF2B5EF4-FFF2-40B4-BE49-F238E27FC236}">
                <a16:creationId xmlns:a16="http://schemas.microsoft.com/office/drawing/2014/main" id="{72E2D0E1-B5BF-9209-A32F-51F535784235}"/>
              </a:ext>
            </a:extLst>
          </p:cNvPr>
          <p:cNvSpPr>
            <a:spLocks noGrp="1"/>
          </p:cNvSpPr>
          <p:nvPr>
            <p:ph idx="1"/>
          </p:nvPr>
        </p:nvSpPr>
        <p:spPr>
          <a:xfrm>
            <a:off x="782149" y="1302341"/>
            <a:ext cx="10273778" cy="4841284"/>
          </a:xfrm>
        </p:spPr>
        <p:txBody>
          <a:bodyPr>
            <a:normAutofit/>
          </a:bodyPr>
          <a:lstStyle/>
          <a:p>
            <a:pPr>
              <a:lnSpc>
                <a:spcPct val="100000"/>
              </a:lnSpc>
              <a:buFont typeface="Arial" panose="020B0604020202020204" pitchFamily="34" charset="0"/>
              <a:buChar char="•"/>
            </a:pPr>
            <a:r>
              <a:rPr lang="en-GB" sz="1400" b="0" i="0">
                <a:solidFill>
                  <a:srgbClr val="0B0C0C"/>
                </a:solidFill>
                <a:effectLst/>
                <a:highlight>
                  <a:srgbClr val="FFFFFF"/>
                </a:highlight>
              </a:rPr>
              <a:t>The </a:t>
            </a:r>
            <a:r>
              <a:rPr lang="en-GB" sz="1400" b="0" i="0">
                <a:solidFill>
                  <a:srgbClr val="0B0C0C"/>
                </a:solidFill>
                <a:effectLst/>
                <a:highlight>
                  <a:srgbClr val="FFFFFF"/>
                </a:highlight>
                <a:hlinkClick r:id="rId2"/>
              </a:rPr>
              <a:t>Community Life Survey </a:t>
            </a:r>
            <a:r>
              <a:rPr lang="en-GB" sz="1400" b="0" i="0">
                <a:solidFill>
                  <a:srgbClr val="0B0C0C"/>
                </a:solidFill>
                <a:effectLst/>
                <a:highlight>
                  <a:srgbClr val="FFFFFF"/>
                </a:highlight>
              </a:rPr>
              <a:t>(CLS) is a key evidence source for understanding community engagement, volunteering and social cohesion, sampling adults (aged 16+) throughout England.</a:t>
            </a:r>
          </a:p>
          <a:p>
            <a:pPr>
              <a:lnSpc>
                <a:spcPct val="100000"/>
              </a:lnSpc>
              <a:buFont typeface="Arial" panose="020B0604020202020204" pitchFamily="34" charset="0"/>
              <a:buChar char="•"/>
            </a:pPr>
            <a:endParaRPr lang="en-GB" sz="1400">
              <a:solidFill>
                <a:srgbClr val="0B0C0C"/>
              </a:solidFill>
              <a:highlight>
                <a:srgbClr val="FFFFFF"/>
              </a:highlight>
            </a:endParaRPr>
          </a:p>
          <a:p>
            <a:pPr>
              <a:lnSpc>
                <a:spcPct val="100000"/>
              </a:lnSpc>
              <a:buFont typeface="Arial" panose="020B0604020202020204" pitchFamily="34" charset="0"/>
              <a:buChar char="•"/>
            </a:pPr>
            <a:r>
              <a:rPr lang="en-GB" sz="1400" b="0" i="0">
                <a:solidFill>
                  <a:srgbClr val="0B0C0C"/>
                </a:solidFill>
                <a:effectLst/>
                <a:highlight>
                  <a:srgbClr val="FFFFFF"/>
                </a:highlight>
              </a:rPr>
              <a:t>Data in CLS is relevant for both the Civic participation and Social participation domains of the WHO framework.</a:t>
            </a:r>
          </a:p>
          <a:p>
            <a:pPr>
              <a:lnSpc>
                <a:spcPct val="100000"/>
              </a:lnSpc>
              <a:buFont typeface="Arial" panose="020B0604020202020204" pitchFamily="34" charset="0"/>
              <a:buChar char="•"/>
            </a:pPr>
            <a:endParaRPr lang="en-GB" sz="1400" b="0" i="0">
              <a:solidFill>
                <a:srgbClr val="0B0C0C"/>
              </a:solidFill>
              <a:effectLst/>
              <a:highlight>
                <a:srgbClr val="FFFFFF"/>
              </a:highlight>
            </a:endParaRPr>
          </a:p>
          <a:p>
            <a:pPr>
              <a:lnSpc>
                <a:spcPct val="100000"/>
              </a:lnSpc>
              <a:buFont typeface="Arial" panose="020B0604020202020204" pitchFamily="34" charset="0"/>
              <a:buChar char="•"/>
            </a:pPr>
            <a:r>
              <a:rPr lang="en-GB" sz="1400">
                <a:solidFill>
                  <a:srgbClr val="0B0C0C"/>
                </a:solidFill>
                <a:highlight>
                  <a:srgbClr val="FFFFFF"/>
                </a:highlight>
              </a:rPr>
              <a:t>CLS data has been used in the </a:t>
            </a:r>
            <a:r>
              <a:rPr lang="en-GB" sz="1400">
                <a:solidFill>
                  <a:srgbClr val="0B0C0C"/>
                </a:solidFill>
                <a:highlight>
                  <a:srgbClr val="FFFFFF"/>
                </a:highlight>
                <a:hlinkClick r:id="rId3"/>
              </a:rPr>
              <a:t>Society chapter of State of Ageing 2025 </a:t>
            </a:r>
            <a:r>
              <a:rPr lang="en-GB" sz="1400">
                <a:solidFill>
                  <a:srgbClr val="0B0C0C"/>
                </a:solidFill>
                <a:highlight>
                  <a:srgbClr val="FFFFFF"/>
                </a:highlight>
              </a:rPr>
              <a:t>as follows:</a:t>
            </a:r>
          </a:p>
          <a:p>
            <a:pPr>
              <a:lnSpc>
                <a:spcPct val="100000"/>
              </a:lnSpc>
              <a:buFont typeface="Arial" panose="020B0604020202020204" pitchFamily="34" charset="0"/>
              <a:buChar char="•"/>
            </a:pPr>
            <a:endParaRPr lang="en-GB" sz="1400">
              <a:solidFill>
                <a:srgbClr val="0B0C0C"/>
              </a:solidFill>
              <a:highlight>
                <a:srgbClr val="FFFFFF"/>
              </a:highlight>
            </a:endParaRPr>
          </a:p>
          <a:p>
            <a:pPr marL="898525" lvl="3" indent="-179388">
              <a:lnSpc>
                <a:spcPct val="100000"/>
              </a:lnSpc>
              <a:buFont typeface="Courier New" panose="02070309020205020404" pitchFamily="49" charset="0"/>
              <a:buChar char="o"/>
            </a:pPr>
            <a:r>
              <a:rPr lang="en-GB" sz="1400" i="0">
                <a:solidFill>
                  <a:srgbClr val="333333"/>
                </a:solidFill>
                <a:effectLst/>
              </a:rPr>
              <a:t>Rates of formal and informal volunteering at least once a month, by age, England, 2015/16 to 2023/24 </a:t>
            </a:r>
            <a:r>
              <a:rPr lang="en-GB" sz="1400">
                <a:solidFill>
                  <a:srgbClr val="0B0C0C"/>
                </a:solidFill>
                <a:highlight>
                  <a:srgbClr val="FFFFFF"/>
                </a:highlight>
              </a:rPr>
              <a:t>(Chart 7.01)</a:t>
            </a:r>
          </a:p>
          <a:p>
            <a:pPr marL="898525" lvl="3" indent="-179388">
              <a:lnSpc>
                <a:spcPct val="100000"/>
              </a:lnSpc>
              <a:buFont typeface="Courier New" panose="02070309020205020404" pitchFamily="49" charset="0"/>
              <a:buChar char="o"/>
            </a:pPr>
            <a:r>
              <a:rPr lang="en-GB" sz="1400" i="0">
                <a:solidFill>
                  <a:srgbClr val="333333"/>
                </a:solidFill>
                <a:effectLst/>
              </a:rPr>
              <a:t>Percentage of adults who feel they very or fairly strongly belong to their immediate neighbourhood, by age, England, 2013/14 to 2023/24 </a:t>
            </a:r>
            <a:r>
              <a:rPr lang="en-GB" sz="1400">
                <a:solidFill>
                  <a:srgbClr val="0B0C0C"/>
                </a:solidFill>
                <a:highlight>
                  <a:srgbClr val="FFFFFF"/>
                </a:highlight>
              </a:rPr>
              <a:t>(Chart 7.02)</a:t>
            </a:r>
          </a:p>
          <a:p>
            <a:pPr marL="898525" lvl="4" indent="-179388">
              <a:lnSpc>
                <a:spcPct val="100000"/>
              </a:lnSpc>
              <a:buFont typeface="Courier New" panose="02070309020205020404" pitchFamily="49" charset="0"/>
              <a:buChar char="o"/>
            </a:pPr>
            <a:r>
              <a:rPr lang="en-GB" sz="1400" i="0">
                <a:solidFill>
                  <a:srgbClr val="333333"/>
                </a:solidFill>
                <a:effectLst/>
              </a:rPr>
              <a:t>Percentage of adults, aged 25 and over, who feel satisfied with their neighbourhood, by age, England, 2015/16 to 2023/24 </a:t>
            </a:r>
            <a:r>
              <a:rPr lang="en-GB" sz="1400">
                <a:solidFill>
                  <a:srgbClr val="0B0C0C"/>
                </a:solidFill>
                <a:highlight>
                  <a:srgbClr val="FFFFFF"/>
                </a:highlight>
              </a:rPr>
              <a:t>(Chart 7.03 )</a:t>
            </a:r>
          </a:p>
          <a:p>
            <a:pPr>
              <a:lnSpc>
                <a:spcPct val="100000"/>
              </a:lnSpc>
              <a:buFont typeface="Arial" panose="020B0604020202020204" pitchFamily="34" charset="0"/>
              <a:buChar char="•"/>
            </a:pPr>
            <a:endParaRPr lang="en-GB" sz="1400" b="0" i="0">
              <a:solidFill>
                <a:srgbClr val="0B0C0C"/>
              </a:solidFill>
              <a:effectLst/>
              <a:highlight>
                <a:srgbClr val="FFFFFF"/>
              </a:highlight>
            </a:endParaRPr>
          </a:p>
          <a:p>
            <a:pPr>
              <a:lnSpc>
                <a:spcPct val="100000"/>
              </a:lnSpc>
              <a:buFont typeface="Arial" panose="020B0604020202020204" pitchFamily="34" charset="0"/>
              <a:buChar char="•"/>
            </a:pPr>
            <a:r>
              <a:rPr lang="en-GB" sz="1400" b="0" i="0">
                <a:solidFill>
                  <a:srgbClr val="0B0C0C"/>
                </a:solidFill>
                <a:effectLst/>
                <a:highlight>
                  <a:srgbClr val="FFFFFF"/>
                </a:highlight>
              </a:rPr>
              <a:t>CLS is released annually: see last full release for 2023/24 here: </a:t>
            </a:r>
            <a:r>
              <a:rPr lang="en-GB" sz="1400">
                <a:hlinkClick r:id="rId4"/>
              </a:rPr>
              <a:t>Community Life Survey 2023/24 annual publication - GOV.UK</a:t>
            </a:r>
            <a:endParaRPr lang="en-GB" sz="1400" b="0" i="0">
              <a:solidFill>
                <a:srgbClr val="0B0C0C"/>
              </a:solidFill>
              <a:effectLst/>
              <a:highlight>
                <a:srgbClr val="FFFFFF"/>
              </a:highlight>
            </a:endParaRPr>
          </a:p>
          <a:p>
            <a:pPr>
              <a:lnSpc>
                <a:spcPct val="100000"/>
              </a:lnSpc>
              <a:buFont typeface="Arial" panose="020B0604020202020204" pitchFamily="34" charset="0"/>
              <a:buChar char="•"/>
            </a:pPr>
            <a:endParaRPr lang="en-GB" sz="1400">
              <a:solidFill>
                <a:srgbClr val="0B0C0C"/>
              </a:solidFill>
              <a:highlight>
                <a:srgbClr val="FFFFFF"/>
              </a:highlight>
            </a:endParaRPr>
          </a:p>
          <a:p>
            <a:pPr>
              <a:lnSpc>
                <a:spcPct val="100000"/>
              </a:lnSpc>
              <a:buFont typeface="Arial" panose="020B0604020202020204" pitchFamily="34" charset="0"/>
              <a:buChar char="•"/>
            </a:pPr>
            <a:r>
              <a:rPr lang="en-GB" sz="1400" b="0" i="0">
                <a:solidFill>
                  <a:srgbClr val="0B0C0C"/>
                </a:solidFill>
                <a:effectLst/>
                <a:highlight>
                  <a:srgbClr val="FFFFFF"/>
                </a:highlight>
              </a:rPr>
              <a:t>For years before 2023/24, data was at the national level (England) with most variables broken down by age. I</a:t>
            </a:r>
            <a:r>
              <a:rPr lang="en-GB" sz="1400" b="0" i="0">
                <a:solidFill>
                  <a:srgbClr val="0B0C0C"/>
                </a:solidFill>
                <a:effectLst/>
              </a:rPr>
              <a:t>n 2023/24, a sample size of around 170,000 people has been achieved enabling meaningful estimates at Local Authority </a:t>
            </a:r>
            <a:r>
              <a:rPr lang="en-GB" sz="1400">
                <a:solidFill>
                  <a:srgbClr val="0B0C0C"/>
                </a:solidFill>
              </a:rPr>
              <a:t>level. </a:t>
            </a:r>
          </a:p>
          <a:p>
            <a:pPr>
              <a:lnSpc>
                <a:spcPct val="100000"/>
              </a:lnSpc>
              <a:buFont typeface="Arial" panose="020B0604020202020204" pitchFamily="34" charset="0"/>
              <a:buChar char="•"/>
            </a:pPr>
            <a:endParaRPr lang="en-GB" sz="1400">
              <a:solidFill>
                <a:srgbClr val="0B0C0C"/>
              </a:solidFill>
              <a:highlight>
                <a:srgbClr val="FFFFFF"/>
              </a:highlight>
            </a:endParaRPr>
          </a:p>
          <a:p>
            <a:pPr>
              <a:lnSpc>
                <a:spcPct val="100000"/>
              </a:lnSpc>
              <a:buFont typeface="Arial" panose="020B0604020202020204" pitchFamily="34" charset="0"/>
              <a:buChar char="•"/>
            </a:pPr>
            <a:r>
              <a:rPr lang="en-GB" sz="1400" b="0" i="0">
                <a:solidFill>
                  <a:srgbClr val="0B0C0C"/>
                </a:solidFill>
                <a:effectLst/>
                <a:highlight>
                  <a:srgbClr val="FFFFFF"/>
                </a:highlight>
              </a:rPr>
              <a:t>However, note that data broken down by age is at a national level, and data at the local authority level is for all adults aged 16+. In order to conduct a </a:t>
            </a:r>
            <a:r>
              <a:rPr lang="en-GB" sz="1400" b="0" i="0" err="1">
                <a:solidFill>
                  <a:srgbClr val="0B0C0C"/>
                </a:solidFill>
                <a:effectLst/>
                <a:highlight>
                  <a:srgbClr val="FFFFFF"/>
                </a:highlight>
              </a:rPr>
              <a:t>subanalysis</a:t>
            </a:r>
            <a:r>
              <a:rPr lang="en-GB" sz="1400" b="0" i="0">
                <a:solidFill>
                  <a:srgbClr val="0B0C0C"/>
                </a:solidFill>
                <a:effectLst/>
                <a:highlight>
                  <a:srgbClr val="FFFFFF"/>
                </a:highlight>
              </a:rPr>
              <a:t> of local authority data by age, you will require support to download from the </a:t>
            </a:r>
            <a:r>
              <a:rPr lang="en-GB" sz="1400" b="0" i="0">
                <a:solidFill>
                  <a:srgbClr val="0B0C0C"/>
                </a:solidFill>
                <a:effectLst/>
                <a:highlight>
                  <a:srgbClr val="FFFFFF"/>
                </a:highlight>
                <a:hlinkClick r:id="rId5"/>
              </a:rPr>
              <a:t>UK Data Service </a:t>
            </a:r>
            <a:r>
              <a:rPr lang="en-GB" sz="1400" b="0" i="0">
                <a:solidFill>
                  <a:srgbClr val="0B0C0C"/>
                </a:solidFill>
                <a:effectLst/>
                <a:highlight>
                  <a:srgbClr val="FFFFFF"/>
                </a:highlight>
              </a:rPr>
              <a:t>and analyse as required. Note that Ageing Better will be conducting a </a:t>
            </a:r>
            <a:r>
              <a:rPr lang="en-GB" sz="1400" b="0" i="0" err="1">
                <a:solidFill>
                  <a:srgbClr val="0B0C0C"/>
                </a:solidFill>
                <a:effectLst/>
                <a:highlight>
                  <a:srgbClr val="FFFFFF"/>
                </a:highlight>
              </a:rPr>
              <a:t>subanalysis</a:t>
            </a:r>
            <a:r>
              <a:rPr lang="en-GB" sz="1400" b="0" i="0">
                <a:solidFill>
                  <a:srgbClr val="0B0C0C"/>
                </a:solidFill>
                <a:effectLst/>
                <a:highlight>
                  <a:srgbClr val="FFFFFF"/>
                </a:highlight>
              </a:rPr>
              <a:t> of some variables by age for inclusion in the full State of Ageing Society chapter due to be published October 2025. </a:t>
            </a:r>
          </a:p>
          <a:p>
            <a:pPr>
              <a:lnSpc>
                <a:spcPct val="100000"/>
              </a:lnSpc>
              <a:buFont typeface="Arial" panose="020B0604020202020204" pitchFamily="34" charset="0"/>
              <a:buChar char="•"/>
            </a:pPr>
            <a:endParaRPr lang="en-GB" sz="1400">
              <a:solidFill>
                <a:srgbClr val="0B0C0C"/>
              </a:solidFill>
              <a:highlight>
                <a:srgbClr val="FFFFFF"/>
              </a:highlight>
            </a:endParaRPr>
          </a:p>
          <a:p>
            <a:pPr>
              <a:lnSpc>
                <a:spcPct val="100000"/>
              </a:lnSpc>
              <a:buFont typeface="Arial" panose="020B0604020202020204" pitchFamily="34" charset="0"/>
              <a:buChar char="•"/>
            </a:pPr>
            <a:endParaRPr lang="en-GB" sz="1400">
              <a:solidFill>
                <a:srgbClr val="0B0C0C"/>
              </a:solidFill>
              <a:highlight>
                <a:srgbClr val="FFFFFF"/>
              </a:highlight>
            </a:endParaRPr>
          </a:p>
          <a:p>
            <a:pPr>
              <a:lnSpc>
                <a:spcPct val="100000"/>
              </a:lnSpc>
              <a:buFont typeface="Arial" panose="020B0604020202020204" pitchFamily="34" charset="0"/>
              <a:buChar char="•"/>
            </a:pPr>
            <a:endParaRPr lang="en-GB" sz="1400" b="0" i="0">
              <a:solidFill>
                <a:srgbClr val="0B0C0C"/>
              </a:solidFill>
              <a:effectLst/>
              <a:highlight>
                <a:srgbClr val="FFFFFF"/>
              </a:highlight>
            </a:endParaRPr>
          </a:p>
          <a:p>
            <a:pPr>
              <a:lnSpc>
                <a:spcPct val="100000"/>
              </a:lnSpc>
              <a:buFont typeface="Arial" panose="020B0604020202020204" pitchFamily="34" charset="0"/>
              <a:buChar char="•"/>
            </a:pPr>
            <a:endParaRPr lang="en-GB" sz="1400">
              <a:solidFill>
                <a:srgbClr val="0B0C0C"/>
              </a:solidFill>
              <a:highlight>
                <a:srgbClr val="FFFFFF"/>
              </a:highlight>
            </a:endParaRPr>
          </a:p>
          <a:p>
            <a:pPr>
              <a:lnSpc>
                <a:spcPct val="100000"/>
              </a:lnSpc>
              <a:buFont typeface="Arial" panose="020B0604020202020204" pitchFamily="34" charset="0"/>
              <a:buChar char="•"/>
            </a:pPr>
            <a:endParaRPr lang="en-GB" sz="1400" b="0" i="0">
              <a:solidFill>
                <a:srgbClr val="0B0C0C"/>
              </a:solidFill>
              <a:effectLst/>
              <a:highlight>
                <a:srgbClr val="FFFFFF"/>
              </a:highlight>
            </a:endParaRPr>
          </a:p>
        </p:txBody>
      </p:sp>
    </p:spTree>
    <p:extLst>
      <p:ext uri="{BB962C8B-B14F-4D97-AF65-F5344CB8AC3E}">
        <p14:creationId xmlns:p14="http://schemas.microsoft.com/office/powerpoint/2010/main" val="124775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AF0DD-3FC4-499C-ACAD-CDBEB70B31B7}"/>
              </a:ext>
            </a:extLst>
          </p:cNvPr>
          <p:cNvSpPr>
            <a:spLocks noGrp="1"/>
          </p:cNvSpPr>
          <p:nvPr>
            <p:ph type="title"/>
          </p:nvPr>
        </p:nvSpPr>
        <p:spPr/>
        <p:txBody>
          <a:bodyPr/>
          <a:lstStyle/>
          <a:p>
            <a:r>
              <a:rPr lang="en-GB"/>
              <a:t>Data sources: outdoor spaces and buildings</a:t>
            </a:r>
          </a:p>
        </p:txBody>
      </p:sp>
      <p:graphicFrame>
        <p:nvGraphicFramePr>
          <p:cNvPr id="7" name="Table 5">
            <a:extLst>
              <a:ext uri="{FF2B5EF4-FFF2-40B4-BE49-F238E27FC236}">
                <a16:creationId xmlns:a16="http://schemas.microsoft.com/office/drawing/2014/main" id="{EAFC577D-78E0-B9D3-622E-8D6EF2AE39DD}"/>
              </a:ext>
            </a:extLst>
          </p:cNvPr>
          <p:cNvGraphicFramePr>
            <a:graphicFrameLocks noGrp="1"/>
          </p:cNvGraphicFramePr>
          <p:nvPr>
            <p:ph idx="1"/>
            <p:extLst>
              <p:ext uri="{D42A27DB-BD31-4B8C-83A1-F6EECF244321}">
                <p14:modId xmlns:p14="http://schemas.microsoft.com/office/powerpoint/2010/main" val="2308079737"/>
              </p:ext>
            </p:extLst>
          </p:nvPr>
        </p:nvGraphicFramePr>
        <p:xfrm>
          <a:off x="611744" y="1071573"/>
          <a:ext cx="10968510" cy="4480560"/>
        </p:xfrm>
        <a:graphic>
          <a:graphicData uri="http://schemas.openxmlformats.org/drawingml/2006/table">
            <a:tbl>
              <a:tblPr firstRow="1" bandRow="1">
                <a:tableStyleId>{5C22544A-7EE6-4342-B048-85BDC9FD1C3A}</a:tableStyleId>
              </a:tblPr>
              <a:tblGrid>
                <a:gridCol w="1368131">
                  <a:extLst>
                    <a:ext uri="{9D8B030D-6E8A-4147-A177-3AD203B41FA5}">
                      <a16:colId xmlns:a16="http://schemas.microsoft.com/office/drawing/2014/main" val="1535115210"/>
                    </a:ext>
                  </a:extLst>
                </a:gridCol>
                <a:gridCol w="1979875">
                  <a:extLst>
                    <a:ext uri="{9D8B030D-6E8A-4147-A177-3AD203B41FA5}">
                      <a16:colId xmlns:a16="http://schemas.microsoft.com/office/drawing/2014/main" val="4192193927"/>
                    </a:ext>
                  </a:extLst>
                </a:gridCol>
                <a:gridCol w="1526650">
                  <a:extLst>
                    <a:ext uri="{9D8B030D-6E8A-4147-A177-3AD203B41FA5}">
                      <a16:colId xmlns:a16="http://schemas.microsoft.com/office/drawing/2014/main" val="1520137497"/>
                    </a:ext>
                  </a:extLst>
                </a:gridCol>
                <a:gridCol w="1204623">
                  <a:extLst>
                    <a:ext uri="{9D8B030D-6E8A-4147-A177-3AD203B41FA5}">
                      <a16:colId xmlns:a16="http://schemas.microsoft.com/office/drawing/2014/main" val="3714516638"/>
                    </a:ext>
                  </a:extLst>
                </a:gridCol>
                <a:gridCol w="2170706">
                  <a:extLst>
                    <a:ext uri="{9D8B030D-6E8A-4147-A177-3AD203B41FA5}">
                      <a16:colId xmlns:a16="http://schemas.microsoft.com/office/drawing/2014/main" val="305680501"/>
                    </a:ext>
                  </a:extLst>
                </a:gridCol>
                <a:gridCol w="2718525">
                  <a:extLst>
                    <a:ext uri="{9D8B030D-6E8A-4147-A177-3AD203B41FA5}">
                      <a16:colId xmlns:a16="http://schemas.microsoft.com/office/drawing/2014/main" val="3339886932"/>
                    </a:ext>
                  </a:extLst>
                </a:gridCol>
              </a:tblGrid>
              <a:tr h="641266">
                <a:tc>
                  <a:txBody>
                    <a:bodyPr/>
                    <a:lstStyle/>
                    <a:p>
                      <a:r>
                        <a:rPr lang="en-GB" sz="1000"/>
                        <a:t>Indicator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r>
                        <a:rPr lang="en-GB" sz="1000"/>
                        <a:t>Source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i="0">
                          <a:solidFill>
                            <a:schemeClr val="bg1"/>
                          </a:solidFill>
                        </a:rPr>
                        <a:t>Geographic coverage (smallest available)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bg1"/>
                          </a:solidFill>
                        </a:rPr>
                        <a:t>Latest year data available (updates)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Demographic variables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Considerations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r>
                        <a:rPr lang="en-GB" sz="1000"/>
                        <a:t>Example statement if you analyse this data...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254622028"/>
                  </a:ext>
                </a:extLst>
              </a:tr>
              <a:tr h="617551">
                <a:tc>
                  <a:txBody>
                    <a:bodyPr/>
                    <a:lstStyle/>
                    <a:p>
                      <a:r>
                        <a:rPr lang="en-GB" sz="1000"/>
                        <a:t>Barriers to visiting nature (“Old age”, although “poor health” and “disability” might also overlap substantially)</a:t>
                      </a:r>
                    </a:p>
                  </a:txBody>
                  <a:tcPr>
                    <a:lnL w="12700" cmpd="sng">
                      <a:noFill/>
                    </a:lnL>
                    <a:lnR w="12700" cmpd="sng">
                      <a:noFill/>
                    </a:lnR>
                    <a:lnT w="635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Natural England, via </a:t>
                      </a:r>
                      <a:r>
                        <a:rPr lang="en-GB" sz="1000">
                          <a:hlinkClick r:id="rId2"/>
                        </a:rPr>
                        <a:t>Monitor of Engagement with the Natural Environment</a:t>
                      </a:r>
                      <a:r>
                        <a:rPr lang="en-GB" sz="1000"/>
                        <a:t>: Headline report and technical reports 2018 to 2019.</a:t>
                      </a:r>
                    </a:p>
                    <a:p>
                      <a:endParaRPr lang="en-GB" sz="1000"/>
                    </a:p>
                    <a:p>
                      <a:r>
                        <a:rPr lang="en-GB" sz="1000"/>
                        <a:t>The raw data for </a:t>
                      </a:r>
                      <a:r>
                        <a:rPr lang="en-GB" sz="1000">
                          <a:hlinkClick r:id="rId3"/>
                        </a:rPr>
                        <a:t>local authority results</a:t>
                      </a:r>
                      <a:r>
                        <a:rPr lang="en-GB" sz="1000"/>
                        <a:t> is also available for advanced users. </a:t>
                      </a:r>
                    </a:p>
                  </a:txBody>
                  <a:tcPr>
                    <a:lnL w="12700" cmpd="sng">
                      <a:noFill/>
                    </a:lnL>
                    <a:lnR w="12700" cmpd="sng">
                      <a:noFill/>
                    </a:lnR>
                    <a:lnT w="635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1"/>
                        <a:t>Local authority</a:t>
                      </a:r>
                    </a:p>
                    <a:p>
                      <a:r>
                        <a:rPr lang="en-GB" sz="1000" b="0" i="1"/>
                        <a:t>England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0"/>
                        <a:t>2020; this survey was carried out over a decade, 2009-19</a:t>
                      </a:r>
                    </a:p>
                    <a:p>
                      <a:endParaRPr lang="en-GB" sz="1000"/>
                    </a:p>
                  </a:txBody>
                  <a:tcPr>
                    <a:lnL w="12700" cmpd="sng">
                      <a:noFill/>
                    </a:lnL>
                    <a:lnR w="12700" cmpd="sng">
                      <a:noFill/>
                    </a:lnR>
                    <a:lnT w="635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None</a:t>
                      </a:r>
                    </a:p>
                    <a:p>
                      <a:endParaRPr lang="en-GB" sz="1000"/>
                    </a:p>
                    <a:p>
                      <a:r>
                        <a:rPr lang="en-GB" sz="1000"/>
                        <a:t>(national level data available by age group)</a:t>
                      </a:r>
                    </a:p>
                  </a:txBody>
                  <a:tcPr>
                    <a:lnL w="12700" cmpd="sng">
                      <a:noFill/>
                    </a:lnL>
                    <a:lnR w="12700" cmpd="sng">
                      <a:noFill/>
                    </a:lnR>
                    <a:lnT w="635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a:p>
                  </a:txBody>
                  <a:tcPr>
                    <a:lnL w="12700" cmpd="sng">
                      <a:noFill/>
                    </a:lnL>
                    <a:lnR w="12700" cmpd="sng">
                      <a:noFill/>
                    </a:lnR>
                    <a:lnT w="635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[X]% of people (aged 16 and over) in England identified “old age” as the reason they had not spent more of their time out of doors in 2018-19. </a:t>
                      </a:r>
                    </a:p>
                    <a:p>
                      <a:r>
                        <a:rPr lang="en-GB" sz="1000"/>
                        <a:t>[X]% of people aged 65 and over gave health or exercise as the motivation for their visit to the natural environment.</a:t>
                      </a:r>
                    </a:p>
                    <a:p>
                      <a:r>
                        <a:rPr lang="en-GB" sz="1000"/>
                        <a:t>[X]% of people aged 16 and over in [name of LA] visit the natural environment at least once a week.</a:t>
                      </a:r>
                    </a:p>
                  </a:txBody>
                  <a:tcPr>
                    <a:lnL w="12700" cmpd="sng">
                      <a:noFill/>
                    </a:lnL>
                    <a:lnR w="12700" cmpd="sng">
                      <a:noFill/>
                    </a:lnR>
                    <a:lnT w="635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320911283"/>
                  </a:ext>
                </a:extLst>
              </a:tr>
              <a:tr h="617551">
                <a:tc>
                  <a:txBody>
                    <a:bodyPr/>
                    <a:lstStyle/>
                    <a:p>
                      <a:r>
                        <a:rPr lang="en-GB" sz="1000"/>
                        <a:t>Proportion of homes with access to green space</a:t>
                      </a: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hlinkClick r:id="rId4"/>
                        </a:rPr>
                        <a:t>Access to green space in England</a:t>
                      </a:r>
                      <a:endParaRPr lang="en-GB" sz="1000"/>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1"/>
                        <a:t>MSOA</a:t>
                      </a:r>
                    </a:p>
                    <a:p>
                      <a:r>
                        <a:rPr lang="en-GB" sz="1000" b="0" i="1"/>
                        <a:t>England</a:t>
                      </a:r>
                    </a:p>
                    <a:p>
                      <a:endParaRPr lang="en-GB" sz="1000" b="0" i="1"/>
                    </a:p>
                    <a:p>
                      <a:r>
                        <a:rPr lang="en-GB" sz="1000" b="0" i="0"/>
                        <a:t>Last updated April 2025</a:t>
                      </a:r>
                    </a:p>
                    <a:p>
                      <a:endParaRPr lang="en-GB" sz="1000" b="0" i="1"/>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a:highlight>
                          <a:srgbClr val="F28598"/>
                        </a:highlight>
                      </a:endParaRP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Data at the level of Output Area can be aggregated to LSOA or MSOA with the information in the LSOA/MSOA column, or other levels when joined with Ordnance Survey look up data.</a:t>
                      </a:r>
                    </a:p>
                    <a:p>
                      <a:r>
                        <a:rPr lang="en-GB" sz="1000"/>
                        <a:t>Use this </a:t>
                      </a:r>
                      <a:r>
                        <a:rPr lang="en-GB" sz="1000">
                          <a:hlinkClick r:id="rId5"/>
                        </a:rPr>
                        <a:t>report</a:t>
                      </a:r>
                      <a:r>
                        <a:rPr lang="en-GB" sz="1000"/>
                        <a:t> to understand scenarios presented.</a:t>
                      </a:r>
                      <a:endParaRPr lang="en-GB" sz="1000">
                        <a:highlight>
                          <a:srgbClr val="F28598"/>
                        </a:highlight>
                      </a:endParaRP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[X]% of homes in [name of LA] have access to green space with right of way </a:t>
                      </a: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4037893224"/>
                  </a:ext>
                </a:extLst>
              </a:tr>
              <a:tr h="617551">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1950" algn="l"/>
                        </a:tabLst>
                        <a:defRPr/>
                      </a:pPr>
                      <a:r>
                        <a:rPr lang="en-GB" sz="1000" b="0" i="0" kern="1200">
                          <a:solidFill>
                            <a:schemeClr val="dk1"/>
                          </a:solidFill>
                          <a:effectLst/>
                          <a:latin typeface="+mn-lt"/>
                          <a:ea typeface="+mn-ea"/>
                          <a:cs typeface="+mn-cs"/>
                        </a:rPr>
                        <a:t>Access to gardens and public green space</a:t>
                      </a: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kern="1200">
                          <a:solidFill>
                            <a:schemeClr val="dk1"/>
                          </a:solidFill>
                          <a:effectLst/>
                          <a:latin typeface="+mn-lt"/>
                          <a:ea typeface="+mn-ea"/>
                          <a:cs typeface="+mn-cs"/>
                          <a:hlinkClick r:id="rId6"/>
                        </a:rPr>
                        <a:t>ONS: Access to gardens and public green space in Great Britain</a:t>
                      </a:r>
                      <a:endParaRPr lang="en-GB" sz="1000" b="0" i="0" kern="1200">
                        <a:solidFill>
                          <a:schemeClr val="dk1"/>
                        </a:solidFill>
                        <a:effectLst/>
                        <a:latin typeface="+mn-lt"/>
                        <a:ea typeface="+mn-ea"/>
                        <a:cs typeface="+mn-cs"/>
                      </a:endParaRP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1"/>
                        <a:t>MSOA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a:t>Great Britain</a:t>
                      </a:r>
                    </a:p>
                    <a:p>
                      <a:r>
                        <a:rPr lang="en-GB" sz="1000"/>
                        <a:t>Last release 2020 (next release TBA)</a:t>
                      </a: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None</a:t>
                      </a: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[X]% of flats in [name] have private outdoor space. Compared to Y% nationally</a:t>
                      </a: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675563594"/>
                  </a:ext>
                </a:extLst>
              </a:tr>
            </a:tbl>
          </a:graphicData>
        </a:graphic>
      </p:graphicFrame>
    </p:spTree>
    <p:extLst>
      <p:ext uri="{BB962C8B-B14F-4D97-AF65-F5344CB8AC3E}">
        <p14:creationId xmlns:p14="http://schemas.microsoft.com/office/powerpoint/2010/main" val="1034889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AC54D-F78C-4700-B422-BC0DC4654AB8}"/>
              </a:ext>
            </a:extLst>
          </p:cNvPr>
          <p:cNvSpPr>
            <a:spLocks noGrp="1"/>
          </p:cNvSpPr>
          <p:nvPr>
            <p:ph type="title"/>
          </p:nvPr>
        </p:nvSpPr>
        <p:spPr>
          <a:xfrm>
            <a:off x="539999" y="540001"/>
            <a:ext cx="5400000" cy="1034462"/>
          </a:xfrm>
        </p:spPr>
        <p:txBody>
          <a:bodyPr anchor="t">
            <a:normAutofit/>
          </a:bodyPr>
          <a:lstStyle/>
          <a:p>
            <a:r>
              <a:rPr lang="en-GB"/>
              <a:t>About this resource </a:t>
            </a:r>
          </a:p>
        </p:txBody>
      </p:sp>
      <p:sp>
        <p:nvSpPr>
          <p:cNvPr id="3" name="Content Placeholder 2">
            <a:extLst>
              <a:ext uri="{FF2B5EF4-FFF2-40B4-BE49-F238E27FC236}">
                <a16:creationId xmlns:a16="http://schemas.microsoft.com/office/drawing/2014/main" id="{C9BDF872-05E6-4AE9-9023-E4F2ABB6C1C7}"/>
              </a:ext>
            </a:extLst>
          </p:cNvPr>
          <p:cNvSpPr>
            <a:spLocks noGrp="1"/>
          </p:cNvSpPr>
          <p:nvPr>
            <p:ph idx="1"/>
          </p:nvPr>
        </p:nvSpPr>
        <p:spPr>
          <a:xfrm>
            <a:off x="539999" y="1318950"/>
            <a:ext cx="7031678" cy="4777048"/>
          </a:xfrm>
        </p:spPr>
        <p:txBody>
          <a:bodyPr anchor="t">
            <a:noAutofit/>
          </a:bodyPr>
          <a:lstStyle/>
          <a:p>
            <a:pPr marL="215900" lvl="1" indent="-215900">
              <a:lnSpc>
                <a:spcPct val="100000"/>
              </a:lnSpc>
            </a:pPr>
            <a:r>
              <a:rPr lang="en-GB" sz="1200"/>
              <a:t>This resource (updated in May 2025) provides a list of </a:t>
            </a:r>
            <a:r>
              <a:rPr lang="en-GB" sz="1200" b="1"/>
              <a:t>publicly available data sources </a:t>
            </a:r>
            <a:r>
              <a:rPr lang="en-GB" sz="1200"/>
              <a:t>that provide data for local areas across England which you may find useful in building a picture of the ageing population in your local area.</a:t>
            </a:r>
          </a:p>
          <a:p>
            <a:pPr marL="215900" lvl="1" indent="-215900">
              <a:lnSpc>
                <a:spcPct val="100000"/>
              </a:lnSpc>
            </a:pPr>
            <a:r>
              <a:rPr lang="en-GB" sz="1200"/>
              <a:t>The </a:t>
            </a:r>
            <a:r>
              <a:rPr lang="en-GB" sz="1200" b="1"/>
              <a:t>size of that local area will vary </a:t>
            </a:r>
            <a:r>
              <a:rPr lang="en-GB" sz="1200"/>
              <a:t>– for some data sources, data may only be available at the level of region; for others it will be available at the level of local authority. Sometimes, it might not be available for all local authorities, especially those with two tiers. </a:t>
            </a:r>
          </a:p>
          <a:p>
            <a:pPr marL="215900" lvl="1" indent="-215900">
              <a:lnSpc>
                <a:spcPct val="100000"/>
              </a:lnSpc>
            </a:pPr>
            <a:r>
              <a:rPr lang="en-GB" sz="1200"/>
              <a:t>Our focus is on England though we indicate if the data source also covers other parts of the UK. </a:t>
            </a:r>
            <a:endParaRPr lang="en-US" sz="1200"/>
          </a:p>
          <a:p>
            <a:pPr marL="215900" lvl="1" indent="-215900">
              <a:lnSpc>
                <a:spcPct val="100000"/>
              </a:lnSpc>
            </a:pPr>
            <a:r>
              <a:rPr lang="en-GB" sz="1200"/>
              <a:t>We have tried to be comprehensive but there may be useful data sources that we have missed. </a:t>
            </a:r>
          </a:p>
          <a:p>
            <a:pPr marL="215900" lvl="1" indent="-215900">
              <a:lnSpc>
                <a:spcPct val="100000"/>
              </a:lnSpc>
            </a:pPr>
            <a:r>
              <a:rPr lang="en-GB" sz="1200">
                <a:cs typeface="Arial"/>
              </a:rPr>
              <a:t>This is </a:t>
            </a:r>
            <a:r>
              <a:rPr lang="en-GB" sz="1200" b="1">
                <a:cs typeface="Arial"/>
              </a:rPr>
              <a:t>not intended to be a template </a:t>
            </a:r>
            <a:r>
              <a:rPr lang="en-GB" sz="1200">
                <a:cs typeface="Arial"/>
              </a:rPr>
              <a:t>but producing a local State of Ageing, but rather a list of possible data sources. </a:t>
            </a:r>
          </a:p>
          <a:p>
            <a:pPr marL="215900" lvl="1" indent="-215900">
              <a:lnSpc>
                <a:spcPct val="100000"/>
              </a:lnSpc>
            </a:pPr>
            <a:r>
              <a:rPr lang="en-GB" sz="1200"/>
              <a:t>As far as possible, we have identified data sources that map onto the </a:t>
            </a:r>
            <a:r>
              <a:rPr lang="en-GB" sz="1200" b="1"/>
              <a:t>World Health Organisation Eight Domains of Age-friendly Communities </a:t>
            </a:r>
            <a:r>
              <a:rPr lang="en-GB" sz="1200"/>
              <a:t>(access more information on this framework </a:t>
            </a:r>
            <a:r>
              <a:rPr lang="en-GB" sz="1200">
                <a:hlinkClick r:id="rId3"/>
              </a:rPr>
              <a:t>here</a:t>
            </a:r>
            <a:r>
              <a:rPr lang="en-GB" sz="1200"/>
              <a:t>). </a:t>
            </a:r>
            <a:endParaRPr lang="en-GB" sz="1200">
              <a:cs typeface="Arial"/>
            </a:endParaRPr>
          </a:p>
          <a:p>
            <a:pPr marL="539900" lvl="2" indent="-215900">
              <a:lnSpc>
                <a:spcPct val="100000"/>
              </a:lnSpc>
            </a:pPr>
            <a:r>
              <a:rPr lang="en-GB" sz="1200"/>
              <a:t>Note that for some domains there is little publicly available data that is available at a local level. And for some domains we have included data sources that are just loosely associated with that domain but may be of use. </a:t>
            </a:r>
          </a:p>
          <a:p>
            <a:pPr marL="539900" lvl="2" indent="-215900">
              <a:lnSpc>
                <a:spcPct val="100000"/>
              </a:lnSpc>
            </a:pPr>
            <a:r>
              <a:rPr lang="en-GB" sz="1200">
                <a:cs typeface="Arial"/>
              </a:rPr>
              <a:t>Also note that there may be data that is available at a local level but that is not broken down by age group.</a:t>
            </a:r>
          </a:p>
          <a:p>
            <a:pPr marL="215900" lvl="1" indent="-215900">
              <a:lnSpc>
                <a:spcPct val="100000"/>
              </a:lnSpc>
            </a:pPr>
            <a:r>
              <a:rPr lang="en-GB" sz="1200"/>
              <a:t>Importantly, there </a:t>
            </a:r>
            <a:r>
              <a:rPr lang="en-GB" sz="1200" b="1"/>
              <a:t>may be additional sources of local data available within your local authority</a:t>
            </a:r>
            <a:r>
              <a:rPr lang="en-GB" sz="1200"/>
              <a:t> which only you can identify through conversations with other local stakeholders. These will be an important part of building up a local picture of your ageing population.</a:t>
            </a:r>
            <a:endParaRPr lang="en-GB" sz="1200">
              <a:cs typeface="Arial"/>
            </a:endParaRPr>
          </a:p>
        </p:txBody>
      </p:sp>
      <p:pic>
        <p:nvPicPr>
          <p:cNvPr id="7" name="Picture 10" descr="Diagram&#10;&#10;Description automatically generated">
            <a:extLst>
              <a:ext uri="{FF2B5EF4-FFF2-40B4-BE49-F238E27FC236}">
                <a16:creationId xmlns:a16="http://schemas.microsoft.com/office/drawing/2014/main" id="{441AC6F6-E08C-636B-EBFF-C265A45404FF}"/>
              </a:ext>
            </a:extLst>
          </p:cNvPr>
          <p:cNvPicPr>
            <a:picLocks noChangeAspect="1"/>
          </p:cNvPicPr>
          <p:nvPr/>
        </p:nvPicPr>
        <p:blipFill>
          <a:blip r:embed="rId4"/>
          <a:stretch>
            <a:fillRect/>
          </a:stretch>
        </p:blipFill>
        <p:spPr>
          <a:xfrm>
            <a:off x="6981127" y="1680414"/>
            <a:ext cx="6057054" cy="4306311"/>
          </a:xfrm>
          <a:prstGeom prst="rect">
            <a:avLst/>
          </a:prstGeom>
        </p:spPr>
      </p:pic>
    </p:spTree>
    <p:extLst>
      <p:ext uri="{BB962C8B-B14F-4D97-AF65-F5344CB8AC3E}">
        <p14:creationId xmlns:p14="http://schemas.microsoft.com/office/powerpoint/2010/main" val="3887135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AF0DD-3FC4-499C-ACAD-CDBEB70B31B7}"/>
              </a:ext>
            </a:extLst>
          </p:cNvPr>
          <p:cNvSpPr>
            <a:spLocks noGrp="1"/>
          </p:cNvSpPr>
          <p:nvPr>
            <p:ph type="title"/>
          </p:nvPr>
        </p:nvSpPr>
        <p:spPr/>
        <p:txBody>
          <a:bodyPr/>
          <a:lstStyle/>
          <a:p>
            <a:r>
              <a:rPr lang="en-GB"/>
              <a:t>Data sources: outdoor spaces and buildings (</a:t>
            </a:r>
            <a:r>
              <a:rPr lang="en-GB" i="1"/>
              <a:t>continued</a:t>
            </a:r>
            <a:r>
              <a:rPr lang="en-GB"/>
              <a:t>)</a:t>
            </a:r>
          </a:p>
        </p:txBody>
      </p:sp>
      <p:sp>
        <p:nvSpPr>
          <p:cNvPr id="6" name="Text Placeholder 5">
            <a:extLst>
              <a:ext uri="{FF2B5EF4-FFF2-40B4-BE49-F238E27FC236}">
                <a16:creationId xmlns:a16="http://schemas.microsoft.com/office/drawing/2014/main" id="{9327356F-B5EC-4734-BD8F-9CE20F5A4C8C}"/>
              </a:ext>
            </a:extLst>
          </p:cNvPr>
          <p:cNvSpPr>
            <a:spLocks noGrp="1"/>
          </p:cNvSpPr>
          <p:nvPr>
            <p:ph type="body" sz="quarter" idx="13"/>
          </p:nvPr>
        </p:nvSpPr>
        <p:spPr>
          <a:xfrm>
            <a:off x="749552" y="10340559"/>
            <a:ext cx="8443912" cy="550863"/>
          </a:xfrm>
        </p:spPr>
        <p:txBody>
          <a:bodyPr/>
          <a:lstStyle/>
          <a:p>
            <a:endParaRPr lang="en-GB"/>
          </a:p>
        </p:txBody>
      </p:sp>
      <p:graphicFrame>
        <p:nvGraphicFramePr>
          <p:cNvPr id="9" name="Table 5">
            <a:extLst>
              <a:ext uri="{FF2B5EF4-FFF2-40B4-BE49-F238E27FC236}">
                <a16:creationId xmlns:a16="http://schemas.microsoft.com/office/drawing/2014/main" id="{A6CBDC2F-E19B-03EA-B86F-A47F2EE42892}"/>
              </a:ext>
            </a:extLst>
          </p:cNvPr>
          <p:cNvGraphicFramePr>
            <a:graphicFrameLocks noGrp="1"/>
          </p:cNvGraphicFramePr>
          <p:nvPr>
            <p:ph idx="1"/>
            <p:extLst>
              <p:ext uri="{D42A27DB-BD31-4B8C-83A1-F6EECF244321}">
                <p14:modId xmlns:p14="http://schemas.microsoft.com/office/powerpoint/2010/main" val="4132932591"/>
              </p:ext>
            </p:extLst>
          </p:nvPr>
        </p:nvGraphicFramePr>
        <p:xfrm>
          <a:off x="611744" y="1057232"/>
          <a:ext cx="10968510" cy="5091346"/>
        </p:xfrm>
        <a:graphic>
          <a:graphicData uri="http://schemas.openxmlformats.org/drawingml/2006/table">
            <a:tbl>
              <a:tblPr firstRow="1" bandRow="1">
                <a:tableStyleId>{5C22544A-7EE6-4342-B048-85BDC9FD1C3A}</a:tableStyleId>
              </a:tblPr>
              <a:tblGrid>
                <a:gridCol w="1154527">
                  <a:extLst>
                    <a:ext uri="{9D8B030D-6E8A-4147-A177-3AD203B41FA5}">
                      <a16:colId xmlns:a16="http://schemas.microsoft.com/office/drawing/2014/main" val="1535115210"/>
                    </a:ext>
                  </a:extLst>
                </a:gridCol>
                <a:gridCol w="1350477">
                  <a:extLst>
                    <a:ext uri="{9D8B030D-6E8A-4147-A177-3AD203B41FA5}">
                      <a16:colId xmlns:a16="http://schemas.microsoft.com/office/drawing/2014/main" val="4192193927"/>
                    </a:ext>
                  </a:extLst>
                </a:gridCol>
                <a:gridCol w="2425636">
                  <a:extLst>
                    <a:ext uri="{9D8B030D-6E8A-4147-A177-3AD203B41FA5}">
                      <a16:colId xmlns:a16="http://schemas.microsoft.com/office/drawing/2014/main" val="1520137497"/>
                    </a:ext>
                  </a:extLst>
                </a:gridCol>
                <a:gridCol w="1219457">
                  <a:extLst>
                    <a:ext uri="{9D8B030D-6E8A-4147-A177-3AD203B41FA5}">
                      <a16:colId xmlns:a16="http://schemas.microsoft.com/office/drawing/2014/main" val="3714516638"/>
                    </a:ext>
                  </a:extLst>
                </a:gridCol>
                <a:gridCol w="2632346">
                  <a:extLst>
                    <a:ext uri="{9D8B030D-6E8A-4147-A177-3AD203B41FA5}">
                      <a16:colId xmlns:a16="http://schemas.microsoft.com/office/drawing/2014/main" val="305680501"/>
                    </a:ext>
                  </a:extLst>
                </a:gridCol>
                <a:gridCol w="2186067">
                  <a:extLst>
                    <a:ext uri="{9D8B030D-6E8A-4147-A177-3AD203B41FA5}">
                      <a16:colId xmlns:a16="http://schemas.microsoft.com/office/drawing/2014/main" val="3339886932"/>
                    </a:ext>
                  </a:extLst>
                </a:gridCol>
              </a:tblGrid>
              <a:tr h="641266">
                <a:tc>
                  <a:txBody>
                    <a:bodyPr/>
                    <a:lstStyle/>
                    <a:p>
                      <a:r>
                        <a:rPr lang="en-GB" sz="1000"/>
                        <a:t>Indicator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r>
                        <a:rPr lang="en-GB" sz="1000"/>
                        <a:t>Source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i="0">
                          <a:solidFill>
                            <a:schemeClr val="bg1"/>
                          </a:solidFill>
                        </a:rPr>
                        <a:t>Geographic coverage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bg1"/>
                          </a:solidFill>
                        </a:rPr>
                        <a:t>Latest year data available (updates)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Demographic variables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Considerations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r>
                        <a:rPr lang="en-GB" sz="1000"/>
                        <a:t>Example statement if you analyse this data...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254622028"/>
                  </a:ext>
                </a:extLst>
              </a:tr>
              <a:tr h="617551">
                <a:tc>
                  <a:txBody>
                    <a:bodyPr/>
                    <a:lstStyle/>
                    <a:p>
                      <a:r>
                        <a:rPr lang="en-GB" sz="1000" b="0" i="0" kern="1200">
                          <a:solidFill>
                            <a:schemeClr val="dk1"/>
                          </a:solidFill>
                          <a:effectLst/>
                          <a:latin typeface="+mn-lt"/>
                          <a:ea typeface="+mn-ea"/>
                          <a:cs typeface="+mn-cs"/>
                        </a:rPr>
                        <a:t>Percentage of the population who live in LSOAs which score in the poorest performing 20% on the Access to Healthy Assets &amp; Hazards (AHAH) index</a:t>
                      </a:r>
                    </a:p>
                  </a:txBody>
                  <a:tcPr>
                    <a:lnL w="12700" cmpd="sng">
                      <a:noFill/>
                    </a:lnL>
                    <a:lnR w="12700" cmpd="sng">
                      <a:noFill/>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kern="1200">
                          <a:solidFill>
                            <a:schemeClr val="dk1"/>
                          </a:solidFill>
                          <a:effectLst/>
                          <a:latin typeface="+mn-lt"/>
                          <a:ea typeface="+mn-ea"/>
                          <a:cs typeface="+mn-cs"/>
                          <a:hlinkClick r:id="rId2"/>
                        </a:rPr>
                        <a:t>Access to Healthy Assets &amp; Hazards (AHAH)</a:t>
                      </a:r>
                      <a:endParaRPr lang="en-GB" sz="1000" b="0" i="0" kern="1200">
                        <a:solidFill>
                          <a:schemeClr val="dk1"/>
                        </a:solidFill>
                        <a:effectLst/>
                        <a:latin typeface="+mn-lt"/>
                        <a:ea typeface="+mn-ea"/>
                        <a:cs typeface="+mn-cs"/>
                      </a:endParaRPr>
                    </a:p>
                  </a:txBody>
                  <a:tcPr>
                    <a:lnL w="12700" cmpd="sng">
                      <a:noFill/>
                    </a:lnL>
                    <a:lnR w="12700" cmpd="sng">
                      <a:noFill/>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1"/>
                        <a:t>LSOA</a:t>
                      </a:r>
                      <a:endParaRPr lang="en-GB" sz="1000" i="1"/>
                    </a:p>
                    <a:p>
                      <a:pPr lvl="0">
                        <a:buNone/>
                      </a:pPr>
                      <a:r>
                        <a:rPr lang="en-GB" sz="1000" b="0" i="1" u="none" strike="noStrike" noProof="0">
                          <a:latin typeface="+mn-lt"/>
                        </a:rPr>
                        <a:t>Great Britain</a:t>
                      </a:r>
                      <a:endParaRPr lang="en-GB" sz="1000" b="0" i="0" u="none" strike="noStrike" noProof="0">
                        <a:latin typeface="+mn-lt"/>
                      </a:endParaRPr>
                    </a:p>
                    <a:p>
                      <a:pPr lvl="0">
                        <a:buNone/>
                      </a:pPr>
                      <a:r>
                        <a:rPr lang="en-GB" sz="1000" i="0"/>
                        <a:t>2022 (updated February 2023)</a:t>
                      </a:r>
                    </a:p>
                  </a:txBody>
                  <a:tcPr>
                    <a:lnL w="12700" cmpd="sng">
                      <a:noFill/>
                    </a:lnL>
                    <a:lnR w="12700" cmpd="sng">
                      <a:noFill/>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NA</a:t>
                      </a:r>
                    </a:p>
                  </a:txBody>
                  <a:tcPr>
                    <a:lnL w="12700" cmpd="sng">
                      <a:noFill/>
                    </a:lnL>
                    <a:lnR w="12700" cmpd="sng">
                      <a:noFill/>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You will need to create a username and password to access the Consumer Data Research Centre (CDRC) which hosts the AHAH dataset. </a:t>
                      </a:r>
                    </a:p>
                    <a:p>
                      <a:endParaRPr lang="en-GB" sz="1000"/>
                    </a:p>
                    <a:p>
                      <a:r>
                        <a:rPr lang="en-GB" sz="1000"/>
                        <a:t>This is </a:t>
                      </a:r>
                      <a:r>
                        <a:rPr lang="en-GB" sz="1000" b="0" i="0" kern="1200">
                          <a:solidFill>
                            <a:schemeClr val="dk1"/>
                          </a:solidFill>
                          <a:effectLst/>
                          <a:latin typeface="+mn-lt"/>
                          <a:ea typeface="+mn-ea"/>
                          <a:cs typeface="+mn-cs"/>
                        </a:rPr>
                        <a:t> a multi-dimensional index developed by the CDRC measuring how ‘healthy’ neighbourhoods are by combining indicators under four different domains of accessibility: retail environment (access to fast food outlets, pubs, tobacconists, gambling outlets); health services (access to GPs, hospitals, pharmacies, dentists, leisure services); physical environment (blue space and green space) and air quality. </a:t>
                      </a:r>
                    </a:p>
                    <a:p>
                      <a:endParaRPr lang="en-GB" sz="1000" b="0" i="0" kern="1200">
                        <a:solidFill>
                          <a:schemeClr val="dk1"/>
                        </a:solidFill>
                        <a:effectLst/>
                        <a:latin typeface="+mn-lt"/>
                        <a:ea typeface="+mn-ea"/>
                        <a:cs typeface="+mn-cs"/>
                      </a:endParaRPr>
                    </a:p>
                    <a:p>
                      <a:r>
                        <a:rPr lang="en-GB" sz="1000" b="0" i="0" kern="1200">
                          <a:solidFill>
                            <a:schemeClr val="dk1"/>
                          </a:solidFill>
                          <a:effectLst/>
                          <a:latin typeface="+mn-lt"/>
                          <a:ea typeface="+mn-ea"/>
                          <a:cs typeface="+mn-cs"/>
                          <a:hlinkClick r:id="rId3"/>
                        </a:rPr>
                        <a:t>This resource</a:t>
                      </a:r>
                      <a:r>
                        <a:rPr lang="en-GB" sz="1000" b="0" i="0" kern="1200">
                          <a:solidFill>
                            <a:schemeClr val="dk1"/>
                          </a:solidFill>
                          <a:effectLst/>
                          <a:latin typeface="+mn-lt"/>
                          <a:ea typeface="+mn-ea"/>
                          <a:cs typeface="+mn-cs"/>
                        </a:rPr>
                        <a:t> helps explain how to interpret the data.</a:t>
                      </a:r>
                    </a:p>
                  </a:txBody>
                  <a:tcPr>
                    <a:lnL w="12700" cmpd="sng">
                      <a:noFill/>
                    </a:lnL>
                    <a:lnR w="12700" cmpd="sng">
                      <a:noFill/>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a:p>
                  </a:txBody>
                  <a:tcPr>
                    <a:lnL w="12700" cmpd="sng">
                      <a:noFill/>
                    </a:lnL>
                    <a:lnR w="12700" cmpd="sng">
                      <a:noFill/>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4037893224"/>
                  </a:ext>
                </a:extLst>
              </a:tr>
              <a:tr h="617551">
                <a:tc>
                  <a:txBody>
                    <a:bodyPr/>
                    <a:lstStyle/>
                    <a:p>
                      <a:r>
                        <a:rPr lang="en-GB" sz="1000"/>
                        <a:t>Satisfaction with, for example,  condition of pavements and provision of street lighting</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kern="1200">
                          <a:solidFill>
                            <a:schemeClr val="dk1"/>
                          </a:solidFill>
                          <a:effectLst/>
                          <a:latin typeface="+mn-lt"/>
                          <a:ea typeface="+mn-ea"/>
                          <a:cs typeface="+mn-cs"/>
                          <a:hlinkClick r:id="rId4"/>
                        </a:rPr>
                        <a:t>National Highways &amp; Transport (NHT) Network</a:t>
                      </a:r>
                      <a:endParaRPr lang="en-GB" sz="1000" b="0" i="0" kern="1200">
                        <a:solidFill>
                          <a:schemeClr val="dk1"/>
                        </a:solidFill>
                        <a:effectLst/>
                        <a:latin typeface="+mn-lt"/>
                        <a:ea typeface="+mn-ea"/>
                        <a:cs typeface="+mn-cs"/>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i="0"/>
                        <a:t>Local authority </a:t>
                      </a:r>
                    </a:p>
                    <a:p>
                      <a:r>
                        <a:rPr lang="en-GB" sz="1000" i="1"/>
                        <a:t>England</a:t>
                      </a:r>
                      <a:endParaRPr lang="en-GB" sz="1000" i="0"/>
                    </a:p>
                    <a:p>
                      <a:r>
                        <a:rPr lang="en-GB" sz="1000" i="0"/>
                        <a:t>(Note that not all LAs participate)</a:t>
                      </a:r>
                      <a:endParaRPr lang="en-GB" sz="1000" i="1"/>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None</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Click on NHT Survey Authority Reports, enter the name of a local authority, hit “Run” or “Download pdf” to produce a report.</a:t>
                      </a:r>
                    </a:p>
                    <a:p>
                      <a:endParaRPr lang="en-GB" sz="1000"/>
                    </a:p>
                    <a:p>
                      <a:r>
                        <a:rPr lang="en-GB" sz="1000"/>
                        <a:t>This survey has been conducted annually across approximately 100 councils for 15 years with a total sample size of approximately 100,000. </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X]% of people in [name of local authority] say that they are very satisfied with the condition of pavements in their local area, [Y] percentage points more than in 2023. </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4249928174"/>
                  </a:ext>
                </a:extLst>
              </a:tr>
            </a:tbl>
          </a:graphicData>
        </a:graphic>
      </p:graphicFrame>
    </p:spTree>
    <p:extLst>
      <p:ext uri="{BB962C8B-B14F-4D97-AF65-F5344CB8AC3E}">
        <p14:creationId xmlns:p14="http://schemas.microsoft.com/office/powerpoint/2010/main" val="1102958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AF0DD-3FC4-499C-ACAD-CDBEB70B31B7}"/>
              </a:ext>
            </a:extLst>
          </p:cNvPr>
          <p:cNvSpPr>
            <a:spLocks noGrp="1"/>
          </p:cNvSpPr>
          <p:nvPr>
            <p:ph type="title"/>
          </p:nvPr>
        </p:nvSpPr>
        <p:spPr/>
        <p:txBody>
          <a:bodyPr/>
          <a:lstStyle/>
          <a:p>
            <a:r>
              <a:rPr lang="en-GB"/>
              <a:t>Data sources: transport</a:t>
            </a:r>
          </a:p>
        </p:txBody>
      </p:sp>
      <p:graphicFrame>
        <p:nvGraphicFramePr>
          <p:cNvPr id="9" name="Table 5">
            <a:extLst>
              <a:ext uri="{FF2B5EF4-FFF2-40B4-BE49-F238E27FC236}">
                <a16:creationId xmlns:a16="http://schemas.microsoft.com/office/drawing/2014/main" id="{F03ED7AE-069E-BAB9-1BFA-E110D830BA3E}"/>
              </a:ext>
            </a:extLst>
          </p:cNvPr>
          <p:cNvGraphicFramePr>
            <a:graphicFrameLocks noGrp="1"/>
          </p:cNvGraphicFramePr>
          <p:nvPr>
            <p:ph idx="1"/>
            <p:extLst>
              <p:ext uri="{D42A27DB-BD31-4B8C-83A1-F6EECF244321}">
                <p14:modId xmlns:p14="http://schemas.microsoft.com/office/powerpoint/2010/main" val="3948201317"/>
              </p:ext>
            </p:extLst>
          </p:nvPr>
        </p:nvGraphicFramePr>
        <p:xfrm>
          <a:off x="611744" y="1057232"/>
          <a:ext cx="10968510" cy="5303520"/>
        </p:xfrm>
        <a:graphic>
          <a:graphicData uri="http://schemas.openxmlformats.org/drawingml/2006/table">
            <a:tbl>
              <a:tblPr firstRow="1" bandRow="1">
                <a:tableStyleId>{5C22544A-7EE6-4342-B048-85BDC9FD1C3A}</a:tableStyleId>
              </a:tblPr>
              <a:tblGrid>
                <a:gridCol w="1154527">
                  <a:extLst>
                    <a:ext uri="{9D8B030D-6E8A-4147-A177-3AD203B41FA5}">
                      <a16:colId xmlns:a16="http://schemas.microsoft.com/office/drawing/2014/main" val="1535115210"/>
                    </a:ext>
                  </a:extLst>
                </a:gridCol>
                <a:gridCol w="1350477">
                  <a:extLst>
                    <a:ext uri="{9D8B030D-6E8A-4147-A177-3AD203B41FA5}">
                      <a16:colId xmlns:a16="http://schemas.microsoft.com/office/drawing/2014/main" val="4192193927"/>
                    </a:ext>
                  </a:extLst>
                </a:gridCol>
                <a:gridCol w="2425636">
                  <a:extLst>
                    <a:ext uri="{9D8B030D-6E8A-4147-A177-3AD203B41FA5}">
                      <a16:colId xmlns:a16="http://schemas.microsoft.com/office/drawing/2014/main" val="1520137497"/>
                    </a:ext>
                  </a:extLst>
                </a:gridCol>
                <a:gridCol w="1219457">
                  <a:extLst>
                    <a:ext uri="{9D8B030D-6E8A-4147-A177-3AD203B41FA5}">
                      <a16:colId xmlns:a16="http://schemas.microsoft.com/office/drawing/2014/main" val="3714516638"/>
                    </a:ext>
                  </a:extLst>
                </a:gridCol>
                <a:gridCol w="2632346">
                  <a:extLst>
                    <a:ext uri="{9D8B030D-6E8A-4147-A177-3AD203B41FA5}">
                      <a16:colId xmlns:a16="http://schemas.microsoft.com/office/drawing/2014/main" val="305680501"/>
                    </a:ext>
                  </a:extLst>
                </a:gridCol>
                <a:gridCol w="2186067">
                  <a:extLst>
                    <a:ext uri="{9D8B030D-6E8A-4147-A177-3AD203B41FA5}">
                      <a16:colId xmlns:a16="http://schemas.microsoft.com/office/drawing/2014/main" val="3339886932"/>
                    </a:ext>
                  </a:extLst>
                </a:gridCol>
              </a:tblGrid>
              <a:tr h="641266">
                <a:tc>
                  <a:txBody>
                    <a:bodyPr/>
                    <a:lstStyle/>
                    <a:p>
                      <a:r>
                        <a:rPr lang="en-GB" sz="1000"/>
                        <a:t>Indicator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r>
                        <a:rPr lang="en-GB" sz="1000"/>
                        <a:t>Source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i="0">
                          <a:solidFill>
                            <a:schemeClr val="bg1"/>
                          </a:solidFill>
                        </a:rPr>
                        <a:t>Geographic coverage (smallest available)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bg1"/>
                          </a:solidFill>
                        </a:rPr>
                        <a:t>Latest year data available (updates)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Demographic variables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Considerations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r>
                        <a:rPr lang="en-GB" sz="1000"/>
                        <a:t>Example statement if you analyse this data...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254622028"/>
                  </a:ext>
                </a:extLst>
              </a:tr>
              <a:tr h="6175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Journey times (walking and cycling) to key services</a:t>
                      </a:r>
                    </a:p>
                  </a:txBody>
                  <a:tcPr>
                    <a:lnL w="12700" cmpd="sng">
                      <a:noFill/>
                    </a:lnL>
                    <a:lnR w="12700" cmpd="sng">
                      <a:noFill/>
                    </a:lnR>
                    <a:lnT w="635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r>
                        <a:rPr lang="en-GB" sz="1000"/>
                        <a:t>Department for Transport; </a:t>
                      </a:r>
                      <a:r>
                        <a:rPr lang="en-GB" sz="1000">
                          <a:hlinkClick r:id="rId2"/>
                        </a:rPr>
                        <a:t>Journey time statistics: data tables</a:t>
                      </a:r>
                      <a:endParaRPr lang="en-GB" sz="1000"/>
                    </a:p>
                    <a:p>
                      <a:endParaRPr lang="en-GB" sz="1000"/>
                    </a:p>
                    <a:p>
                      <a:endParaRPr lang="en-GB" sz="1000"/>
                    </a:p>
                  </a:txBody>
                  <a:tcPr>
                    <a:lnL w="12700" cmpd="sng">
                      <a:noFill/>
                    </a:lnL>
                    <a:lnR w="12700" cmpd="sng">
                      <a:noFill/>
                    </a:lnR>
                    <a:lnT w="635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t>LSOA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a:t>England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0"/>
                        <a:t>Last updated 2021, latest data for 2019; intermittent from 2014</a:t>
                      </a:r>
                    </a:p>
                    <a:p>
                      <a:endParaRPr lang="en-GB" sz="1000"/>
                    </a:p>
                    <a:p>
                      <a:endParaRPr lang="en-GB" sz="100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i="1"/>
                    </a:p>
                    <a:p>
                      <a:endParaRPr lang="en-GB" sz="1000"/>
                    </a:p>
                    <a:p>
                      <a:endParaRPr lang="en-GB" sz="1000"/>
                    </a:p>
                    <a:p>
                      <a:endParaRPr lang="en-GB" sz="1000" i="0"/>
                    </a:p>
                  </a:txBody>
                  <a:tcPr>
                    <a:lnL w="12700" cmpd="sng">
                      <a:noFill/>
                    </a:lnL>
                    <a:lnR w="12700" cmpd="sng">
                      <a:noFill/>
                    </a:lnR>
                    <a:lnT w="635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r>
                        <a:rPr lang="en-GB" sz="1000"/>
                        <a:t>None</a:t>
                      </a:r>
                    </a:p>
                  </a:txBody>
                  <a:tcPr>
                    <a:lnL w="12700" cmpd="sng">
                      <a:noFill/>
                    </a:lnL>
                    <a:lnR w="12700" cmpd="sng">
                      <a:noFill/>
                    </a:lnR>
                    <a:lnT w="635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Note: JTS01 tables provide an average minimum travel time to reach 8 key services; JTS04 tables provide travel time to specific key services by LA; JTS05 tables provide travel time to specific key services by LSOA.</a:t>
                      </a:r>
                    </a:p>
                    <a:p>
                      <a:endParaRPr lang="en-GB" sz="1000"/>
                    </a:p>
                  </a:txBody>
                  <a:tcPr>
                    <a:lnL w="12700" cmpd="sng">
                      <a:noFill/>
                    </a:lnL>
                    <a:lnR w="12700" cmpd="sng">
                      <a:noFill/>
                    </a:lnR>
                    <a:lnT w="635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[X]% of local people live within a 30 minute walk of a food shop. However, a significant minority – [Y]% - would need to walk up to an hour to the nearest shop. </a:t>
                      </a:r>
                      <a:r>
                        <a:rPr lang="en-GB" sz="1000" i="0"/>
                        <a:t>The areas which lack shops within half an hour’s walk tend to be in the [north] and [west] of the area.</a:t>
                      </a:r>
                      <a:endParaRPr lang="en-GB" sz="1000"/>
                    </a:p>
                    <a:p>
                      <a:endParaRPr lang="en-GB" sz="1000" i="1"/>
                    </a:p>
                    <a:p>
                      <a:r>
                        <a:rPr lang="en-GB" sz="1000" i="1"/>
                        <a:t>Note that you can compare this LSOA map with where older residents live, and where people from minority ethnic backgrounds live to see inequalities in access to key services.</a:t>
                      </a:r>
                    </a:p>
                    <a:p>
                      <a:endParaRPr lang="en-GB" sz="1000" i="1"/>
                    </a:p>
                    <a:p>
                      <a:r>
                        <a:rPr lang="en-GB" sz="1000" i="0"/>
                        <a:t>[X] people in London can get to their GP within 15 minutes by public transport or walking compared with [Y] people in the North East.</a:t>
                      </a:r>
                    </a:p>
                  </a:txBody>
                  <a:tcPr>
                    <a:lnL w="12700" cmpd="sng">
                      <a:noFill/>
                    </a:lnL>
                    <a:lnR w="12700" cmpd="sng">
                      <a:noFill/>
                    </a:lnR>
                    <a:lnT w="635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320911283"/>
                  </a:ext>
                </a:extLst>
              </a:tr>
              <a:tr h="6175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Number of key services by journey time  with access to certain key services with 15, 30, 45 or 60 minutes</a:t>
                      </a:r>
                    </a:p>
                  </a:txBody>
                  <a:tcPr>
                    <a:lnL w="12700" cmpd="sng">
                      <a:noFill/>
                    </a:lnL>
                    <a:lnR w="12700" cmpd="sng">
                      <a:noFill/>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sz="1000" b="0" i="0" kern="1200">
                        <a:solidFill>
                          <a:schemeClr val="dk1"/>
                        </a:solidFill>
                        <a:effectLst/>
                        <a:latin typeface="+mn-lt"/>
                        <a:ea typeface="+mn-ea"/>
                        <a:cs typeface="+mn-cs"/>
                      </a:endParaRP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sz="1000" i="0"/>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sz="1000"/>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sz="1000" b="0" i="0" kern="1200">
                        <a:solidFill>
                          <a:schemeClr val="dk1"/>
                        </a:solidFill>
                        <a:effectLst/>
                        <a:latin typeface="+mn-lt"/>
                        <a:ea typeface="+mn-ea"/>
                        <a:cs typeface="+mn-cs"/>
                      </a:endParaRP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sz="1000"/>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4037893224"/>
                  </a:ext>
                </a:extLst>
              </a:tr>
              <a:tr h="6175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How and why people travel; trips made and distance travelled. Includes active travel. </a:t>
                      </a:r>
                    </a:p>
                  </a:txBody>
                  <a:tcPr>
                    <a:lnL w="12700" cmpd="sng">
                      <a:noFill/>
                    </a:lnL>
                    <a:lnR w="12700" cmpd="sng">
                      <a:noFill/>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hlinkClick r:id="rId3"/>
                        </a:rPr>
                        <a:t>National Travel Survey</a:t>
                      </a:r>
                      <a:endParaRPr lang="en-GB" sz="1000"/>
                    </a:p>
                    <a:p>
                      <a:endParaRPr lang="en-GB" sz="1000"/>
                    </a:p>
                    <a:p>
                      <a:r>
                        <a:rPr lang="en-GB" sz="1000"/>
                        <a:t>See latest report with mid-year estimates </a:t>
                      </a:r>
                      <a:r>
                        <a:rPr lang="en-GB" sz="1000">
                          <a:hlinkClick r:id="rId4"/>
                        </a:rPr>
                        <a:t>here</a:t>
                      </a:r>
                      <a:endParaRPr lang="en-GB" sz="1000"/>
                    </a:p>
                    <a:p>
                      <a:endParaRPr lang="en-GB" sz="1000" b="0" i="0" kern="1200">
                        <a:solidFill>
                          <a:schemeClr val="dk1"/>
                        </a:solidFill>
                        <a:effectLst/>
                        <a:latin typeface="+mn-lt"/>
                        <a:ea typeface="+mn-ea"/>
                        <a:cs typeface="+mn-cs"/>
                      </a:endParaRPr>
                    </a:p>
                  </a:txBody>
                  <a:tcPr>
                    <a:lnL w="12700" cmpd="sng">
                      <a:noFill/>
                    </a:lnL>
                    <a:lnR w="12700" cmpd="sng">
                      <a:noFill/>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t>Region, Rural-urban classification</a:t>
                      </a:r>
                      <a:r>
                        <a:rPr lang="en-GB" sz="1000" b="0"/>
                        <a:t> </a:t>
                      </a:r>
                      <a:r>
                        <a:rPr lang="en-GB" sz="1000" b="0" i="1"/>
                        <a:t>England</a:t>
                      </a:r>
                      <a:r>
                        <a:rPr lang="en-GB" sz="1000" b="1"/>
                        <a:t>.</a:t>
                      </a:r>
                      <a:r>
                        <a:rPr lang="en-GB" sz="1000" b="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a:t>Last updated with mid-year results in April 2025. Latest data for year ending June 2023</a:t>
                      </a:r>
                      <a:endParaRPr lang="en-GB" sz="1000" b="1" i="0"/>
                    </a:p>
                    <a:p>
                      <a:endParaRPr lang="en-GB" sz="1000" b="1"/>
                    </a:p>
                    <a:p>
                      <a:endParaRPr lang="en-GB" sz="1000" b="0"/>
                    </a:p>
                    <a:p>
                      <a:endParaRPr lang="en-GB" sz="1000" i="0"/>
                    </a:p>
                  </a:txBody>
                  <a:tcPr>
                    <a:lnL w="12700" cmpd="sng">
                      <a:noFill/>
                    </a:lnL>
                    <a:lnR w="12700" cmpd="sng">
                      <a:noFill/>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Sex and age</a:t>
                      </a:r>
                    </a:p>
                  </a:txBody>
                  <a:tcPr>
                    <a:lnL w="12700" cmpd="sng">
                      <a:noFill/>
                    </a:lnL>
                    <a:lnR w="12700" cmpd="sng">
                      <a:noFill/>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0" i="0" kern="1200">
                          <a:solidFill>
                            <a:schemeClr val="dk1"/>
                          </a:solidFill>
                          <a:effectLst/>
                          <a:latin typeface="+mn-lt"/>
                          <a:ea typeface="+mn-ea"/>
                          <a:cs typeface="+mn-cs"/>
                        </a:rPr>
                        <a:t>Tables NTSMY9903 and provide data by region and urban-rural classification; NTSMY9904. Tables NTSMY0601 and NTSMY0611 provide data by sex and age group. </a:t>
                      </a:r>
                    </a:p>
                  </a:txBody>
                  <a:tcPr>
                    <a:lnL w="12700" cmpd="sng">
                      <a:noFill/>
                    </a:lnL>
                    <a:lnR w="12700" cmpd="sng">
                      <a:noFill/>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kern="1200">
                          <a:solidFill>
                            <a:schemeClr val="dk1"/>
                          </a:solidFill>
                          <a:effectLst/>
                          <a:latin typeface="+mn-lt"/>
                          <a:ea typeface="+mn-ea"/>
                          <a:cs typeface="+mn-cs"/>
                        </a:rPr>
                        <a:t>In the year ending June 2023, people living in London made the highest proportion of trips using active transport modes such as walking and cycling at [X]%.</a:t>
                      </a:r>
                      <a:endParaRPr lang="en-GB" sz="1000"/>
                    </a:p>
                  </a:txBody>
                  <a:tcPr>
                    <a:lnL w="12700" cmpd="sng">
                      <a:noFill/>
                    </a:lnL>
                    <a:lnR w="12700" cmpd="sng">
                      <a:noFill/>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3470531664"/>
                  </a:ext>
                </a:extLst>
              </a:tr>
            </a:tbl>
          </a:graphicData>
        </a:graphic>
      </p:graphicFrame>
    </p:spTree>
    <p:extLst>
      <p:ext uri="{BB962C8B-B14F-4D97-AF65-F5344CB8AC3E}">
        <p14:creationId xmlns:p14="http://schemas.microsoft.com/office/powerpoint/2010/main" val="1730879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AF0DD-3FC4-499C-ACAD-CDBEB70B31B7}"/>
              </a:ext>
            </a:extLst>
          </p:cNvPr>
          <p:cNvSpPr>
            <a:spLocks noGrp="1"/>
          </p:cNvSpPr>
          <p:nvPr>
            <p:ph type="title"/>
          </p:nvPr>
        </p:nvSpPr>
        <p:spPr/>
        <p:txBody>
          <a:bodyPr/>
          <a:lstStyle/>
          <a:p>
            <a:r>
              <a:rPr lang="en-GB"/>
              <a:t>Data sources: transport (</a:t>
            </a:r>
            <a:r>
              <a:rPr lang="en-GB" i="1"/>
              <a:t>continued</a:t>
            </a:r>
            <a:r>
              <a:rPr lang="en-GB"/>
              <a:t>)</a:t>
            </a:r>
          </a:p>
        </p:txBody>
      </p:sp>
      <p:sp>
        <p:nvSpPr>
          <p:cNvPr id="6" name="Text Placeholder 5">
            <a:extLst>
              <a:ext uri="{FF2B5EF4-FFF2-40B4-BE49-F238E27FC236}">
                <a16:creationId xmlns:a16="http://schemas.microsoft.com/office/drawing/2014/main" id="{9327356F-B5EC-4734-BD8F-9CE20F5A4C8C}"/>
              </a:ext>
            </a:extLst>
          </p:cNvPr>
          <p:cNvSpPr>
            <a:spLocks noGrp="1"/>
          </p:cNvSpPr>
          <p:nvPr>
            <p:ph type="body" sz="quarter" idx="13"/>
          </p:nvPr>
        </p:nvSpPr>
        <p:spPr>
          <a:xfrm>
            <a:off x="749552" y="10340559"/>
            <a:ext cx="8443912" cy="550863"/>
          </a:xfrm>
        </p:spPr>
        <p:txBody>
          <a:bodyPr/>
          <a:lstStyle/>
          <a:p>
            <a:endParaRPr lang="en-GB"/>
          </a:p>
        </p:txBody>
      </p:sp>
      <p:graphicFrame>
        <p:nvGraphicFramePr>
          <p:cNvPr id="9" name="Table 5">
            <a:extLst>
              <a:ext uri="{FF2B5EF4-FFF2-40B4-BE49-F238E27FC236}">
                <a16:creationId xmlns:a16="http://schemas.microsoft.com/office/drawing/2014/main" id="{F03ED7AE-069E-BAB9-1BFA-E110D830BA3E}"/>
              </a:ext>
            </a:extLst>
          </p:cNvPr>
          <p:cNvGraphicFramePr>
            <a:graphicFrameLocks noGrp="1"/>
          </p:cNvGraphicFramePr>
          <p:nvPr>
            <p:ph idx="1"/>
            <p:extLst>
              <p:ext uri="{D42A27DB-BD31-4B8C-83A1-F6EECF244321}">
                <p14:modId xmlns:p14="http://schemas.microsoft.com/office/powerpoint/2010/main" val="31025182"/>
              </p:ext>
            </p:extLst>
          </p:nvPr>
        </p:nvGraphicFramePr>
        <p:xfrm>
          <a:off x="611744" y="1057232"/>
          <a:ext cx="10968510" cy="3811808"/>
        </p:xfrm>
        <a:graphic>
          <a:graphicData uri="http://schemas.openxmlformats.org/drawingml/2006/table">
            <a:tbl>
              <a:tblPr firstRow="1" bandRow="1">
                <a:tableStyleId>{5C22544A-7EE6-4342-B048-85BDC9FD1C3A}</a:tableStyleId>
              </a:tblPr>
              <a:tblGrid>
                <a:gridCol w="1154527">
                  <a:extLst>
                    <a:ext uri="{9D8B030D-6E8A-4147-A177-3AD203B41FA5}">
                      <a16:colId xmlns:a16="http://schemas.microsoft.com/office/drawing/2014/main" val="1535115210"/>
                    </a:ext>
                  </a:extLst>
                </a:gridCol>
                <a:gridCol w="1350477">
                  <a:extLst>
                    <a:ext uri="{9D8B030D-6E8A-4147-A177-3AD203B41FA5}">
                      <a16:colId xmlns:a16="http://schemas.microsoft.com/office/drawing/2014/main" val="4192193927"/>
                    </a:ext>
                  </a:extLst>
                </a:gridCol>
                <a:gridCol w="2425636">
                  <a:extLst>
                    <a:ext uri="{9D8B030D-6E8A-4147-A177-3AD203B41FA5}">
                      <a16:colId xmlns:a16="http://schemas.microsoft.com/office/drawing/2014/main" val="1520137497"/>
                    </a:ext>
                  </a:extLst>
                </a:gridCol>
                <a:gridCol w="1219457">
                  <a:extLst>
                    <a:ext uri="{9D8B030D-6E8A-4147-A177-3AD203B41FA5}">
                      <a16:colId xmlns:a16="http://schemas.microsoft.com/office/drawing/2014/main" val="3714516638"/>
                    </a:ext>
                  </a:extLst>
                </a:gridCol>
                <a:gridCol w="2632346">
                  <a:extLst>
                    <a:ext uri="{9D8B030D-6E8A-4147-A177-3AD203B41FA5}">
                      <a16:colId xmlns:a16="http://schemas.microsoft.com/office/drawing/2014/main" val="305680501"/>
                    </a:ext>
                  </a:extLst>
                </a:gridCol>
                <a:gridCol w="2186067">
                  <a:extLst>
                    <a:ext uri="{9D8B030D-6E8A-4147-A177-3AD203B41FA5}">
                      <a16:colId xmlns:a16="http://schemas.microsoft.com/office/drawing/2014/main" val="3339886932"/>
                    </a:ext>
                  </a:extLst>
                </a:gridCol>
              </a:tblGrid>
              <a:tr h="641266">
                <a:tc>
                  <a:txBody>
                    <a:bodyPr/>
                    <a:lstStyle/>
                    <a:p>
                      <a:r>
                        <a:rPr lang="en-GB" sz="1000"/>
                        <a:t>Indicator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GB" sz="1000"/>
                        <a:t>Source</a:t>
                      </a:r>
                    </a:p>
                  </a:txBody>
                  <a:tcP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i="0">
                          <a:solidFill>
                            <a:schemeClr val="bg1"/>
                          </a:solidFill>
                        </a:rPr>
                        <a:t>Geographic coverage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bg1"/>
                          </a:solidFill>
                        </a:rPr>
                        <a:t>Latest year data available (updates)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Demographic variables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Considerations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r>
                        <a:rPr lang="en-GB" sz="1000"/>
                        <a:t>Example statement if you analyse this data...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254622028"/>
                  </a:ext>
                </a:extLst>
              </a:tr>
              <a:tr h="617551">
                <a:tc>
                  <a:txBody>
                    <a:bodyPr/>
                    <a:lstStyle/>
                    <a:p>
                      <a:pPr>
                        <a:tabLst>
                          <a:tab pos="361950" algn="l"/>
                        </a:tabLst>
                      </a:pPr>
                      <a:r>
                        <a:rPr lang="en-GB" sz="1000"/>
                        <a:t>Older people who are casualties in road accidents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hlinkClick r:id="rId2"/>
                        </a:rPr>
                        <a:t>Department for Transport</a:t>
                      </a:r>
                      <a:endParaRPr lang="en-GB" sz="1000"/>
                    </a:p>
                  </a:txBody>
                  <a:tcPr>
                    <a:lnL w="1270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1"/>
                        <a:t>Local authority</a:t>
                      </a:r>
                    </a:p>
                    <a:p>
                      <a:r>
                        <a:rPr lang="en-GB" sz="1000" i="1"/>
                        <a:t>Great Britain</a:t>
                      </a:r>
                    </a:p>
                    <a:p>
                      <a:r>
                        <a:rPr lang="en-GB" sz="1000" i="0"/>
                        <a:t>Last available data year: 2023; last updated September 2024; next update September 2025 (annual)</a:t>
                      </a:r>
                    </a:p>
                  </a:txBody>
                  <a:tcPr>
                    <a:lnL w="12700" cmpd="sng">
                      <a:noFill/>
                    </a:lnL>
                    <a:lnR w="12700" cmpd="sng">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Age (single years)</a:t>
                      </a:r>
                    </a:p>
                  </a:txBody>
                  <a:tcPr>
                    <a:lnL w="12700" cmpd="sng">
                      <a:noFill/>
                    </a:lnL>
                    <a:lnR w="12700" cmpd="sng">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Note: The road accident tool is currently being updated. </a:t>
                      </a:r>
                    </a:p>
                  </a:txBody>
                  <a:tcPr>
                    <a:lnL w="12700" cmpd="sng">
                      <a:noFill/>
                    </a:lnL>
                    <a:lnR w="12700" cmpd="sng">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While accounting for [X]% of our local population, people over 50 accounted for [Y]% of road casualties that occurred in the area.</a:t>
                      </a:r>
                    </a:p>
                  </a:txBody>
                  <a:tcPr>
                    <a:lnL w="12700" cmpd="sng">
                      <a:noFill/>
                    </a:lnL>
                    <a:lnR w="12700" cmpd="sng">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320911283"/>
                  </a:ext>
                </a:extLst>
              </a:tr>
              <a:tr h="701662">
                <a:tc>
                  <a:txBody>
                    <a:bodyPr/>
                    <a:lstStyle/>
                    <a:p>
                      <a:r>
                        <a:rPr lang="en-GB" sz="1000"/>
                        <a:t>Road traffic collisions and casualties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hlinkClick r:id="rId3"/>
                        </a:rPr>
                        <a:t>House of Commons Library</a:t>
                      </a:r>
                      <a:endParaRPr lang="en-GB" sz="1000"/>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1"/>
                        <a:t>Westminster constituency</a:t>
                      </a:r>
                    </a:p>
                    <a:p>
                      <a:r>
                        <a:rPr lang="en-GB" sz="1000" b="0" i="1"/>
                        <a:t>UK</a:t>
                      </a:r>
                      <a:r>
                        <a:rPr lang="en-GB" sz="1000" b="1" i="1"/>
                        <a:t> </a:t>
                      </a:r>
                    </a:p>
                    <a:p>
                      <a:r>
                        <a:rPr lang="en-GB" sz="1000" i="0"/>
                        <a:t>Data available for years from 2018 to 2023 </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Age (9-year age bands to 75+)</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a:highlight>
                          <a:srgbClr val="F28598"/>
                        </a:highlight>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There were [X] total casualties, none fatal, involving people aged 75 and over in [place] in 2022.</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1641700727"/>
                  </a:ext>
                </a:extLst>
              </a:tr>
              <a:tr h="617551">
                <a:tc>
                  <a:txBody>
                    <a:bodyPr/>
                    <a:lstStyle/>
                    <a:p>
                      <a:r>
                        <a:rPr lang="en-GB" sz="1000"/>
                        <a:t>Satisfaction with  local bus services, community transport, traffic pollution, congestion, cycle lanes (and other questions related to transport)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kern="1200">
                          <a:solidFill>
                            <a:schemeClr val="dk1"/>
                          </a:solidFill>
                          <a:effectLst/>
                          <a:latin typeface="+mn-lt"/>
                          <a:ea typeface="+mn-ea"/>
                          <a:cs typeface="+mn-cs"/>
                          <a:hlinkClick r:id="rId4"/>
                        </a:rPr>
                        <a:t>National Highways &amp; Transport (NHT) Network</a:t>
                      </a:r>
                      <a:endParaRPr lang="en-GB" sz="1000" b="0" i="0" kern="1200">
                        <a:solidFill>
                          <a:schemeClr val="dk1"/>
                        </a:solidFill>
                        <a:effectLst/>
                        <a:latin typeface="+mn-lt"/>
                        <a:ea typeface="+mn-ea"/>
                        <a:cs typeface="+mn-cs"/>
                      </a:endParaRPr>
                    </a:p>
                    <a:p>
                      <a:endParaRPr lang="en-GB" sz="1000"/>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i="0"/>
                        <a:t>Local authority </a:t>
                      </a:r>
                    </a:p>
                    <a:p>
                      <a:r>
                        <a:rPr lang="en-GB" sz="1000" i="1"/>
                        <a:t>England</a:t>
                      </a:r>
                      <a:endParaRPr lang="en-GB" sz="1000" i="0"/>
                    </a:p>
                    <a:p>
                      <a:r>
                        <a:rPr lang="en-GB" sz="1000" i="0"/>
                        <a:t>(Note that not all LAs participate)</a:t>
                      </a:r>
                      <a:endParaRPr lang="en-GB" sz="1000" i="1"/>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None</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Click on NHT Survey Authority Reports, enter the name of a local authority, hit “Run” or “Download pdf” to produce a report.</a:t>
                      </a:r>
                    </a:p>
                    <a:p>
                      <a:endParaRPr lang="en-GB" sz="1000"/>
                    </a:p>
                    <a:p>
                      <a:r>
                        <a:rPr lang="en-GB" sz="1000"/>
                        <a:t>This survey has been conducted annually across approximately 100 councils for 15 years with a total sample size of approximately 100,000. </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X]% of people in [name of local authority] say that local bus services have got a lot better in the last year</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1779431673"/>
                  </a:ext>
                </a:extLst>
              </a:tr>
            </a:tbl>
          </a:graphicData>
        </a:graphic>
      </p:graphicFrame>
    </p:spTree>
    <p:extLst>
      <p:ext uri="{BB962C8B-B14F-4D97-AF65-F5344CB8AC3E}">
        <p14:creationId xmlns:p14="http://schemas.microsoft.com/office/powerpoint/2010/main" val="1296435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AF0DD-3FC4-499C-ACAD-CDBEB70B31B7}"/>
              </a:ext>
            </a:extLst>
          </p:cNvPr>
          <p:cNvSpPr>
            <a:spLocks noGrp="1"/>
          </p:cNvSpPr>
          <p:nvPr>
            <p:ph type="title"/>
          </p:nvPr>
        </p:nvSpPr>
        <p:spPr/>
        <p:txBody>
          <a:bodyPr/>
          <a:lstStyle/>
          <a:p>
            <a:r>
              <a:rPr lang="en-GB"/>
              <a:t>Data sources: social participation</a:t>
            </a:r>
          </a:p>
        </p:txBody>
      </p:sp>
      <p:sp>
        <p:nvSpPr>
          <p:cNvPr id="6" name="Text Placeholder 5">
            <a:extLst>
              <a:ext uri="{FF2B5EF4-FFF2-40B4-BE49-F238E27FC236}">
                <a16:creationId xmlns:a16="http://schemas.microsoft.com/office/drawing/2014/main" id="{9327356F-B5EC-4734-BD8F-9CE20F5A4C8C}"/>
              </a:ext>
            </a:extLst>
          </p:cNvPr>
          <p:cNvSpPr>
            <a:spLocks noGrp="1"/>
          </p:cNvSpPr>
          <p:nvPr>
            <p:ph type="body" sz="quarter" idx="13"/>
          </p:nvPr>
        </p:nvSpPr>
        <p:spPr>
          <a:xfrm>
            <a:off x="749552" y="10340559"/>
            <a:ext cx="8443912" cy="550863"/>
          </a:xfrm>
        </p:spPr>
        <p:txBody>
          <a:bodyPr/>
          <a:lstStyle/>
          <a:p>
            <a:endParaRPr lang="en-GB"/>
          </a:p>
        </p:txBody>
      </p:sp>
      <p:graphicFrame>
        <p:nvGraphicFramePr>
          <p:cNvPr id="9" name="Table 5">
            <a:extLst>
              <a:ext uri="{FF2B5EF4-FFF2-40B4-BE49-F238E27FC236}">
                <a16:creationId xmlns:a16="http://schemas.microsoft.com/office/drawing/2014/main" id="{4D248E09-1E88-2C42-954C-F7D104D08D73}"/>
              </a:ext>
            </a:extLst>
          </p:cNvPr>
          <p:cNvGraphicFramePr>
            <a:graphicFrameLocks noGrp="1"/>
          </p:cNvGraphicFramePr>
          <p:nvPr>
            <p:ph idx="1"/>
            <p:extLst>
              <p:ext uri="{D42A27DB-BD31-4B8C-83A1-F6EECF244321}">
                <p14:modId xmlns:p14="http://schemas.microsoft.com/office/powerpoint/2010/main" val="1768773641"/>
              </p:ext>
            </p:extLst>
          </p:nvPr>
        </p:nvGraphicFramePr>
        <p:xfrm>
          <a:off x="611007" y="1062182"/>
          <a:ext cx="10787269" cy="3992880"/>
        </p:xfrm>
        <a:graphic>
          <a:graphicData uri="http://schemas.openxmlformats.org/drawingml/2006/table">
            <a:tbl>
              <a:tblPr firstRow="1" bandRow="1">
                <a:tableStyleId>{5C22544A-7EE6-4342-B048-85BDC9FD1C3A}</a:tableStyleId>
              </a:tblPr>
              <a:tblGrid>
                <a:gridCol w="973286">
                  <a:extLst>
                    <a:ext uri="{9D8B030D-6E8A-4147-A177-3AD203B41FA5}">
                      <a16:colId xmlns:a16="http://schemas.microsoft.com/office/drawing/2014/main" val="1535115210"/>
                    </a:ext>
                  </a:extLst>
                </a:gridCol>
                <a:gridCol w="1350477">
                  <a:extLst>
                    <a:ext uri="{9D8B030D-6E8A-4147-A177-3AD203B41FA5}">
                      <a16:colId xmlns:a16="http://schemas.microsoft.com/office/drawing/2014/main" val="4192193927"/>
                    </a:ext>
                  </a:extLst>
                </a:gridCol>
                <a:gridCol w="2425636">
                  <a:extLst>
                    <a:ext uri="{9D8B030D-6E8A-4147-A177-3AD203B41FA5}">
                      <a16:colId xmlns:a16="http://schemas.microsoft.com/office/drawing/2014/main" val="1520137497"/>
                    </a:ext>
                  </a:extLst>
                </a:gridCol>
                <a:gridCol w="1219457">
                  <a:extLst>
                    <a:ext uri="{9D8B030D-6E8A-4147-A177-3AD203B41FA5}">
                      <a16:colId xmlns:a16="http://schemas.microsoft.com/office/drawing/2014/main" val="3714516638"/>
                    </a:ext>
                  </a:extLst>
                </a:gridCol>
                <a:gridCol w="2632346">
                  <a:extLst>
                    <a:ext uri="{9D8B030D-6E8A-4147-A177-3AD203B41FA5}">
                      <a16:colId xmlns:a16="http://schemas.microsoft.com/office/drawing/2014/main" val="305680501"/>
                    </a:ext>
                  </a:extLst>
                </a:gridCol>
                <a:gridCol w="2186067">
                  <a:extLst>
                    <a:ext uri="{9D8B030D-6E8A-4147-A177-3AD203B41FA5}">
                      <a16:colId xmlns:a16="http://schemas.microsoft.com/office/drawing/2014/main" val="3339886932"/>
                    </a:ext>
                  </a:extLst>
                </a:gridCol>
              </a:tblGrid>
              <a:tr h="659081">
                <a:tc>
                  <a:txBody>
                    <a:bodyPr/>
                    <a:lstStyle/>
                    <a:p>
                      <a:r>
                        <a:rPr lang="en-GB" sz="1000"/>
                        <a:t>Indicator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r>
                        <a:rPr lang="en-GB" sz="1000"/>
                        <a:t>Source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i="0">
                          <a:solidFill>
                            <a:schemeClr val="bg1"/>
                          </a:solidFill>
                        </a:rPr>
                        <a:t>Geographic coverage (smallest available)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bg1"/>
                          </a:solidFill>
                        </a:rPr>
                        <a:t>Latest year data available (updates)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Demographic variables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Considerations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r>
                        <a:rPr lang="en-GB" sz="1000"/>
                        <a:t>Example statement if you analyse this data...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254622028"/>
                  </a:ext>
                </a:extLst>
              </a:tr>
              <a:tr h="617551">
                <a:tc>
                  <a:txBody>
                    <a:bodyPr/>
                    <a:lstStyle/>
                    <a:p>
                      <a:r>
                        <a:rPr lang="en-GB" sz="1000" b="0"/>
                        <a:t>Percentage of adults who feel lonely often / always or some of the time</a:t>
                      </a:r>
                    </a:p>
                  </a:txBody>
                  <a:tcPr>
                    <a:lnL w="12700" cmpd="sng">
                      <a:noFill/>
                    </a:lnL>
                    <a:lnR w="12700" cmpd="sng">
                      <a:noFill/>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endParaRPr lang="en-GB" sz="1000"/>
                    </a:p>
                    <a:p>
                      <a:endParaRPr lang="en-GB" sz="1000"/>
                    </a:p>
                    <a:p>
                      <a:endParaRPr lang="en-GB" sz="1000"/>
                    </a:p>
                    <a:p>
                      <a:endParaRPr lang="en-GB" sz="1000"/>
                    </a:p>
                    <a:p>
                      <a:endParaRPr lang="en-GB" sz="1000"/>
                    </a:p>
                    <a:p>
                      <a:endParaRPr lang="en-GB" sz="1000"/>
                    </a:p>
                    <a:p>
                      <a:r>
                        <a:rPr lang="en-GB" sz="1000"/>
                        <a:t>Sport England; </a:t>
                      </a:r>
                      <a:r>
                        <a:rPr lang="en-GB" sz="1000">
                          <a:hlinkClick r:id="rId2"/>
                        </a:rPr>
                        <a:t>‘Active Lives’</a:t>
                      </a:r>
                      <a:endParaRPr lang="en-GB" sz="1000"/>
                    </a:p>
                  </a:txBody>
                  <a:tcPr>
                    <a:lnL w="12700" cmpd="sng">
                      <a:noFill/>
                    </a:lnL>
                    <a:lnR w="12700" cmpd="sng">
                      <a:noFill/>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endParaRPr lang="en-GB" sz="1000" b="1"/>
                    </a:p>
                    <a:p>
                      <a:endParaRPr lang="en-GB" sz="1000" b="1"/>
                    </a:p>
                    <a:p>
                      <a:endParaRPr lang="en-GB" sz="1000" b="1"/>
                    </a:p>
                    <a:p>
                      <a:endParaRPr lang="en-GB" sz="1000" b="1"/>
                    </a:p>
                    <a:p>
                      <a:endParaRPr lang="en-GB" sz="1000" b="1"/>
                    </a:p>
                    <a:p>
                      <a:endParaRPr lang="en-GB" sz="1000" b="1"/>
                    </a:p>
                    <a:p>
                      <a:r>
                        <a:rPr lang="en-GB" sz="1000" b="1"/>
                        <a:t>Local authority</a:t>
                      </a:r>
                    </a:p>
                    <a:p>
                      <a:r>
                        <a:rPr lang="en-GB" sz="1000" i="1"/>
                        <a:t>England</a:t>
                      </a:r>
                      <a:endParaRPr lang="en-GB" sz="1000" b="1"/>
                    </a:p>
                    <a:p>
                      <a:r>
                        <a:rPr lang="en-GB" sz="1000" i="0"/>
                        <a:t>2023-24 (annual but 2020-21 was first year)</a:t>
                      </a:r>
                    </a:p>
                    <a:p>
                      <a:endParaRPr lang="en-GB" sz="1000"/>
                    </a:p>
                    <a:p>
                      <a:endParaRPr lang="en-GB" sz="1000"/>
                    </a:p>
                  </a:txBody>
                  <a:tcPr>
                    <a:lnL w="12700" cmpd="sng">
                      <a:noFill/>
                    </a:lnL>
                    <a:lnR w="12700" cmpd="sng">
                      <a:noFill/>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r>
                        <a:rPr lang="en-GB" sz="1000"/>
                        <a:t>Gender (also transgender), sexual orientation, age (5-year age bands up to 95+ is finest age breakdown), ethnicity (7 categories), deprivation decile, disability or long-term health condition (and more).</a:t>
                      </a:r>
                    </a:p>
                  </a:txBody>
                  <a:tcPr>
                    <a:lnL w="12700" cmpd="sng">
                      <a:noFill/>
                    </a:lnL>
                    <a:lnR w="12700" cmpd="sng">
                      <a:noFill/>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l" rtl="0" eaLnBrk="1" fontAlgn="auto" latinLnBrk="0" hangingPunct="1">
                        <a:lnSpc>
                          <a:spcPct val="100000"/>
                        </a:lnSpc>
                        <a:spcBef>
                          <a:spcPts val="0"/>
                        </a:spcBef>
                        <a:spcAft>
                          <a:spcPts val="0"/>
                        </a:spcAft>
                        <a:buClrTx/>
                        <a:buSzTx/>
                        <a:buFontTx/>
                        <a:buNone/>
                      </a:pPr>
                      <a:r>
                        <a:rPr lang="en-GB" sz="1000"/>
                        <a:t>Active Lives allows you to search for data by combining several demographic variables (e.g. age, gender, and ethnicity). However, this data might not be available at smaller geographies due to an inadequate sample size. If you want to know more about a particular intersection (for example, older Black women), you may need to select a larger geography. </a:t>
                      </a:r>
                    </a:p>
                    <a:p>
                      <a:pPr marL="0" marR="0" lvl="0" indent="0" algn="l" rtl="0" eaLnBrk="1" fontAlgn="auto" latinLnBrk="0" hangingPunct="1">
                        <a:lnSpc>
                          <a:spcPct val="100000"/>
                        </a:lnSpc>
                        <a:spcBef>
                          <a:spcPts val="0"/>
                        </a:spcBef>
                        <a:spcAft>
                          <a:spcPts val="0"/>
                        </a:spcAft>
                        <a:buClrTx/>
                        <a:buSzTx/>
                        <a:buFontTx/>
                        <a:buNone/>
                      </a:pPr>
                      <a:endParaRPr lang="en-GB" sz="1000"/>
                    </a:p>
                    <a:p>
                      <a:pPr marL="0" marR="0" lvl="0" indent="0" algn="l" rtl="0" eaLnBrk="1" fontAlgn="auto" latinLnBrk="0" hangingPunct="1">
                        <a:lnSpc>
                          <a:spcPct val="100000"/>
                        </a:lnSpc>
                        <a:spcBef>
                          <a:spcPts val="0"/>
                        </a:spcBef>
                        <a:spcAft>
                          <a:spcPts val="0"/>
                        </a:spcAft>
                        <a:buClrTx/>
                        <a:buSzTx/>
                        <a:buFontTx/>
                        <a:buNone/>
                      </a:pPr>
                      <a:r>
                        <a:rPr lang="en-GB" sz="1000"/>
                        <a:t>On the starting page “Edit query” select Locations so that you can then select local authorities and select People so that you can then select age and other demographic characteristics. </a:t>
                      </a:r>
                    </a:p>
                    <a:p>
                      <a:pPr marL="0" marR="0" lvl="0" indent="0" algn="l" rtl="0" eaLnBrk="1" fontAlgn="auto" latinLnBrk="0" hangingPunct="1">
                        <a:lnSpc>
                          <a:spcPct val="100000"/>
                        </a:lnSpc>
                        <a:spcBef>
                          <a:spcPts val="0"/>
                        </a:spcBef>
                        <a:spcAft>
                          <a:spcPts val="0"/>
                        </a:spcAft>
                        <a:buClrTx/>
                        <a:buSzTx/>
                        <a:buFontTx/>
                        <a:buNone/>
                      </a:pPr>
                      <a:endParaRPr lang="en-GB" sz="100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Larger sample size in ‘Active Partnerships’ more robust than local authority level. Adding more demographic variables will require larger geographies. </a:t>
                      </a:r>
                    </a:p>
                    <a:p>
                      <a:pPr marL="0" marR="0" lvl="0" indent="0" algn="l" rtl="0" eaLnBrk="1" fontAlgn="auto" latinLnBrk="0" hangingPunct="1">
                        <a:lnSpc>
                          <a:spcPct val="100000"/>
                        </a:lnSpc>
                        <a:spcBef>
                          <a:spcPts val="0"/>
                        </a:spcBef>
                        <a:spcAft>
                          <a:spcPts val="0"/>
                        </a:spcAft>
                        <a:buClrTx/>
                        <a:buSzTx/>
                        <a:buFontTx/>
                        <a:buNone/>
                      </a:pPr>
                      <a:endParaRPr lang="en-GB" sz="1000"/>
                    </a:p>
                  </a:txBody>
                  <a:tcPr>
                    <a:lnL w="12700" cmpd="sng">
                      <a:noFill/>
                    </a:lnL>
                    <a:lnR w="12700" cmpd="sng">
                      <a:noFill/>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0"/>
                        <a:t>[X]% of adults aged 65-74 reported feeling lonely often, always, or some of the time. This is [Y]% higher than adults aged 35-44. </a:t>
                      </a:r>
                    </a:p>
                  </a:txBody>
                  <a:tcPr>
                    <a:lnL w="12700" cmpd="sng">
                      <a:noFill/>
                    </a:lnL>
                    <a:lnR w="12700" cmpd="sng">
                      <a:noFill/>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3470531664"/>
                  </a:ext>
                </a:extLst>
              </a:tr>
              <a:tr h="617551">
                <a:tc>
                  <a:txBody>
                    <a:bodyPr/>
                    <a:lstStyle/>
                    <a:p>
                      <a:r>
                        <a:rPr lang="en-GB" sz="1000"/>
                        <a:t>Loneliness by frequency of volunteering </a:t>
                      </a:r>
                    </a:p>
                    <a:p>
                      <a:r>
                        <a:rPr lang="en-GB" sz="1000"/>
                        <a:t>(also associations with level of activity and with level of activity and volunteering)</a:t>
                      </a:r>
                    </a:p>
                    <a:p>
                      <a:endParaRPr lang="en-GB" sz="100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Club membership</a:t>
                      </a:r>
                      <a:endParaRPr lang="en-US" sz="1000"/>
                    </a:p>
                    <a:p>
                      <a:endParaRPr lang="en-GB" sz="1000"/>
                    </a:p>
                  </a:txBody>
                  <a:tcPr>
                    <a:lnL w="12700" cmpd="sng">
                      <a:noFill/>
                    </a:lnL>
                    <a:lnR w="12700" cmpd="sng">
                      <a:noFill/>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a:p>
                  </a:txBody>
                  <a:tcPr>
                    <a:lnL w="12700" cmpd="sng">
                      <a:noFill/>
                    </a:lnL>
                    <a:lnR w="12700" cmpd="sng">
                      <a:noFill/>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a:p>
                  </a:txBody>
                  <a:tcPr>
                    <a:lnL w="12700" cmpd="sng">
                      <a:noFill/>
                    </a:lnL>
                    <a:lnR w="12700" cmpd="sng">
                      <a:noFill/>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a:p>
                  </a:txBody>
                  <a:tcPr>
                    <a:lnL w="12700" cmpd="sng">
                      <a:noFill/>
                    </a:lnL>
                    <a:lnR w="12700" cmpd="sng">
                      <a:noFill/>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a:p>
                  </a:txBody>
                  <a:tcPr>
                    <a:lnL w="12700" cmpd="sng">
                      <a:noFill/>
                    </a:lnL>
                    <a:lnR w="12700" cmpd="sng">
                      <a:noFill/>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a:p>
                    <a:p>
                      <a:r>
                        <a:rPr lang="en-GB" sz="1000"/>
                        <a:t>[X]% of people aged 55 and older in [name of LA] who had volunteering at least once in the last year reported feeling lonely at least some of the time. </a:t>
                      </a:r>
                    </a:p>
                    <a:p>
                      <a:endParaRPr lang="en-GB" sz="1000"/>
                    </a:p>
                    <a:p>
                      <a:endParaRPr lang="en-GB" sz="1000"/>
                    </a:p>
                    <a:p>
                      <a:r>
                        <a:rPr lang="en-GB" sz="1000"/>
                        <a:t>X]% of people 55-74 in our Active Partnership  are part of a club. This is [Y%] higher than club membership among younger adults. </a:t>
                      </a:r>
                    </a:p>
                  </a:txBody>
                  <a:tcPr>
                    <a:lnL w="12700" cmpd="sng">
                      <a:noFill/>
                    </a:lnL>
                    <a:lnR w="12700" cmpd="sng">
                      <a:noFill/>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3751410786"/>
                  </a:ext>
                </a:extLst>
              </a:tr>
            </a:tbl>
          </a:graphicData>
        </a:graphic>
      </p:graphicFrame>
      <p:sp>
        <p:nvSpPr>
          <p:cNvPr id="3" name="TextBox 2">
            <a:extLst>
              <a:ext uri="{FF2B5EF4-FFF2-40B4-BE49-F238E27FC236}">
                <a16:creationId xmlns:a16="http://schemas.microsoft.com/office/drawing/2014/main" id="{5FAA7EF3-9025-67B9-C72A-A9EBF0B1C41D}"/>
              </a:ext>
            </a:extLst>
          </p:cNvPr>
          <p:cNvSpPr txBox="1"/>
          <p:nvPr/>
        </p:nvSpPr>
        <p:spPr>
          <a:xfrm>
            <a:off x="611007" y="5207911"/>
            <a:ext cx="4230645" cy="338554"/>
          </a:xfrm>
          <a:prstGeom prst="rect">
            <a:avLst/>
          </a:prstGeom>
          <a:noFill/>
        </p:spPr>
        <p:txBody>
          <a:bodyPr wrap="none" rtlCol="0">
            <a:spAutoFit/>
          </a:bodyPr>
          <a:lstStyle/>
          <a:p>
            <a:r>
              <a:rPr lang="en-GB" sz="1600" i="1"/>
              <a:t>Also see Slide 18 on Community Life Survey</a:t>
            </a:r>
          </a:p>
        </p:txBody>
      </p:sp>
    </p:spTree>
    <p:extLst>
      <p:ext uri="{BB962C8B-B14F-4D97-AF65-F5344CB8AC3E}">
        <p14:creationId xmlns:p14="http://schemas.microsoft.com/office/powerpoint/2010/main" val="1249204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AF0DD-3FC4-499C-ACAD-CDBEB70B31B7}"/>
              </a:ext>
            </a:extLst>
          </p:cNvPr>
          <p:cNvSpPr>
            <a:spLocks noGrp="1"/>
          </p:cNvSpPr>
          <p:nvPr>
            <p:ph type="title"/>
          </p:nvPr>
        </p:nvSpPr>
        <p:spPr/>
        <p:txBody>
          <a:bodyPr/>
          <a:lstStyle/>
          <a:p>
            <a:r>
              <a:rPr lang="en-GB"/>
              <a:t>Data sources: respect and social inclusion</a:t>
            </a:r>
          </a:p>
        </p:txBody>
      </p:sp>
      <p:graphicFrame>
        <p:nvGraphicFramePr>
          <p:cNvPr id="7" name="Table 5">
            <a:extLst>
              <a:ext uri="{FF2B5EF4-FFF2-40B4-BE49-F238E27FC236}">
                <a16:creationId xmlns:a16="http://schemas.microsoft.com/office/drawing/2014/main" id="{2DF9BEDB-62FB-A04D-D251-AFAA41FACCAC}"/>
              </a:ext>
            </a:extLst>
          </p:cNvPr>
          <p:cNvGraphicFramePr>
            <a:graphicFrameLocks/>
          </p:cNvGraphicFramePr>
          <p:nvPr>
            <p:extLst>
              <p:ext uri="{D42A27DB-BD31-4B8C-83A1-F6EECF244321}">
                <p14:modId xmlns:p14="http://schemas.microsoft.com/office/powerpoint/2010/main" val="2603880412"/>
              </p:ext>
            </p:extLst>
          </p:nvPr>
        </p:nvGraphicFramePr>
        <p:xfrm>
          <a:off x="611007" y="1062182"/>
          <a:ext cx="10787269" cy="2316480"/>
        </p:xfrm>
        <a:graphic>
          <a:graphicData uri="http://schemas.openxmlformats.org/drawingml/2006/table">
            <a:tbl>
              <a:tblPr firstRow="1" bandRow="1">
                <a:tableStyleId>{5C22544A-7EE6-4342-B048-85BDC9FD1C3A}</a:tableStyleId>
              </a:tblPr>
              <a:tblGrid>
                <a:gridCol w="973286">
                  <a:extLst>
                    <a:ext uri="{9D8B030D-6E8A-4147-A177-3AD203B41FA5}">
                      <a16:colId xmlns:a16="http://schemas.microsoft.com/office/drawing/2014/main" val="1535115210"/>
                    </a:ext>
                  </a:extLst>
                </a:gridCol>
                <a:gridCol w="1350477">
                  <a:extLst>
                    <a:ext uri="{9D8B030D-6E8A-4147-A177-3AD203B41FA5}">
                      <a16:colId xmlns:a16="http://schemas.microsoft.com/office/drawing/2014/main" val="4192193927"/>
                    </a:ext>
                  </a:extLst>
                </a:gridCol>
                <a:gridCol w="2425636">
                  <a:extLst>
                    <a:ext uri="{9D8B030D-6E8A-4147-A177-3AD203B41FA5}">
                      <a16:colId xmlns:a16="http://schemas.microsoft.com/office/drawing/2014/main" val="1520137497"/>
                    </a:ext>
                  </a:extLst>
                </a:gridCol>
                <a:gridCol w="1219457">
                  <a:extLst>
                    <a:ext uri="{9D8B030D-6E8A-4147-A177-3AD203B41FA5}">
                      <a16:colId xmlns:a16="http://schemas.microsoft.com/office/drawing/2014/main" val="3714516638"/>
                    </a:ext>
                  </a:extLst>
                </a:gridCol>
                <a:gridCol w="2632346">
                  <a:extLst>
                    <a:ext uri="{9D8B030D-6E8A-4147-A177-3AD203B41FA5}">
                      <a16:colId xmlns:a16="http://schemas.microsoft.com/office/drawing/2014/main" val="305680501"/>
                    </a:ext>
                  </a:extLst>
                </a:gridCol>
                <a:gridCol w="2186067">
                  <a:extLst>
                    <a:ext uri="{9D8B030D-6E8A-4147-A177-3AD203B41FA5}">
                      <a16:colId xmlns:a16="http://schemas.microsoft.com/office/drawing/2014/main" val="3339886932"/>
                    </a:ext>
                  </a:extLst>
                </a:gridCol>
              </a:tblGrid>
              <a:tr h="659081">
                <a:tc>
                  <a:txBody>
                    <a:bodyPr/>
                    <a:lstStyle/>
                    <a:p>
                      <a:r>
                        <a:rPr lang="en-GB" sz="1000"/>
                        <a:t>Indicator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r>
                        <a:rPr lang="en-GB" sz="1000"/>
                        <a:t>Source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i="0">
                          <a:solidFill>
                            <a:schemeClr val="bg1"/>
                          </a:solidFill>
                        </a:rPr>
                        <a:t>Geographic coverage (smallest available)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bg1"/>
                          </a:solidFill>
                        </a:rPr>
                        <a:t>Latest year data available (updates)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Demographic variables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Considerations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r>
                        <a:rPr lang="en-GB" sz="1000"/>
                        <a:t>Example statement if you analyse this data...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254622028"/>
                  </a:ext>
                </a:extLst>
              </a:tr>
              <a:tr h="617551">
                <a:tc>
                  <a:txBody>
                    <a:bodyPr/>
                    <a:lstStyle/>
                    <a:p>
                      <a:r>
                        <a:rPr lang="en-GB" sz="1000" b="0" i="0" kern="1200">
                          <a:solidFill>
                            <a:schemeClr val="dk1"/>
                          </a:solidFill>
                          <a:effectLst/>
                          <a:latin typeface="+mn-lt"/>
                          <a:ea typeface="+mn-ea"/>
                          <a:cs typeface="+mn-cs"/>
                        </a:rPr>
                        <a:t>Estimates of life satisfaction, feeling that the things done in life are worthwhile, happiness and anxiety</a:t>
                      </a:r>
                      <a:endParaRPr lang="en-GB" sz="1000" b="0"/>
                    </a:p>
                  </a:txBody>
                  <a:tcPr>
                    <a:lnL w="12700" cmpd="sng">
                      <a:noFill/>
                    </a:lnL>
                    <a:lnR w="12700" cmpd="sng">
                      <a:noFill/>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0"/>
                        <a:t>ONS: </a:t>
                      </a:r>
                      <a:r>
                        <a:rPr lang="en-GB" sz="1000" b="0">
                          <a:hlinkClick r:id="rId2"/>
                        </a:rPr>
                        <a:t>Personal wellbeing estimates by local authority </a:t>
                      </a:r>
                      <a:endParaRPr lang="en-GB" sz="1000" b="0"/>
                    </a:p>
                  </a:txBody>
                  <a:tcPr>
                    <a:lnL w="12700" cmpd="sng">
                      <a:noFill/>
                    </a:lnL>
                    <a:lnR w="12700" cmpd="sng">
                      <a:noFill/>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0" i="0"/>
                        <a:t>Local authority </a:t>
                      </a:r>
                    </a:p>
                    <a:p>
                      <a:r>
                        <a:rPr lang="en-GB" sz="1000" b="0" i="1"/>
                        <a:t>UK</a:t>
                      </a:r>
                    </a:p>
                    <a:p>
                      <a:r>
                        <a:rPr lang="en-GB" sz="1000" b="0" i="0"/>
                        <a:t>Release data November 2023, annual. Next release TBC. </a:t>
                      </a:r>
                    </a:p>
                    <a:p>
                      <a:r>
                        <a:rPr lang="en-GB" sz="1000" b="0" i="0"/>
                        <a:t>Data available for years from 2013-14 to 2022-23.</a:t>
                      </a:r>
                    </a:p>
                  </a:txBody>
                  <a:tcPr>
                    <a:lnL w="12700" cmpd="sng">
                      <a:noFill/>
                    </a:lnL>
                    <a:lnR w="12700" cmpd="sng">
                      <a:noFill/>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0"/>
                        <a:t> None</a:t>
                      </a:r>
                    </a:p>
                  </a:txBody>
                  <a:tcPr>
                    <a:lnL w="12700" cmpd="sng">
                      <a:noFill/>
                    </a:lnL>
                    <a:lnR w="12700" cmpd="sng">
                      <a:noFill/>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0"/>
                        <a:t>This is a tool that allows you to filter and download the data of interest. To get to local authority level, select England under Geography. Then “Browse 9 areas”; select a region at a time and browse and select   local authorities.</a:t>
                      </a:r>
                    </a:p>
                    <a:p>
                      <a:endParaRPr lang="en-GB" sz="1000" b="0"/>
                    </a:p>
                    <a:p>
                      <a:r>
                        <a:rPr lang="en-GB" sz="1000" b="0"/>
                        <a:t>This </a:t>
                      </a:r>
                      <a:r>
                        <a:rPr lang="en-GB" sz="1000" b="0">
                          <a:hlinkClick r:id="rId3"/>
                        </a:rPr>
                        <a:t>source</a:t>
                      </a:r>
                      <a:r>
                        <a:rPr lang="en-GB" sz="1000" b="0"/>
                        <a:t> provides wellbeing measures by age group at a national level. </a:t>
                      </a:r>
                    </a:p>
                  </a:txBody>
                  <a:tcPr>
                    <a:lnL w="12700" cmpd="sng">
                      <a:noFill/>
                    </a:lnL>
                    <a:lnR w="12700" cmpd="sng">
                      <a:noFill/>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0"/>
                        <a:t>Among people over 50, those aged 55-59 were least likely to say that they feel the things that they do are worthwhile. </a:t>
                      </a:r>
                    </a:p>
                  </a:txBody>
                  <a:tcPr>
                    <a:lnL w="12700" cmpd="sng">
                      <a:noFill/>
                    </a:lnL>
                    <a:lnR w="12700" cmpd="sng">
                      <a:noFill/>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2222881711"/>
                  </a:ext>
                </a:extLst>
              </a:tr>
            </a:tbl>
          </a:graphicData>
        </a:graphic>
      </p:graphicFrame>
    </p:spTree>
    <p:extLst>
      <p:ext uri="{BB962C8B-B14F-4D97-AF65-F5344CB8AC3E}">
        <p14:creationId xmlns:p14="http://schemas.microsoft.com/office/powerpoint/2010/main" val="1018534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AF0DD-3FC4-499C-ACAD-CDBEB70B31B7}"/>
              </a:ext>
            </a:extLst>
          </p:cNvPr>
          <p:cNvSpPr>
            <a:spLocks noGrp="1"/>
          </p:cNvSpPr>
          <p:nvPr>
            <p:ph type="title"/>
          </p:nvPr>
        </p:nvSpPr>
        <p:spPr/>
        <p:txBody>
          <a:bodyPr/>
          <a:lstStyle/>
          <a:p>
            <a:r>
              <a:rPr lang="en-GB"/>
              <a:t>Data sources: communication and information</a:t>
            </a:r>
          </a:p>
        </p:txBody>
      </p:sp>
      <p:sp>
        <p:nvSpPr>
          <p:cNvPr id="6" name="Text Placeholder 5">
            <a:extLst>
              <a:ext uri="{FF2B5EF4-FFF2-40B4-BE49-F238E27FC236}">
                <a16:creationId xmlns:a16="http://schemas.microsoft.com/office/drawing/2014/main" id="{9327356F-B5EC-4734-BD8F-9CE20F5A4C8C}"/>
              </a:ext>
            </a:extLst>
          </p:cNvPr>
          <p:cNvSpPr>
            <a:spLocks noGrp="1"/>
          </p:cNvSpPr>
          <p:nvPr>
            <p:ph type="body" sz="quarter" idx="13"/>
          </p:nvPr>
        </p:nvSpPr>
        <p:spPr>
          <a:xfrm>
            <a:off x="749552" y="10340559"/>
            <a:ext cx="8443912" cy="550863"/>
          </a:xfrm>
        </p:spPr>
        <p:txBody>
          <a:bodyPr/>
          <a:lstStyle/>
          <a:p>
            <a:endParaRPr lang="en-GB"/>
          </a:p>
        </p:txBody>
      </p:sp>
      <p:graphicFrame>
        <p:nvGraphicFramePr>
          <p:cNvPr id="7" name="Table 5">
            <a:extLst>
              <a:ext uri="{FF2B5EF4-FFF2-40B4-BE49-F238E27FC236}">
                <a16:creationId xmlns:a16="http://schemas.microsoft.com/office/drawing/2014/main" id="{80BB3A47-C760-FDA7-0E16-CD6875487FC8}"/>
              </a:ext>
            </a:extLst>
          </p:cNvPr>
          <p:cNvGraphicFramePr>
            <a:graphicFrameLocks/>
          </p:cNvGraphicFramePr>
          <p:nvPr>
            <p:extLst>
              <p:ext uri="{D42A27DB-BD31-4B8C-83A1-F6EECF244321}">
                <p14:modId xmlns:p14="http://schemas.microsoft.com/office/powerpoint/2010/main" val="392965280"/>
              </p:ext>
            </p:extLst>
          </p:nvPr>
        </p:nvGraphicFramePr>
        <p:xfrm>
          <a:off x="611007" y="1062182"/>
          <a:ext cx="10787269" cy="5547360"/>
        </p:xfrm>
        <a:graphic>
          <a:graphicData uri="http://schemas.openxmlformats.org/drawingml/2006/table">
            <a:tbl>
              <a:tblPr firstRow="1" bandRow="1">
                <a:tableStyleId>{5C22544A-7EE6-4342-B048-85BDC9FD1C3A}</a:tableStyleId>
              </a:tblPr>
              <a:tblGrid>
                <a:gridCol w="973286">
                  <a:extLst>
                    <a:ext uri="{9D8B030D-6E8A-4147-A177-3AD203B41FA5}">
                      <a16:colId xmlns:a16="http://schemas.microsoft.com/office/drawing/2014/main" val="1535115210"/>
                    </a:ext>
                  </a:extLst>
                </a:gridCol>
                <a:gridCol w="1350477">
                  <a:extLst>
                    <a:ext uri="{9D8B030D-6E8A-4147-A177-3AD203B41FA5}">
                      <a16:colId xmlns:a16="http://schemas.microsoft.com/office/drawing/2014/main" val="4192193927"/>
                    </a:ext>
                  </a:extLst>
                </a:gridCol>
                <a:gridCol w="2425636">
                  <a:extLst>
                    <a:ext uri="{9D8B030D-6E8A-4147-A177-3AD203B41FA5}">
                      <a16:colId xmlns:a16="http://schemas.microsoft.com/office/drawing/2014/main" val="1520137497"/>
                    </a:ext>
                  </a:extLst>
                </a:gridCol>
                <a:gridCol w="1219457">
                  <a:extLst>
                    <a:ext uri="{9D8B030D-6E8A-4147-A177-3AD203B41FA5}">
                      <a16:colId xmlns:a16="http://schemas.microsoft.com/office/drawing/2014/main" val="3714516638"/>
                    </a:ext>
                  </a:extLst>
                </a:gridCol>
                <a:gridCol w="2632346">
                  <a:extLst>
                    <a:ext uri="{9D8B030D-6E8A-4147-A177-3AD203B41FA5}">
                      <a16:colId xmlns:a16="http://schemas.microsoft.com/office/drawing/2014/main" val="305680501"/>
                    </a:ext>
                  </a:extLst>
                </a:gridCol>
                <a:gridCol w="2186067">
                  <a:extLst>
                    <a:ext uri="{9D8B030D-6E8A-4147-A177-3AD203B41FA5}">
                      <a16:colId xmlns:a16="http://schemas.microsoft.com/office/drawing/2014/main" val="3339886932"/>
                    </a:ext>
                  </a:extLst>
                </a:gridCol>
              </a:tblGrid>
              <a:tr h="659081">
                <a:tc>
                  <a:txBody>
                    <a:bodyPr/>
                    <a:lstStyle/>
                    <a:p>
                      <a:r>
                        <a:rPr lang="en-GB" sz="1000"/>
                        <a:t>Indicator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r>
                        <a:rPr lang="en-GB" sz="1000"/>
                        <a:t>Source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i="0">
                          <a:solidFill>
                            <a:schemeClr val="bg1"/>
                          </a:solidFill>
                        </a:rPr>
                        <a:t>Geographic coverage (smallest available)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bg1"/>
                          </a:solidFill>
                        </a:rPr>
                        <a:t>Latest year data available (updates)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Demographic variables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Considerations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r>
                        <a:rPr lang="en-GB" sz="1000"/>
                        <a:t>Example statement if you analyse this data...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254622028"/>
                  </a:ext>
                </a:extLst>
              </a:tr>
              <a:tr h="617551">
                <a:tc>
                  <a:txBody>
                    <a:bodyPr/>
                    <a:lstStyle/>
                    <a:p>
                      <a:r>
                        <a:rPr lang="en-GB" sz="1000"/>
                        <a:t>Frequency of internet use </a:t>
                      </a:r>
                    </a:p>
                  </a:txBody>
                  <a:tcPr>
                    <a:lnL w="12700" cmpd="sng">
                      <a:noFill/>
                    </a:lnL>
                    <a:lnR w="12700" cmpd="sng">
                      <a:noFill/>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hlinkClick r:id="rId2"/>
                        </a:rPr>
                        <a:t>ONS</a:t>
                      </a:r>
                      <a:endParaRPr lang="en-GB" sz="1000"/>
                    </a:p>
                    <a:p>
                      <a:endParaRPr lang="en-GB" sz="1000"/>
                    </a:p>
                  </a:txBody>
                  <a:tcPr>
                    <a:lnL w="12700" cmpd="sng">
                      <a:noFill/>
                    </a:lnL>
                    <a:lnR w="12700" cmpd="sng">
                      <a:noFill/>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t>Country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a:t>England</a:t>
                      </a:r>
                      <a:endParaRPr lang="en-GB" sz="100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0"/>
                        <a:t>2020; (annual; but last release was 2020)</a:t>
                      </a:r>
                    </a:p>
                  </a:txBody>
                  <a:tcPr>
                    <a:lnL w="12700" cmpd="sng">
                      <a:noFill/>
                    </a:lnL>
                    <a:lnR w="12700" cmpd="sng">
                      <a:noFill/>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Age  (45-54, 55-64, 65+)</a:t>
                      </a:r>
                    </a:p>
                  </a:txBody>
                  <a:tcPr>
                    <a:lnL w="12700" cmpd="sng">
                      <a:noFill/>
                    </a:lnL>
                    <a:lnR w="12700" cmpd="sng">
                      <a:noFill/>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Only available at national level</a:t>
                      </a:r>
                    </a:p>
                  </a:txBody>
                  <a:tcPr>
                    <a:lnL w="12700" cmpd="sng">
                      <a:noFill/>
                    </a:lnL>
                    <a:lnR w="12700" cmpd="sng">
                      <a:noFill/>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Nationally, [X]% of people 65+ have not used the internet in the past 3 months. Over 65s most commonly used the internet for email. Only Z% were using the internet for online health services. </a:t>
                      </a:r>
                    </a:p>
                  </a:txBody>
                  <a:tcPr>
                    <a:lnL w="12700" cmpd="sng">
                      <a:noFill/>
                    </a:lnL>
                    <a:lnR w="12700" cmpd="sng">
                      <a:noFill/>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3470531664"/>
                  </a:ext>
                </a:extLst>
              </a:tr>
              <a:tr h="617551">
                <a:tc rowSpan="3">
                  <a:txBody>
                    <a:bodyPr/>
                    <a:lstStyle/>
                    <a:p>
                      <a:endParaRPr lang="en-GB" sz="1000"/>
                    </a:p>
                    <a:p>
                      <a:r>
                        <a:rPr lang="en-GB" sz="1000"/>
                        <a:t>Percentage of people who have access to the internet at home</a:t>
                      </a:r>
                    </a:p>
                    <a:p>
                      <a:endParaRPr lang="en-GB" sz="1000"/>
                    </a:p>
                    <a:p>
                      <a:r>
                        <a:rPr lang="en-GB" sz="1000"/>
                        <a:t>Confidence as an internet user</a:t>
                      </a:r>
                    </a:p>
                    <a:p>
                      <a:endParaRPr lang="en-GB" sz="1000"/>
                    </a:p>
                    <a:p>
                      <a:r>
                        <a:rPr lang="en-GB" sz="1000" b="0"/>
                        <a:t>Reasons for not having internet at home</a:t>
                      </a: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endParaRPr lang="en-GB" sz="1000">
                        <a:hlinkClick r:id="rId3"/>
                      </a:endParaRPr>
                    </a:p>
                    <a:p>
                      <a:endParaRPr lang="en-GB" sz="1000">
                        <a:hlinkClick r:id="rId3"/>
                      </a:endParaRPr>
                    </a:p>
                    <a:p>
                      <a:endParaRPr lang="en-GB" sz="1000">
                        <a:hlinkClick r:id="rId3"/>
                      </a:endParaRPr>
                    </a:p>
                    <a:p>
                      <a:endParaRPr lang="en-GB" sz="1000">
                        <a:hlinkClick r:id="rId3"/>
                      </a:endParaRPr>
                    </a:p>
                    <a:p>
                      <a:endParaRPr lang="en-GB" sz="1000">
                        <a:hlinkClick r:id="rId3"/>
                      </a:endParaRPr>
                    </a:p>
                    <a:p>
                      <a:r>
                        <a:rPr lang="en-GB" sz="1000">
                          <a:hlinkClick r:id="rId3"/>
                        </a:rPr>
                        <a:t>Ofcom</a:t>
                      </a:r>
                      <a:r>
                        <a:rPr lang="en-GB" sz="1000"/>
                        <a:t>: Adults’ media use and attitudes 2023: interactive report</a:t>
                      </a:r>
                    </a:p>
                    <a:p>
                      <a:endParaRPr lang="en-GB" sz="1000"/>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endParaRPr lang="en-GB" sz="1000"/>
                    </a:p>
                    <a:p>
                      <a:endParaRPr lang="en-GB" sz="1000"/>
                    </a:p>
                    <a:p>
                      <a:endParaRPr lang="en-GB" sz="1000"/>
                    </a:p>
                    <a:p>
                      <a:r>
                        <a:rPr lang="en-GB" sz="1000" b="1"/>
                        <a:t>Country</a:t>
                      </a:r>
                    </a:p>
                    <a:p>
                      <a:r>
                        <a:rPr lang="en-GB" sz="1000" i="1"/>
                        <a:t>England, Scotland, Wales, NI</a:t>
                      </a:r>
                    </a:p>
                    <a:p>
                      <a:r>
                        <a:rPr lang="en-GB" sz="1000" i="0"/>
                        <a:t>2023 (annual)</a:t>
                      </a: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Age  (45-54, 55-64, 65+);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Socioeconomic group; gender</a:t>
                      </a: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endParaRPr lang="en-GB" sz="1000"/>
                    </a:p>
                    <a:p>
                      <a:endParaRPr lang="en-GB" sz="1000"/>
                    </a:p>
                    <a:p>
                      <a:endParaRPr lang="en-GB" sz="1000"/>
                    </a:p>
                    <a:p>
                      <a:endParaRPr lang="en-GB" sz="1000"/>
                    </a:p>
                    <a:p>
                      <a:endParaRPr lang="en-GB" sz="1000"/>
                    </a:p>
                    <a:p>
                      <a:r>
                        <a:rPr lang="en-GB" sz="1000"/>
                        <a:t>Not all variables available at the same time and for individual countries.</a:t>
                      </a: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[X]% of people 65+ in England have access to the internet at home but don’t use it.</a:t>
                      </a:r>
                    </a:p>
                  </a:txBody>
                  <a:tcPr>
                    <a:lnL w="12700" cmpd="sng">
                      <a:noFill/>
                    </a:lnL>
                    <a:lnR w="12700" cmpd="sng">
                      <a:noFill/>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248097964"/>
                  </a:ext>
                </a:extLst>
              </a:tr>
              <a:tr h="617551">
                <a:tc vMerge="1">
                  <a:txBody>
                    <a:bodyPr/>
                    <a:lstStyle/>
                    <a:p>
                      <a:endParaRP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sz="1000" b="0"/>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sz="1000"/>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sz="1000"/>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sz="1000"/>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[X]% of people 65+ and in the AB socioeconomic group in the UK say that they are very confident as an internet user, compared with y% of people in the DE socioeconomic group.  </a:t>
                      </a:r>
                    </a:p>
                  </a:txBody>
                  <a:tcP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2222881711"/>
                  </a:ext>
                </a:extLst>
              </a:tr>
              <a:tr h="617551">
                <a:tc vMerge="1">
                  <a:txBody>
                    <a:bodyPr/>
                    <a:lstStyle/>
                    <a:p>
                      <a:endParaRP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lvl="0">
                        <a:buNone/>
                      </a:pPr>
                      <a:endParaRPr lang="en-GB" sz="1000"/>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sz="1000" b="1"/>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sz="1000" b="1"/>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sz="1000" b="1"/>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0"/>
                        <a:t>[X]% of people 65+in the UK say that they don’t have internet access at home because they have no need or aren’t interested</a:t>
                      </a:r>
                    </a:p>
                  </a:txBody>
                  <a:tcPr>
                    <a:lnL w="12700" cmpd="sng">
                      <a:noFill/>
                    </a:lnL>
                    <a:lnR w="12700" cmpd="sng">
                      <a:noFill/>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3751410786"/>
                  </a:ext>
                </a:extLst>
              </a:tr>
              <a:tr h="617551">
                <a:tc>
                  <a:txBody>
                    <a:bodyPr/>
                    <a:lstStyle/>
                    <a:p>
                      <a:r>
                        <a:rPr lang="en-GB" sz="1000"/>
                        <a:t>Satisfaction with amount, clarity and accuracy of local public transport  information </a:t>
                      </a: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kern="1200">
                          <a:solidFill>
                            <a:schemeClr val="dk1"/>
                          </a:solidFill>
                          <a:effectLst/>
                          <a:latin typeface="+mn-lt"/>
                          <a:ea typeface="+mn-ea"/>
                          <a:cs typeface="+mn-cs"/>
                          <a:hlinkClick r:id="rId4"/>
                        </a:rPr>
                        <a:t>National Highways &amp; Transport (NHT) Network</a:t>
                      </a:r>
                      <a:endParaRPr lang="en-GB" sz="1000" b="0" i="0" kern="1200">
                        <a:solidFill>
                          <a:schemeClr val="dk1"/>
                        </a:solidFill>
                        <a:effectLst/>
                        <a:latin typeface="+mn-lt"/>
                        <a:ea typeface="+mn-ea"/>
                        <a:cs typeface="+mn-cs"/>
                      </a:endParaRP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i="0"/>
                        <a:t>Local authority </a:t>
                      </a:r>
                    </a:p>
                    <a:p>
                      <a:r>
                        <a:rPr lang="en-GB" sz="1000" i="1"/>
                        <a:t>England</a:t>
                      </a:r>
                      <a:endParaRPr lang="en-GB" sz="1000" i="0"/>
                    </a:p>
                    <a:p>
                      <a:r>
                        <a:rPr lang="en-GB" sz="1000" i="0"/>
                        <a:t>(Note that not all LAs participate)</a:t>
                      </a:r>
                      <a:endParaRPr lang="en-GB" sz="1000" i="1"/>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None</a:t>
                      </a: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Click on NHT Survey Authority Reports, enter the name of a local authority, hit “Run” or “Download pdf” to produce a report.</a:t>
                      </a:r>
                    </a:p>
                    <a:p>
                      <a:endParaRPr lang="en-GB" sz="1000"/>
                    </a:p>
                    <a:p>
                      <a:r>
                        <a:rPr lang="en-GB" sz="1000"/>
                        <a:t>This survey has been conducted annually across approximately 100 councils for 15 years with a total sample size of approximately 100,000. </a:t>
                      </a: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X]% of people in [name of local authority] are very satisfied with the amount of local public transport information they received in 2024, Y percentage points more than in 2023. </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822981026"/>
                  </a:ext>
                </a:extLst>
              </a:tr>
            </a:tbl>
          </a:graphicData>
        </a:graphic>
      </p:graphicFrame>
    </p:spTree>
    <p:extLst>
      <p:ext uri="{BB962C8B-B14F-4D97-AF65-F5344CB8AC3E}">
        <p14:creationId xmlns:p14="http://schemas.microsoft.com/office/powerpoint/2010/main" val="38617004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3DA7F-8330-4DE3-8A58-27C42D11AE00}"/>
              </a:ext>
            </a:extLst>
          </p:cNvPr>
          <p:cNvSpPr>
            <a:spLocks noGrp="1"/>
          </p:cNvSpPr>
          <p:nvPr>
            <p:ph type="title"/>
          </p:nvPr>
        </p:nvSpPr>
        <p:spPr/>
        <p:txBody>
          <a:bodyPr/>
          <a:lstStyle/>
          <a:p>
            <a:r>
              <a:rPr lang="en-GB"/>
              <a:t>Data sources: community support and health services</a:t>
            </a:r>
          </a:p>
        </p:txBody>
      </p:sp>
      <p:sp>
        <p:nvSpPr>
          <p:cNvPr id="3" name="Content Placeholder 2">
            <a:extLst>
              <a:ext uri="{FF2B5EF4-FFF2-40B4-BE49-F238E27FC236}">
                <a16:creationId xmlns:a16="http://schemas.microsoft.com/office/drawing/2014/main" id="{50D691D3-33A0-4509-98DA-1F5A1EAC816E}"/>
              </a:ext>
            </a:extLst>
          </p:cNvPr>
          <p:cNvSpPr>
            <a:spLocks noGrp="1"/>
          </p:cNvSpPr>
          <p:nvPr>
            <p:ph idx="1"/>
          </p:nvPr>
        </p:nvSpPr>
        <p:spPr>
          <a:xfrm>
            <a:off x="652443" y="1568116"/>
            <a:ext cx="9967932" cy="3721768"/>
          </a:xfrm>
        </p:spPr>
        <p:txBody>
          <a:bodyPr>
            <a:normAutofit/>
          </a:bodyPr>
          <a:lstStyle/>
          <a:p>
            <a:pPr marL="0" indent="0">
              <a:lnSpc>
                <a:spcPct val="150000"/>
              </a:lnSpc>
              <a:buNone/>
            </a:pPr>
            <a:r>
              <a:rPr lang="en-GB" sz="1400"/>
              <a:t>For this domain, it is very likely that you will have better data available locally. You can explore this with public health colleagues, and we have provided some headline indicators in the meantime (see next slide). </a:t>
            </a:r>
          </a:p>
          <a:p>
            <a:pPr>
              <a:lnSpc>
                <a:spcPct val="150000"/>
              </a:lnSpc>
              <a:buFont typeface="Arial" panose="020B0604020202020204" pitchFamily="34" charset="0"/>
              <a:buChar char="•"/>
            </a:pPr>
            <a:endParaRPr lang="en-GB" sz="1400"/>
          </a:p>
        </p:txBody>
      </p:sp>
    </p:spTree>
    <p:extLst>
      <p:ext uri="{BB962C8B-B14F-4D97-AF65-F5344CB8AC3E}">
        <p14:creationId xmlns:p14="http://schemas.microsoft.com/office/powerpoint/2010/main" val="39918554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AF0DD-3FC4-499C-ACAD-CDBEB70B31B7}"/>
              </a:ext>
            </a:extLst>
          </p:cNvPr>
          <p:cNvSpPr>
            <a:spLocks noGrp="1"/>
          </p:cNvSpPr>
          <p:nvPr>
            <p:ph type="title"/>
          </p:nvPr>
        </p:nvSpPr>
        <p:spPr/>
        <p:txBody>
          <a:bodyPr/>
          <a:lstStyle/>
          <a:p>
            <a:r>
              <a:rPr lang="en-GB"/>
              <a:t>Data sources: community support and health services</a:t>
            </a:r>
          </a:p>
        </p:txBody>
      </p:sp>
      <p:sp>
        <p:nvSpPr>
          <p:cNvPr id="6" name="Text Placeholder 5">
            <a:extLst>
              <a:ext uri="{FF2B5EF4-FFF2-40B4-BE49-F238E27FC236}">
                <a16:creationId xmlns:a16="http://schemas.microsoft.com/office/drawing/2014/main" id="{9327356F-B5EC-4734-BD8F-9CE20F5A4C8C}"/>
              </a:ext>
            </a:extLst>
          </p:cNvPr>
          <p:cNvSpPr>
            <a:spLocks noGrp="1"/>
          </p:cNvSpPr>
          <p:nvPr>
            <p:ph type="body" sz="quarter" idx="13"/>
          </p:nvPr>
        </p:nvSpPr>
        <p:spPr>
          <a:xfrm>
            <a:off x="749552" y="10340559"/>
            <a:ext cx="8443912" cy="550863"/>
          </a:xfrm>
        </p:spPr>
        <p:txBody>
          <a:bodyPr/>
          <a:lstStyle/>
          <a:p>
            <a:endParaRPr lang="en-GB"/>
          </a:p>
        </p:txBody>
      </p:sp>
      <p:graphicFrame>
        <p:nvGraphicFramePr>
          <p:cNvPr id="7" name="Table 5">
            <a:extLst>
              <a:ext uri="{FF2B5EF4-FFF2-40B4-BE49-F238E27FC236}">
                <a16:creationId xmlns:a16="http://schemas.microsoft.com/office/drawing/2014/main" id="{1689012F-4F9A-1FF6-993F-AA62B32DC92D}"/>
              </a:ext>
            </a:extLst>
          </p:cNvPr>
          <p:cNvGraphicFramePr>
            <a:graphicFrameLocks/>
          </p:cNvGraphicFramePr>
          <p:nvPr>
            <p:extLst>
              <p:ext uri="{D42A27DB-BD31-4B8C-83A1-F6EECF244321}">
                <p14:modId xmlns:p14="http://schemas.microsoft.com/office/powerpoint/2010/main" val="1250420765"/>
              </p:ext>
            </p:extLst>
          </p:nvPr>
        </p:nvGraphicFramePr>
        <p:xfrm>
          <a:off x="539999" y="1063675"/>
          <a:ext cx="10745133" cy="5220598"/>
        </p:xfrm>
        <a:graphic>
          <a:graphicData uri="http://schemas.openxmlformats.org/drawingml/2006/table">
            <a:tbl>
              <a:tblPr firstRow="1" bandRow="1">
                <a:tableStyleId>{5C22544A-7EE6-4342-B048-85BDC9FD1C3A}</a:tableStyleId>
              </a:tblPr>
              <a:tblGrid>
                <a:gridCol w="1984829">
                  <a:extLst>
                    <a:ext uri="{9D8B030D-6E8A-4147-A177-3AD203B41FA5}">
                      <a16:colId xmlns:a16="http://schemas.microsoft.com/office/drawing/2014/main" val="1535115210"/>
                    </a:ext>
                  </a:extLst>
                </a:gridCol>
                <a:gridCol w="1237672">
                  <a:extLst>
                    <a:ext uri="{9D8B030D-6E8A-4147-A177-3AD203B41FA5}">
                      <a16:colId xmlns:a16="http://schemas.microsoft.com/office/drawing/2014/main" val="4192193927"/>
                    </a:ext>
                  </a:extLst>
                </a:gridCol>
                <a:gridCol w="2272146">
                  <a:extLst>
                    <a:ext uri="{9D8B030D-6E8A-4147-A177-3AD203B41FA5}">
                      <a16:colId xmlns:a16="http://schemas.microsoft.com/office/drawing/2014/main" val="1520137497"/>
                    </a:ext>
                  </a:extLst>
                </a:gridCol>
                <a:gridCol w="1496291">
                  <a:extLst>
                    <a:ext uri="{9D8B030D-6E8A-4147-A177-3AD203B41FA5}">
                      <a16:colId xmlns:a16="http://schemas.microsoft.com/office/drawing/2014/main" val="3714516638"/>
                    </a:ext>
                  </a:extLst>
                </a:gridCol>
                <a:gridCol w="1568128">
                  <a:extLst>
                    <a:ext uri="{9D8B030D-6E8A-4147-A177-3AD203B41FA5}">
                      <a16:colId xmlns:a16="http://schemas.microsoft.com/office/drawing/2014/main" val="305680501"/>
                    </a:ext>
                  </a:extLst>
                </a:gridCol>
                <a:gridCol w="2186067">
                  <a:extLst>
                    <a:ext uri="{9D8B030D-6E8A-4147-A177-3AD203B41FA5}">
                      <a16:colId xmlns:a16="http://schemas.microsoft.com/office/drawing/2014/main" val="3339886932"/>
                    </a:ext>
                  </a:extLst>
                </a:gridCol>
              </a:tblGrid>
              <a:tr h="839041">
                <a:tc>
                  <a:txBody>
                    <a:bodyPr/>
                    <a:lstStyle/>
                    <a:p>
                      <a:r>
                        <a:rPr lang="en-GB" sz="1000"/>
                        <a:t>Indicator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r>
                        <a:rPr lang="en-GB" sz="1000"/>
                        <a:t>Source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i="0">
                          <a:solidFill>
                            <a:schemeClr val="bg1"/>
                          </a:solidFill>
                        </a:rPr>
                        <a:t>Geographic coverage (smallest available)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bg1"/>
                          </a:solidFill>
                        </a:rPr>
                        <a:t>Latest year data available (updates)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Demographic variables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Considerations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r>
                        <a:rPr lang="en-GB" sz="1000"/>
                        <a:t>Example statement if you analyse this data...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254622028"/>
                  </a:ext>
                </a:extLst>
              </a:tr>
              <a:tr h="21875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Questions on GP practice(e.g. how helpful, how easy to contact); experience of last appointment; overall experience; management of health conditions; pharmacy services; dental appointments; provision of unpaid care</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hlinkClick r:id="rId3"/>
                        </a:rPr>
                        <a:t>GP Patient Survey</a:t>
                      </a:r>
                      <a:endParaRPr lang="en-GB" sz="1000"/>
                    </a:p>
                    <a:p>
                      <a:endParaRPr lang="en-GB" sz="1000">
                        <a:hlinkClick r:id="rId4"/>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a:t>ICS, PCN or practice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a:t>England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0"/>
                        <a:t>2024 (annual)</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Gender; age; ethnicity; working status; sexuality; religion</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Data is available at GP practice level but should not be relied on due to small sample size. Note that it’s necessary to select the ICS or PCN or practice one at a time.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See </a:t>
                      </a:r>
                      <a:r>
                        <a:rPr lang="en-GB" sz="1000">
                          <a:hlinkClick r:id="rId5"/>
                        </a:rPr>
                        <a:t>here</a:t>
                      </a:r>
                      <a:r>
                        <a:rPr lang="en-GB" sz="1000"/>
                        <a:t> for tips on using GP patient survey.</a:t>
                      </a: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[X]% of people over 55 from an Asian or Asian British ethnic background in [name of ICS] report that they found it very or fairly difficult to contact their GP practice using the website.</a:t>
                      </a:r>
                    </a:p>
                    <a:p>
                      <a:endParaRPr lang="en-GB" sz="1000"/>
                    </a:p>
                    <a:p>
                      <a:r>
                        <a:rPr lang="en-GB" sz="1000"/>
                        <a:t>[X%] of people aged 55 to 64 in the most deprived quintile in [name of ICS] look after someone because they have long-term physical or mental health conditions or illnesses, or problems related to old age.</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1400954239"/>
                  </a:ext>
                </a:extLst>
              </a:tr>
              <a:tr h="698057">
                <a:tc>
                  <a:txBody>
                    <a:bodyPr/>
                    <a:lstStyle/>
                    <a:p>
                      <a:r>
                        <a:rPr lang="en-GB" sz="1000"/>
                        <a:t>Proportion of remaining life as an unpaid carer (at age 15, 50 and 65)</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ONS: </a:t>
                      </a:r>
                      <a:r>
                        <a:rPr lang="en-GB" sz="1000" b="0" i="0" kern="1200">
                          <a:solidFill>
                            <a:schemeClr val="dk1"/>
                          </a:solidFill>
                          <a:effectLst/>
                          <a:latin typeface="+mn-lt"/>
                          <a:ea typeface="+mn-ea"/>
                          <a:cs typeface="+mn-cs"/>
                          <a:hlinkClick r:id="rId6"/>
                        </a:rPr>
                        <a:t>Unpaid care expectancies, England</a:t>
                      </a:r>
                      <a:endParaRPr lang="en-GB" sz="1000" b="0" i="0" kern="1200">
                        <a:solidFill>
                          <a:schemeClr val="dk1"/>
                        </a:solidFill>
                        <a:effectLst/>
                        <a:latin typeface="+mn-lt"/>
                        <a:ea typeface="+mn-ea"/>
                        <a:cs typeface="+mn-cs"/>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t>Upper tier local authority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a:t>England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2020 to 2022 (likely one-off)</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Gender, age in 5-year age bands from 5 to 90+</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At the age of 65, women living in [local authority] can expect to be an unpaid carer for [X]% of their remaining life. </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437353372"/>
                  </a:ext>
                </a:extLst>
              </a:tr>
              <a:tr h="1441078">
                <a:tc>
                  <a:txBody>
                    <a:bodyPr/>
                    <a:lstStyle/>
                    <a:p>
                      <a:r>
                        <a:rPr lang="en-GB" sz="1000"/>
                        <a:t>Travel time (walking and cycling) to health services: GP; hospital; pharmacy</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Department for Transport; via </a:t>
                      </a:r>
                      <a:r>
                        <a:rPr lang="en-GB" sz="1000">
                          <a:hlinkClick r:id="rId7"/>
                        </a:rPr>
                        <a:t>Journey time statistics: data tables</a:t>
                      </a:r>
                      <a:endParaRPr lang="en-GB" sz="100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t>LSOA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a:t>England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0"/>
                        <a:t>Last updated 2021, latest data for 2019; intermittent from 2014</a:t>
                      </a:r>
                    </a:p>
                    <a:p>
                      <a:endParaRPr lang="en-GB" sz="1000" i="1"/>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None</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This data is not age specific. However, you will be able to analyse the travel times of LSOAs where you know that you have a high proportion of older people. </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[X]% of local people live within a 30 minute walk of a GP surgery. However, a significant minority – [Y]% - would need to walk up to an hour to the nearest surgery. </a:t>
                      </a:r>
                      <a:r>
                        <a:rPr lang="en-GB" sz="1000" i="0"/>
                        <a:t>The areas which lack shops within half an hour’s walk tend to be in the [north] and [west] of the area.</a:t>
                      </a:r>
                      <a:endParaRPr lang="en-GB" sz="100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2313349925"/>
                  </a:ext>
                </a:extLst>
              </a:tr>
            </a:tbl>
          </a:graphicData>
        </a:graphic>
      </p:graphicFrame>
    </p:spTree>
    <p:extLst>
      <p:ext uri="{BB962C8B-B14F-4D97-AF65-F5344CB8AC3E}">
        <p14:creationId xmlns:p14="http://schemas.microsoft.com/office/powerpoint/2010/main" val="5509251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AF0DD-3FC4-499C-ACAD-CDBEB70B31B7}"/>
              </a:ext>
            </a:extLst>
          </p:cNvPr>
          <p:cNvSpPr>
            <a:spLocks noGrp="1"/>
          </p:cNvSpPr>
          <p:nvPr>
            <p:ph type="title"/>
          </p:nvPr>
        </p:nvSpPr>
        <p:spPr/>
        <p:txBody>
          <a:bodyPr/>
          <a:lstStyle/>
          <a:p>
            <a:r>
              <a:rPr lang="en-GB"/>
              <a:t>Data sources: healthy ageing</a:t>
            </a:r>
          </a:p>
        </p:txBody>
      </p:sp>
      <p:sp>
        <p:nvSpPr>
          <p:cNvPr id="6" name="Text Placeholder 5">
            <a:extLst>
              <a:ext uri="{FF2B5EF4-FFF2-40B4-BE49-F238E27FC236}">
                <a16:creationId xmlns:a16="http://schemas.microsoft.com/office/drawing/2014/main" id="{9327356F-B5EC-4734-BD8F-9CE20F5A4C8C}"/>
              </a:ext>
            </a:extLst>
          </p:cNvPr>
          <p:cNvSpPr>
            <a:spLocks noGrp="1"/>
          </p:cNvSpPr>
          <p:nvPr>
            <p:ph type="body" sz="quarter" idx="13"/>
          </p:nvPr>
        </p:nvSpPr>
        <p:spPr>
          <a:xfrm>
            <a:off x="749552" y="10340559"/>
            <a:ext cx="8443912" cy="550863"/>
          </a:xfrm>
        </p:spPr>
        <p:txBody>
          <a:bodyPr/>
          <a:lstStyle/>
          <a:p>
            <a:endParaRPr lang="en-GB"/>
          </a:p>
        </p:txBody>
      </p:sp>
      <p:graphicFrame>
        <p:nvGraphicFramePr>
          <p:cNvPr id="7" name="Table 5">
            <a:extLst>
              <a:ext uri="{FF2B5EF4-FFF2-40B4-BE49-F238E27FC236}">
                <a16:creationId xmlns:a16="http://schemas.microsoft.com/office/drawing/2014/main" id="{1689012F-4F9A-1FF6-993F-AA62B32DC92D}"/>
              </a:ext>
            </a:extLst>
          </p:cNvPr>
          <p:cNvGraphicFramePr>
            <a:graphicFrameLocks/>
          </p:cNvGraphicFramePr>
          <p:nvPr>
            <p:extLst>
              <p:ext uri="{D42A27DB-BD31-4B8C-83A1-F6EECF244321}">
                <p14:modId xmlns:p14="http://schemas.microsoft.com/office/powerpoint/2010/main" val="1325377201"/>
              </p:ext>
            </p:extLst>
          </p:nvPr>
        </p:nvGraphicFramePr>
        <p:xfrm>
          <a:off x="619826" y="1097808"/>
          <a:ext cx="10745133" cy="4752634"/>
        </p:xfrm>
        <a:graphic>
          <a:graphicData uri="http://schemas.openxmlformats.org/drawingml/2006/table">
            <a:tbl>
              <a:tblPr firstRow="1" bandRow="1">
                <a:tableStyleId>{5C22544A-7EE6-4342-B048-85BDC9FD1C3A}</a:tableStyleId>
              </a:tblPr>
              <a:tblGrid>
                <a:gridCol w="1984829">
                  <a:extLst>
                    <a:ext uri="{9D8B030D-6E8A-4147-A177-3AD203B41FA5}">
                      <a16:colId xmlns:a16="http://schemas.microsoft.com/office/drawing/2014/main" val="1535115210"/>
                    </a:ext>
                  </a:extLst>
                </a:gridCol>
                <a:gridCol w="1237672">
                  <a:extLst>
                    <a:ext uri="{9D8B030D-6E8A-4147-A177-3AD203B41FA5}">
                      <a16:colId xmlns:a16="http://schemas.microsoft.com/office/drawing/2014/main" val="4192193927"/>
                    </a:ext>
                  </a:extLst>
                </a:gridCol>
                <a:gridCol w="2272146">
                  <a:extLst>
                    <a:ext uri="{9D8B030D-6E8A-4147-A177-3AD203B41FA5}">
                      <a16:colId xmlns:a16="http://schemas.microsoft.com/office/drawing/2014/main" val="1520137497"/>
                    </a:ext>
                  </a:extLst>
                </a:gridCol>
                <a:gridCol w="1496291">
                  <a:extLst>
                    <a:ext uri="{9D8B030D-6E8A-4147-A177-3AD203B41FA5}">
                      <a16:colId xmlns:a16="http://schemas.microsoft.com/office/drawing/2014/main" val="3714516638"/>
                    </a:ext>
                  </a:extLst>
                </a:gridCol>
                <a:gridCol w="1568128">
                  <a:extLst>
                    <a:ext uri="{9D8B030D-6E8A-4147-A177-3AD203B41FA5}">
                      <a16:colId xmlns:a16="http://schemas.microsoft.com/office/drawing/2014/main" val="305680501"/>
                    </a:ext>
                  </a:extLst>
                </a:gridCol>
                <a:gridCol w="2186067">
                  <a:extLst>
                    <a:ext uri="{9D8B030D-6E8A-4147-A177-3AD203B41FA5}">
                      <a16:colId xmlns:a16="http://schemas.microsoft.com/office/drawing/2014/main" val="3339886932"/>
                    </a:ext>
                  </a:extLst>
                </a:gridCol>
              </a:tblGrid>
              <a:tr h="729983">
                <a:tc>
                  <a:txBody>
                    <a:bodyPr/>
                    <a:lstStyle/>
                    <a:p>
                      <a:r>
                        <a:rPr lang="en-GB" sz="1000"/>
                        <a:t>Indicator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r>
                        <a:rPr lang="en-GB" sz="1000"/>
                        <a:t>Source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i="0">
                          <a:solidFill>
                            <a:schemeClr val="bg1"/>
                          </a:solidFill>
                        </a:rPr>
                        <a:t>Geographic coverage (smallest available)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bg1"/>
                          </a:solidFill>
                        </a:rPr>
                        <a:t>Latest year data available (updates)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Demographic variables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Considerations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r>
                        <a:rPr lang="en-GB" sz="1000"/>
                        <a:t>Example statement if you analyse this data...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254622028"/>
                  </a:ext>
                </a:extLst>
              </a:tr>
              <a:tr h="1206059">
                <a:tc>
                  <a:txBody>
                    <a:bodyPr/>
                    <a:lstStyle/>
                    <a:p>
                      <a:r>
                        <a:rPr lang="en-GB" sz="1000"/>
                        <a:t>Life expectancy (at birth and 65)</a:t>
                      </a:r>
                    </a:p>
                  </a:txBody>
                  <a:tcPr>
                    <a:lnL w="12700" cmpd="sng">
                      <a:noFill/>
                    </a:lnL>
                    <a:lnR w="12700" cmpd="sng">
                      <a:noFill/>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kern="1200">
                          <a:solidFill>
                            <a:schemeClr val="dk1"/>
                          </a:solidFill>
                          <a:effectLst/>
                          <a:latin typeface="+mn-lt"/>
                          <a:ea typeface="+mn-ea"/>
                          <a:cs typeface="+mn-cs"/>
                          <a:hlinkClick r:id="rId2"/>
                        </a:rPr>
                        <a:t>ONS: Life expectancy for local areas of Great Britain</a:t>
                      </a:r>
                      <a:endParaRPr lang="en-GB" sz="1000" b="0" i="0" kern="1200">
                        <a:solidFill>
                          <a:schemeClr val="dk1"/>
                        </a:solidFill>
                        <a:effectLst/>
                        <a:latin typeface="+mn-lt"/>
                        <a:ea typeface="+mn-ea"/>
                        <a:cs typeface="+mn-cs"/>
                      </a:endParaRPr>
                    </a:p>
                    <a:p>
                      <a:endParaRPr lang="en-GB" sz="1000"/>
                    </a:p>
                  </a:txBody>
                  <a:tcPr>
                    <a:lnL w="12700" cmpd="sng">
                      <a:noFill/>
                    </a:lnL>
                    <a:lnR w="12700" cmpd="sng">
                      <a:noFill/>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t>Local authority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a:t>England, Wales and NI</a:t>
                      </a:r>
                      <a:endParaRPr lang="en-GB" sz="1000" b="1"/>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a:t>Data currently from </a:t>
                      </a:r>
                      <a:r>
                        <a:rPr lang="en-GB" sz="1000" b="0" i="0"/>
                        <a:t>2001-2003 to </a:t>
                      </a:r>
                      <a:r>
                        <a:rPr lang="en-GB" sz="1000" i="0"/>
                        <a:t>2021-2023 (released Jan 2024; annual)</a:t>
                      </a:r>
                    </a:p>
                  </a:txBody>
                  <a:tcPr>
                    <a:lnL w="12700" cmpd="sng">
                      <a:noFill/>
                    </a:lnL>
                    <a:lnR w="12700" cmpd="sng">
                      <a:noFill/>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Gender</a:t>
                      </a:r>
                    </a:p>
                  </a:txBody>
                  <a:tcPr>
                    <a:lnL w="12700" cmpd="sng">
                      <a:noFill/>
                    </a:lnL>
                    <a:lnR w="12700" cmpd="sng">
                      <a:noFill/>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a:p>
                  </a:txBody>
                  <a:tcPr>
                    <a:lnL w="12700" cmpd="sng">
                      <a:noFill/>
                    </a:lnL>
                    <a:lnR w="12700" cmpd="sng">
                      <a:noFill/>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In 2020-22, life expectancy at birth was [X] years for women and [Y] years for men in our local area. Life expectancy at birth declined for both groups from 2016-17, [Z] years for women and [XX] years for men.  </a:t>
                      </a:r>
                    </a:p>
                  </a:txBody>
                  <a:tcPr>
                    <a:lnL w="12700" cmpd="sng">
                      <a:noFill/>
                    </a:lnL>
                    <a:lnR w="12700" cmpd="sng">
                      <a:noFill/>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3470531664"/>
                  </a:ext>
                </a:extLst>
              </a:tr>
              <a:tr h="10776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a:t>Healthy life expectancy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a:t>Disability-free life expectancy</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0" i="0" kern="1200">
                          <a:solidFill>
                            <a:schemeClr val="dk1"/>
                          </a:solidFill>
                          <a:effectLst/>
                          <a:latin typeface="+mn-lt"/>
                          <a:ea typeface="+mn-ea"/>
                          <a:cs typeface="+mn-cs"/>
                          <a:hlinkClick r:id="rId3"/>
                        </a:rPr>
                        <a:t>ONS: Healthy life expectancy in England and Wales: between 2011 to 2013 and 2021 to 2023</a:t>
                      </a:r>
                      <a:endParaRPr lang="en-GB" sz="1000" b="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1"/>
                        <a:t>Local authority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a:t>England, Wales and NI</a:t>
                      </a:r>
                      <a:endParaRPr lang="en-GB" sz="1000" b="1"/>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a:t>Data currently from </a:t>
                      </a:r>
                      <a:r>
                        <a:rPr lang="en-GB" sz="1000" b="0" i="0"/>
                        <a:t>2001-2003 to </a:t>
                      </a:r>
                      <a:r>
                        <a:rPr lang="en-GB" sz="1000" i="0"/>
                        <a:t>2021-2023 (released Jan 2024; annual)</a:t>
                      </a:r>
                    </a:p>
                    <a:p>
                      <a:endParaRPr lang="en-GB" sz="100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Gender</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At age 65, the healthy life expectancy of women in the North East is [X] years, compared to [Y] years in England as a whole. This healthy life expectancy is [Z] months longer than in 2011-13.</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917421741"/>
                  </a:ext>
                </a:extLst>
              </a:tr>
              <a:tr h="15234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 older people with any </a:t>
                      </a:r>
                      <a:r>
                        <a:rPr lang="en-GB" sz="1000" b="0">
                          <a:effectLst/>
                        </a:rPr>
                        <a:t>long-term physical or mental health conditions, disabilities or illnesses</a:t>
                      </a:r>
                    </a:p>
                    <a:p>
                      <a:endParaRPr lang="en-GB" sz="1000"/>
                    </a:p>
                    <a:p>
                      <a:r>
                        <a:rPr lang="en-GB" sz="1000"/>
                        <a:t>Also prevalence of specific conditions (</a:t>
                      </a:r>
                      <a:r>
                        <a:rPr lang="en-GB" sz="1000" err="1"/>
                        <a:t>e.g</a:t>
                      </a:r>
                      <a:r>
                        <a:rPr lang="en-GB" sz="1000"/>
                        <a:t> high BP, kidney or liver, mental health)</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hlinkClick r:id="rId4"/>
                        </a:rPr>
                        <a:t>GP Patient Survey</a:t>
                      </a:r>
                    </a:p>
                    <a:p>
                      <a:endParaRPr lang="en-GB" sz="1000">
                        <a:hlinkClick r:id="rId4"/>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a:t>ICS, PCN or practice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a:t>England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0"/>
                        <a:t>2024 (annual)</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Gender; age; ethnicity; working status; sexuality; religion</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Data is available at GP practice level but should not be relied on due to small sample size. Note that it’s necessary to select the ICS or PCN or practice one at a time.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See </a:t>
                      </a:r>
                      <a:r>
                        <a:rPr lang="en-GB" sz="1000">
                          <a:hlinkClick r:id="rId5"/>
                        </a:rPr>
                        <a:t>here</a:t>
                      </a:r>
                      <a:r>
                        <a:rPr lang="en-GB" sz="1000"/>
                        <a:t> for tips on using GP patient survey.</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[X]% of people over 55 in our CCG report having a long-term physical or mental health condition, disability, or illness. Among Asian people, this rate was [Y%] higher than White people</a:t>
                      </a:r>
                    </a:p>
                    <a:p>
                      <a:endParaRPr lang="en-GB" sz="1000"/>
                    </a:p>
                    <a:p>
                      <a:r>
                        <a:rPr lang="en-GB" sz="1000"/>
                        <a:t>[X%] of people aged 75 to 84 in [name of ICS] have joint problems such as arthritis</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972956688"/>
                  </a:ext>
                </a:extLst>
              </a:tr>
            </a:tbl>
          </a:graphicData>
        </a:graphic>
      </p:graphicFrame>
    </p:spTree>
    <p:extLst>
      <p:ext uri="{BB962C8B-B14F-4D97-AF65-F5344CB8AC3E}">
        <p14:creationId xmlns:p14="http://schemas.microsoft.com/office/powerpoint/2010/main" val="17711373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AF0DD-3FC4-499C-ACAD-CDBEB70B31B7}"/>
              </a:ext>
            </a:extLst>
          </p:cNvPr>
          <p:cNvSpPr>
            <a:spLocks noGrp="1"/>
          </p:cNvSpPr>
          <p:nvPr>
            <p:ph type="title"/>
          </p:nvPr>
        </p:nvSpPr>
        <p:spPr>
          <a:xfrm>
            <a:off x="540000" y="540001"/>
            <a:ext cx="11112000" cy="1034462"/>
          </a:xfrm>
        </p:spPr>
        <p:txBody>
          <a:bodyPr/>
          <a:lstStyle/>
          <a:p>
            <a:r>
              <a:rPr lang="en-GB"/>
              <a:t>Data sources: healthy ageing (</a:t>
            </a:r>
            <a:r>
              <a:rPr lang="en-GB" i="1"/>
              <a:t>continued</a:t>
            </a:r>
            <a:r>
              <a:rPr lang="en-GB"/>
              <a:t>)</a:t>
            </a:r>
          </a:p>
        </p:txBody>
      </p:sp>
      <p:sp>
        <p:nvSpPr>
          <p:cNvPr id="6" name="Text Placeholder 5">
            <a:extLst>
              <a:ext uri="{FF2B5EF4-FFF2-40B4-BE49-F238E27FC236}">
                <a16:creationId xmlns:a16="http://schemas.microsoft.com/office/drawing/2014/main" id="{9327356F-B5EC-4734-BD8F-9CE20F5A4C8C}"/>
              </a:ext>
            </a:extLst>
          </p:cNvPr>
          <p:cNvSpPr>
            <a:spLocks noGrp="1"/>
          </p:cNvSpPr>
          <p:nvPr>
            <p:ph type="body" sz="quarter" idx="13"/>
          </p:nvPr>
        </p:nvSpPr>
        <p:spPr>
          <a:xfrm>
            <a:off x="749552" y="10340559"/>
            <a:ext cx="8443912" cy="550863"/>
          </a:xfrm>
        </p:spPr>
        <p:txBody>
          <a:bodyPr/>
          <a:lstStyle/>
          <a:p>
            <a:endParaRPr lang="en-GB"/>
          </a:p>
        </p:txBody>
      </p:sp>
      <p:graphicFrame>
        <p:nvGraphicFramePr>
          <p:cNvPr id="7" name="Table 5">
            <a:extLst>
              <a:ext uri="{FF2B5EF4-FFF2-40B4-BE49-F238E27FC236}">
                <a16:creationId xmlns:a16="http://schemas.microsoft.com/office/drawing/2014/main" id="{9C71187B-7240-8B44-2B34-640E810240AE}"/>
              </a:ext>
            </a:extLst>
          </p:cNvPr>
          <p:cNvGraphicFramePr>
            <a:graphicFrameLocks/>
          </p:cNvGraphicFramePr>
          <p:nvPr>
            <p:extLst>
              <p:ext uri="{D42A27DB-BD31-4B8C-83A1-F6EECF244321}">
                <p14:modId xmlns:p14="http://schemas.microsoft.com/office/powerpoint/2010/main" val="1325134526"/>
              </p:ext>
            </p:extLst>
          </p:nvPr>
        </p:nvGraphicFramePr>
        <p:xfrm>
          <a:off x="611006" y="1057232"/>
          <a:ext cx="10943684" cy="5760720"/>
        </p:xfrm>
        <a:graphic>
          <a:graphicData uri="http://schemas.openxmlformats.org/drawingml/2006/table">
            <a:tbl>
              <a:tblPr firstRow="1" bandRow="1">
                <a:tableStyleId>{5C22544A-7EE6-4342-B048-85BDC9FD1C3A}</a:tableStyleId>
              </a:tblPr>
              <a:tblGrid>
                <a:gridCol w="2021505">
                  <a:extLst>
                    <a:ext uri="{9D8B030D-6E8A-4147-A177-3AD203B41FA5}">
                      <a16:colId xmlns:a16="http://schemas.microsoft.com/office/drawing/2014/main" val="1535115210"/>
                    </a:ext>
                  </a:extLst>
                </a:gridCol>
                <a:gridCol w="1260542">
                  <a:extLst>
                    <a:ext uri="{9D8B030D-6E8A-4147-A177-3AD203B41FA5}">
                      <a16:colId xmlns:a16="http://schemas.microsoft.com/office/drawing/2014/main" val="4192193927"/>
                    </a:ext>
                  </a:extLst>
                </a:gridCol>
                <a:gridCol w="2314131">
                  <a:extLst>
                    <a:ext uri="{9D8B030D-6E8A-4147-A177-3AD203B41FA5}">
                      <a16:colId xmlns:a16="http://schemas.microsoft.com/office/drawing/2014/main" val="1520137497"/>
                    </a:ext>
                  </a:extLst>
                </a:gridCol>
                <a:gridCol w="1523940">
                  <a:extLst>
                    <a:ext uri="{9D8B030D-6E8A-4147-A177-3AD203B41FA5}">
                      <a16:colId xmlns:a16="http://schemas.microsoft.com/office/drawing/2014/main" val="3714516638"/>
                    </a:ext>
                  </a:extLst>
                </a:gridCol>
                <a:gridCol w="1597104">
                  <a:extLst>
                    <a:ext uri="{9D8B030D-6E8A-4147-A177-3AD203B41FA5}">
                      <a16:colId xmlns:a16="http://schemas.microsoft.com/office/drawing/2014/main" val="305680501"/>
                    </a:ext>
                  </a:extLst>
                </a:gridCol>
                <a:gridCol w="2226462">
                  <a:extLst>
                    <a:ext uri="{9D8B030D-6E8A-4147-A177-3AD203B41FA5}">
                      <a16:colId xmlns:a16="http://schemas.microsoft.com/office/drawing/2014/main" val="3339886932"/>
                    </a:ext>
                  </a:extLst>
                </a:gridCol>
              </a:tblGrid>
              <a:tr h="729983">
                <a:tc>
                  <a:txBody>
                    <a:bodyPr/>
                    <a:lstStyle/>
                    <a:p>
                      <a:r>
                        <a:rPr lang="en-GB" sz="1000"/>
                        <a:t>Indicator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r>
                        <a:rPr lang="en-GB" sz="1000"/>
                        <a:t>Source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i="0">
                          <a:solidFill>
                            <a:schemeClr val="bg1"/>
                          </a:solidFill>
                        </a:rPr>
                        <a:t>Geographic coverage (smallest available)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bg1"/>
                          </a:solidFill>
                        </a:rPr>
                        <a:t>Latest year data available (updates)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Demographic variables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Considerations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r>
                        <a:rPr lang="en-GB" sz="1000"/>
                        <a:t>Example statement if you analyse this data...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254622028"/>
                  </a:ext>
                </a:extLst>
              </a:tr>
              <a:tr h="12060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Proportion of the population aged 65 and over/75 and over etc who are disabled</a:t>
                      </a:r>
                    </a:p>
                  </a:txBody>
                  <a:tcPr>
                    <a:lnL w="12700" cmpd="sng">
                      <a:noFill/>
                    </a:lnL>
                    <a:lnR w="12700" cmpd="sng">
                      <a:noFill/>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a:hlinkClick r:id="rId3"/>
                        </a:rPr>
                        <a:t>Census 2021</a:t>
                      </a:r>
                      <a:endParaRPr lang="en-GB" sz="1000" b="0"/>
                    </a:p>
                    <a:p>
                      <a:endParaRPr lang="en-GB" sz="1000"/>
                    </a:p>
                    <a:p>
                      <a:endParaRPr lang="en-GB" sz="1000"/>
                    </a:p>
                  </a:txBody>
                  <a:tcPr>
                    <a:lnL w="12700" cmpd="sng">
                      <a:noFill/>
                    </a:lnL>
                    <a:lnR w="12700" cmpd="sng">
                      <a:noFill/>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lvl="0">
                        <a:buNone/>
                      </a:pPr>
                      <a:endParaRPr lang="en-GB" sz="1000" b="1"/>
                    </a:p>
                    <a:p>
                      <a:pPr lvl="0">
                        <a:buNone/>
                      </a:pPr>
                      <a:endParaRPr lang="en-GB" sz="1000" b="1"/>
                    </a:p>
                    <a:p>
                      <a:pPr lvl="0">
                        <a:buNone/>
                      </a:pPr>
                      <a:endParaRPr lang="en-GB" sz="1000" b="1"/>
                    </a:p>
                    <a:p>
                      <a:pPr lvl="0">
                        <a:buNone/>
                      </a:pPr>
                      <a:r>
                        <a:rPr lang="en-GB" sz="1000" b="1"/>
                        <a:t>Output areas</a:t>
                      </a:r>
                    </a:p>
                    <a:p>
                      <a:pPr lvl="0">
                        <a:buNone/>
                      </a:pPr>
                      <a:r>
                        <a:rPr lang="en-GB" sz="1000" b="0" i="1"/>
                        <a:t>England &amp; Wales</a:t>
                      </a:r>
                      <a:endParaRPr lang="en-GB" sz="1000" b="1" i="1"/>
                    </a:p>
                    <a:p>
                      <a:pPr lvl="0">
                        <a:buNone/>
                      </a:pPr>
                      <a:r>
                        <a:rPr lang="en-GB" sz="1000" b="0" i="0"/>
                        <a:t>2021 (every 10 years)</a:t>
                      </a:r>
                    </a:p>
                    <a:p>
                      <a:pPr lvl="0">
                        <a:buNone/>
                      </a:pPr>
                      <a:endParaRPr lang="en-GB" sz="1000" b="0" i="1"/>
                    </a:p>
                    <a:p>
                      <a:pPr lvl="0">
                        <a:buNone/>
                      </a:pPr>
                      <a:endParaRPr lang="en-GB" sz="1000" b="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a:txBody>
                  <a:tcPr>
                    <a:lnL w="12700" cmpd="sng">
                      <a:noFill/>
                    </a:lnL>
                    <a:lnR w="12700" cmpd="sng">
                      <a:noFill/>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a:t>Many, see separate guidance on generating Census tables</a:t>
                      </a:r>
                    </a:p>
                    <a:p>
                      <a:endParaRPr lang="en-GB" sz="1000"/>
                    </a:p>
                    <a:p>
                      <a:endParaRPr lang="en-GB" sz="1000"/>
                    </a:p>
                  </a:txBody>
                  <a:tcPr>
                    <a:lnL w="12700" cmpd="sng">
                      <a:noFill/>
                    </a:lnL>
                    <a:lnR w="12700" cmpd="sng">
                      <a:noFill/>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Can look at disabled vs non-disabled; </a:t>
                      </a:r>
                      <a:r>
                        <a:rPr lang="en-GB" sz="1000" b="0" i="0" kern="1200">
                          <a:solidFill>
                            <a:schemeClr val="dk1"/>
                          </a:solidFill>
                          <a:effectLst/>
                          <a:latin typeface="+mn-lt"/>
                          <a:ea typeface="+mn-ea"/>
                          <a:cs typeface="+mn-cs"/>
                        </a:rPr>
                        <a:t>disabled and day-to-day activities limited a lot or a little; has long-term physical or mental health condition but day-to-day activities are not limited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i="0" kern="1200">
                        <a:solidFill>
                          <a:schemeClr val="dk1"/>
                        </a:solidFill>
                        <a:effectLst/>
                        <a:latin typeface="+mn-lt"/>
                        <a:ea typeface="+mn-ea"/>
                        <a:cs typeface="+mn-cs"/>
                      </a:endParaRPr>
                    </a:p>
                    <a:p>
                      <a:r>
                        <a:rPr lang="en-GB" sz="1000"/>
                        <a:t>Can look at good health vs not good health, very good or good health, fair health, bad or very bad health; very good health, good health, fair health, bad health or very bad health. </a:t>
                      </a:r>
                    </a:p>
                    <a:p>
                      <a:endParaRPr lang="en-GB" sz="100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See separate guidance on generating tables using Census 2021 data and the limitations.</a:t>
                      </a:r>
                    </a:p>
                  </a:txBody>
                  <a:tcPr>
                    <a:lnL w="12700" cmpd="sng">
                      <a:noFill/>
                    </a:lnL>
                    <a:lnR w="12700" cmpd="sng">
                      <a:noFill/>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kern="1200">
                          <a:solidFill>
                            <a:schemeClr val="dk1"/>
                          </a:solidFill>
                          <a:effectLst/>
                          <a:latin typeface="+mn-lt"/>
                          <a:ea typeface="+mn-ea"/>
                          <a:cs typeface="+mn-cs"/>
                        </a:rPr>
                        <a:t>There are [X] million Disabled people aged 50 and over in [name of area] and for [Y]% of those, their disability limits their day-to-day activities a lot.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i="0" kern="120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From State of Ageing 2023: “</a:t>
                      </a:r>
                      <a:r>
                        <a:rPr lang="en-GB" sz="1000" b="0" i="0" kern="1200">
                          <a:solidFill>
                            <a:schemeClr val="dk1"/>
                          </a:solidFill>
                          <a:effectLst/>
                          <a:latin typeface="+mn-lt"/>
                          <a:ea typeface="+mn-ea"/>
                          <a:cs typeface="+mn-cs"/>
                        </a:rPr>
                        <a:t>Whereas just 3% of 50-64-year olds in Wokingham in Berkshire, and Hart in Hampshire, are in bad or very bad health, 15% of people in this age group living in Tower Hamlets are in bad or very bad health.”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i="0" kern="120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kern="1200">
                          <a:solidFill>
                            <a:schemeClr val="dk1"/>
                          </a:solidFill>
                          <a:effectLst/>
                          <a:latin typeface="+mn-lt"/>
                          <a:ea typeface="+mn-ea"/>
                          <a:cs typeface="+mn-cs"/>
                        </a:rPr>
                        <a:t>There are [X] million Disabled people aged 50 and over in [name of area] and for [Y]% of those, their disability limits their day-to-day activities a lot.</a:t>
                      </a:r>
                    </a:p>
                  </a:txBody>
                  <a:tcPr>
                    <a:lnL w="12700" cmpd="sng">
                      <a:noFill/>
                    </a:lnL>
                    <a:lnR w="12700" cmpd="sng">
                      <a:noFill/>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3470531664"/>
                  </a:ext>
                </a:extLst>
              </a:tr>
              <a:tr h="5712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Proportion of the population aged 65 and over/75 and over etc who are in bad or very bad health</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sz="1000" b="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sz="1000" b="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5012449"/>
                  </a:ext>
                </a:extLst>
              </a:tr>
              <a:tr h="474229">
                <a:tc>
                  <a:txBody>
                    <a:bodyPr/>
                    <a:lstStyle/>
                    <a:p>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a:p>
                  </a:txBody>
                  <a:tcPr>
                    <a:lnL w="12700" cmpd="sng">
                      <a:noFill/>
                    </a:lnL>
                    <a:lnR w="12700" cmpd="sng">
                      <a:noFill/>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2155551354"/>
                  </a:ext>
                </a:extLst>
              </a:tr>
              <a:tr h="474229">
                <a:tc>
                  <a:txBody>
                    <a:bodyPr/>
                    <a:lstStyle/>
                    <a:p>
                      <a:r>
                        <a:rPr lang="en-GB" sz="1000"/>
                        <a:t>Proportion of people with depression, asthma etc</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House of Commons Library</a:t>
                      </a:r>
                    </a:p>
                    <a:p>
                      <a:r>
                        <a:rPr lang="en-GB" sz="1000">
                          <a:hlinkClick r:id="rId4"/>
                        </a:rPr>
                        <a:t>Constituency data: health conditions</a:t>
                      </a:r>
                      <a:endParaRPr lang="en-GB" sz="100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Westminster constituency</a:t>
                      </a:r>
                    </a:p>
                    <a:p>
                      <a:r>
                        <a:rPr lang="en-GB" sz="1000" i="1"/>
                        <a:t>England</a:t>
                      </a:r>
                    </a:p>
                    <a:p>
                      <a:r>
                        <a:rPr lang="en-GB" sz="1000"/>
                        <a:t>2022/23 (annual)</a:t>
                      </a:r>
                    </a:p>
                    <a:p>
                      <a:endParaRPr lang="en-GB" sz="100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None</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0" i="0" kern="1200">
                          <a:solidFill>
                            <a:schemeClr val="dk1"/>
                          </a:solidFill>
                          <a:effectLst/>
                          <a:latin typeface="+mn-lt"/>
                          <a:ea typeface="+mn-ea"/>
                          <a:cs typeface="+mn-cs"/>
                        </a:rPr>
                        <a:t>Provides prevalence of 20 health conditions, including diabetes, depression, asthma, high blood pressure, COPD. Uses data from England’s GP practices published by NHS Digital.</a:t>
                      </a:r>
                      <a:endParaRPr lang="en-GB" sz="100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[X]% of people in [name of place] suffer from depression</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426335137"/>
                  </a:ext>
                </a:extLst>
              </a:tr>
            </a:tbl>
          </a:graphicData>
        </a:graphic>
      </p:graphicFrame>
    </p:spTree>
    <p:extLst>
      <p:ext uri="{BB962C8B-B14F-4D97-AF65-F5344CB8AC3E}">
        <p14:creationId xmlns:p14="http://schemas.microsoft.com/office/powerpoint/2010/main" val="3169170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B5D6CC78-CF19-5125-4FB1-7CFD753D0156}"/>
              </a:ext>
            </a:extLst>
          </p:cNvPr>
          <p:cNvGraphicFramePr>
            <a:graphicFrameLocks noGrp="1"/>
          </p:cNvGraphicFramePr>
          <p:nvPr>
            <p:extLst>
              <p:ext uri="{D42A27DB-BD31-4B8C-83A1-F6EECF244321}">
                <p14:modId xmlns:p14="http://schemas.microsoft.com/office/powerpoint/2010/main" val="2987010047"/>
              </p:ext>
            </p:extLst>
          </p:nvPr>
        </p:nvGraphicFramePr>
        <p:xfrm>
          <a:off x="339366" y="1390399"/>
          <a:ext cx="11557261" cy="4973320"/>
        </p:xfrm>
        <a:graphic>
          <a:graphicData uri="http://schemas.openxmlformats.org/drawingml/2006/table">
            <a:tbl>
              <a:tblPr firstRow="1" bandRow="1">
                <a:tableStyleId>{5C22544A-7EE6-4342-B048-85BDC9FD1C3A}</a:tableStyleId>
              </a:tblPr>
              <a:tblGrid>
                <a:gridCol w="2130457">
                  <a:extLst>
                    <a:ext uri="{9D8B030D-6E8A-4147-A177-3AD203B41FA5}">
                      <a16:colId xmlns:a16="http://schemas.microsoft.com/office/drawing/2014/main" val="902508287"/>
                    </a:ext>
                  </a:extLst>
                </a:gridCol>
                <a:gridCol w="1442301">
                  <a:extLst>
                    <a:ext uri="{9D8B030D-6E8A-4147-A177-3AD203B41FA5}">
                      <a16:colId xmlns:a16="http://schemas.microsoft.com/office/drawing/2014/main" val="2103725521"/>
                    </a:ext>
                  </a:extLst>
                </a:gridCol>
                <a:gridCol w="7984503">
                  <a:extLst>
                    <a:ext uri="{9D8B030D-6E8A-4147-A177-3AD203B41FA5}">
                      <a16:colId xmlns:a16="http://schemas.microsoft.com/office/drawing/2014/main" val="4217207373"/>
                    </a:ext>
                  </a:extLst>
                </a:gridCol>
              </a:tblGrid>
              <a:tr h="370840">
                <a:tc>
                  <a:txBody>
                    <a:bodyPr/>
                    <a:lstStyle/>
                    <a:p>
                      <a:endParaRPr lang="en-GB" sz="1100"/>
                    </a:p>
                  </a:txBody>
                  <a:tcPr/>
                </a:tc>
                <a:tc>
                  <a:txBody>
                    <a:bodyPr/>
                    <a:lstStyle/>
                    <a:p>
                      <a:r>
                        <a:rPr lang="en-GB" sz="1100"/>
                        <a:t>Number in England</a:t>
                      </a:r>
                    </a:p>
                  </a:txBody>
                  <a:tcPr/>
                </a:tc>
                <a:tc>
                  <a:txBody>
                    <a:bodyPr/>
                    <a:lstStyle/>
                    <a:p>
                      <a:r>
                        <a:rPr lang="en-GB" sz="1100"/>
                        <a:t>Details</a:t>
                      </a:r>
                    </a:p>
                  </a:txBody>
                  <a:tcPr/>
                </a:tc>
                <a:extLst>
                  <a:ext uri="{0D108BD9-81ED-4DB2-BD59-A6C34878D82A}">
                    <a16:rowId xmlns:a16="http://schemas.microsoft.com/office/drawing/2014/main" val="2296191392"/>
                  </a:ext>
                </a:extLst>
              </a:tr>
              <a:tr h="370840">
                <a:tc>
                  <a:txBody>
                    <a:bodyPr/>
                    <a:lstStyle/>
                    <a:p>
                      <a:r>
                        <a:rPr lang="en-GB" sz="1400"/>
                        <a:t>Regions</a:t>
                      </a:r>
                    </a:p>
                  </a:txBody>
                  <a:tcPr/>
                </a:tc>
                <a:tc>
                  <a:txBody>
                    <a:bodyPr/>
                    <a:lstStyle/>
                    <a:p>
                      <a:r>
                        <a:rPr lang="en-GB" sz="1400"/>
                        <a:t>9</a:t>
                      </a:r>
                    </a:p>
                  </a:txBody>
                  <a:tcPr/>
                </a:tc>
                <a:tc>
                  <a:txBody>
                    <a:bodyPr/>
                    <a:lstStyle/>
                    <a:p>
                      <a:r>
                        <a:rPr lang="en-GB" sz="1400"/>
                        <a:t>Regions in England are: North East, North West, Yorkshire and The Humber, East Midlands, West Midlands, East of England, London, South East and South West</a:t>
                      </a:r>
                    </a:p>
                  </a:txBody>
                  <a:tcPr/>
                </a:tc>
                <a:extLst>
                  <a:ext uri="{0D108BD9-81ED-4DB2-BD59-A6C34878D82A}">
                    <a16:rowId xmlns:a16="http://schemas.microsoft.com/office/drawing/2014/main" val="32195669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t>Combined authority</a:t>
                      </a:r>
                    </a:p>
                    <a:p>
                      <a:endParaRPr lang="en-GB" sz="1400"/>
                    </a:p>
                  </a:txBody>
                  <a:tcPr/>
                </a:tc>
                <a:tc>
                  <a:txBody>
                    <a:bodyPr/>
                    <a:lstStyle/>
                    <a:p>
                      <a:r>
                        <a:rPr lang="en-GB" sz="1400"/>
                        <a:t>10</a:t>
                      </a:r>
                    </a:p>
                  </a:txBody>
                  <a:tcPr/>
                </a:tc>
                <a:tc>
                  <a:txBody>
                    <a:bodyPr/>
                    <a:lstStyle/>
                    <a:p>
                      <a:r>
                        <a:rPr lang="en-GB" sz="1400"/>
                        <a:t>Cambridgeshire &amp; Peterborough; Greater Manchester; Liverpool City Region, North of Tyne, South Yorkshire, Tees Valley, West Midlands, West of England, West Yorkshire</a:t>
                      </a:r>
                    </a:p>
                  </a:txBody>
                  <a:tcPr/>
                </a:tc>
                <a:extLst>
                  <a:ext uri="{0D108BD9-81ED-4DB2-BD59-A6C34878D82A}">
                    <a16:rowId xmlns:a16="http://schemas.microsoft.com/office/drawing/2014/main" val="2465214615"/>
                  </a:ext>
                </a:extLst>
              </a:tr>
              <a:tr h="370840">
                <a:tc>
                  <a:txBody>
                    <a:bodyPr/>
                    <a:lstStyle/>
                    <a:p>
                      <a:r>
                        <a:rPr lang="en-GB" sz="1400"/>
                        <a:t>(2023) Upper tier local authorities  </a:t>
                      </a:r>
                    </a:p>
                  </a:txBody>
                  <a:tcPr/>
                </a:tc>
                <a:tc>
                  <a:txBody>
                    <a:bodyPr/>
                    <a:lstStyle/>
                    <a:p>
                      <a:r>
                        <a:rPr lang="en-GB" sz="1400"/>
                        <a:t>153</a:t>
                      </a:r>
                    </a:p>
                  </a:txBody>
                  <a:tcPr/>
                </a:tc>
                <a:tc rowSpan="2">
                  <a:txBody>
                    <a:bodyPr/>
                    <a:lstStyle/>
                    <a:p>
                      <a:r>
                        <a:rPr lang="en-GB" sz="1400"/>
                        <a:t>Note that a local government reorganisation on April 1</a:t>
                      </a:r>
                      <a:r>
                        <a:rPr lang="en-GB" sz="1400" baseline="30000"/>
                        <a:t>st</a:t>
                      </a:r>
                      <a:r>
                        <a:rPr lang="en-GB" sz="1400"/>
                        <a:t> 2023 saw structural changes to </a:t>
                      </a:r>
                      <a:r>
                        <a:rPr lang="en-GB" sz="1400" b="0" i="0" kern="1200">
                          <a:solidFill>
                            <a:schemeClr val="dk1"/>
                          </a:solidFill>
                          <a:effectLst/>
                          <a:latin typeface="+mn-lt"/>
                          <a:ea typeface="+mn-ea"/>
                          <a:cs typeface="+mn-cs"/>
                        </a:rPr>
                        <a:t>local authorities (Las) in Cumbria, North Yorkshire, and Somerset. This resulted in district and county level authorities being replaced by new larger unitary ones and </a:t>
                      </a:r>
                      <a:r>
                        <a:rPr lang="en-GB" sz="1400"/>
                        <a:t>means that you may find discrepancies in the lists of LAs included in data sets. See </a:t>
                      </a:r>
                      <a:r>
                        <a:rPr lang="en-GB" sz="1400">
                          <a:hlinkClick r:id="rId2"/>
                        </a:rPr>
                        <a:t>here</a:t>
                      </a:r>
                      <a:r>
                        <a:rPr lang="en-GB" sz="1400"/>
                        <a:t> for more information.</a:t>
                      </a:r>
                    </a:p>
                    <a:p>
                      <a:r>
                        <a:rPr lang="en-GB" sz="1400" b="0" i="0" kern="1200">
                          <a:solidFill>
                            <a:schemeClr val="dk1"/>
                          </a:solidFill>
                          <a:effectLst/>
                          <a:latin typeface="+mn-lt"/>
                          <a:ea typeface="+mn-ea"/>
                          <a:cs typeface="+mn-cs"/>
                        </a:rPr>
                        <a:t>There are (in 2023) 153 upper tier LAs in England made up of 63 unitary authorities, 36 metropolitan districts, 33 London boroughs (including City of London) and 21 counties.  There are 296 lower tier Las in England made up of 164 non-metropolitan districts, 63 unitary authorities, 36 metropolitan districts and 33 London boroughs (including City of London).</a:t>
                      </a:r>
                      <a:endParaRPr lang="en-GB" sz="1400"/>
                    </a:p>
                  </a:txBody>
                  <a:tcPr/>
                </a:tc>
                <a:extLst>
                  <a:ext uri="{0D108BD9-81ED-4DB2-BD59-A6C34878D82A}">
                    <a16:rowId xmlns:a16="http://schemas.microsoft.com/office/drawing/2014/main" val="1848407562"/>
                  </a:ext>
                </a:extLst>
              </a:tr>
              <a:tr h="610205">
                <a:tc>
                  <a:txBody>
                    <a:bodyPr/>
                    <a:lstStyle/>
                    <a:p>
                      <a:r>
                        <a:rPr lang="en-GB" sz="1400"/>
                        <a:t>(2023) Lower tier local authorities </a:t>
                      </a:r>
                    </a:p>
                  </a:txBody>
                  <a:tcPr/>
                </a:tc>
                <a:tc>
                  <a:txBody>
                    <a:bodyPr/>
                    <a:lstStyle/>
                    <a:p>
                      <a:r>
                        <a:rPr lang="en-GB" sz="1400"/>
                        <a:t>296</a:t>
                      </a:r>
                    </a:p>
                  </a:txBody>
                  <a:tcPr/>
                </a:tc>
                <a:tc vMerge="1">
                  <a:txBody>
                    <a:bodyPr/>
                    <a:lstStyle/>
                    <a:p>
                      <a:endParaRPr lang="en-GB" sz="1100"/>
                    </a:p>
                  </a:txBody>
                  <a:tcPr/>
                </a:tc>
                <a:extLst>
                  <a:ext uri="{0D108BD9-81ED-4DB2-BD59-A6C34878D82A}">
                    <a16:rowId xmlns:a16="http://schemas.microsoft.com/office/drawing/2014/main" val="1697593437"/>
                  </a:ext>
                </a:extLst>
              </a:tr>
              <a:tr h="4570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t>Middle layer super output area (MSOA)</a:t>
                      </a:r>
                    </a:p>
                    <a:p>
                      <a:endParaRPr lang="en-GB" sz="1400"/>
                    </a:p>
                  </a:txBody>
                  <a:tcPr/>
                </a:tc>
                <a:tc>
                  <a:txBody>
                    <a:bodyPr/>
                    <a:lstStyle/>
                    <a:p>
                      <a:r>
                        <a:rPr lang="en-GB" sz="1400" b="0" i="0" kern="1200">
                          <a:solidFill>
                            <a:schemeClr val="dk1"/>
                          </a:solidFill>
                          <a:effectLst/>
                          <a:latin typeface="+mn-lt"/>
                          <a:ea typeface="+mn-ea"/>
                          <a:cs typeface="+mn-cs"/>
                        </a:rPr>
                        <a:t>6,856 </a:t>
                      </a:r>
                      <a:endParaRPr lang="en-GB" sz="1400"/>
                    </a:p>
                  </a:txBody>
                  <a:tcPr/>
                </a:tc>
                <a:tc>
                  <a:txBody>
                    <a:bodyPr/>
                    <a:lstStyle/>
                    <a:p>
                      <a:r>
                        <a:rPr lang="en-GB" sz="1400" b="0" i="0" kern="1200">
                          <a:solidFill>
                            <a:schemeClr val="dk1"/>
                          </a:solidFill>
                          <a:effectLst/>
                          <a:latin typeface="+mn-lt"/>
                          <a:ea typeface="+mn-ea"/>
                          <a:cs typeface="+mn-cs"/>
                        </a:rPr>
                        <a:t>MSOAs are made up of groups of LSOAs, usually four or five. They comprise between 2,000 and 6,000 households and have a usually resident population between 5,000 and 15,000 persons.</a:t>
                      </a:r>
                      <a:endParaRPr lang="en-GB" sz="1400"/>
                    </a:p>
                  </a:txBody>
                  <a:tcPr/>
                </a:tc>
                <a:extLst>
                  <a:ext uri="{0D108BD9-81ED-4DB2-BD59-A6C34878D82A}">
                    <a16:rowId xmlns:a16="http://schemas.microsoft.com/office/drawing/2014/main" val="2439877451"/>
                  </a:ext>
                </a:extLst>
              </a:tr>
              <a:tr h="370840">
                <a:tc>
                  <a:txBody>
                    <a:bodyPr/>
                    <a:lstStyle/>
                    <a:p>
                      <a:r>
                        <a:rPr lang="en-GB" sz="1400"/>
                        <a:t>Lower layer super output area (LSOA)</a:t>
                      </a:r>
                    </a:p>
                  </a:txBody>
                  <a:tcPr/>
                </a:tc>
                <a:tc>
                  <a:txBody>
                    <a:bodyPr/>
                    <a:lstStyle/>
                    <a:p>
                      <a:r>
                        <a:rPr lang="en-GB" sz="1400" b="0" i="0" kern="1200">
                          <a:solidFill>
                            <a:schemeClr val="dk1"/>
                          </a:solidFill>
                          <a:effectLst/>
                          <a:latin typeface="+mn-lt"/>
                          <a:ea typeface="+mn-ea"/>
                          <a:cs typeface="+mn-cs"/>
                        </a:rPr>
                        <a:t>33,755</a:t>
                      </a:r>
                      <a:endParaRPr lang="en-GB" sz="1400"/>
                    </a:p>
                  </a:txBody>
                  <a:tcPr/>
                </a:tc>
                <a:tc>
                  <a:txBody>
                    <a:bodyPr/>
                    <a:lstStyle/>
                    <a:p>
                      <a:r>
                        <a:rPr lang="en-GB" sz="1400" b="0" i="0" kern="1200">
                          <a:solidFill>
                            <a:schemeClr val="dk1"/>
                          </a:solidFill>
                          <a:effectLst/>
                          <a:latin typeface="+mn-lt"/>
                          <a:ea typeface="+mn-ea"/>
                          <a:cs typeface="+mn-cs"/>
                        </a:rPr>
                        <a:t>LSOAs are made up of groups of OAs, usually four or five. They comprise between 400 and 1,200 households and have a usually resident population between 1,000 and 3,000 persons.</a:t>
                      </a:r>
                      <a:endParaRPr lang="en-GB" sz="1400"/>
                    </a:p>
                  </a:txBody>
                  <a:tcPr/>
                </a:tc>
                <a:extLst>
                  <a:ext uri="{0D108BD9-81ED-4DB2-BD59-A6C34878D82A}">
                    <a16:rowId xmlns:a16="http://schemas.microsoft.com/office/drawing/2014/main" val="1263987283"/>
                  </a:ext>
                </a:extLst>
              </a:tr>
              <a:tr h="370840">
                <a:tc>
                  <a:txBody>
                    <a:bodyPr/>
                    <a:lstStyle/>
                    <a:p>
                      <a:r>
                        <a:rPr lang="en-GB" sz="1400"/>
                        <a:t>Output area (OA)</a:t>
                      </a:r>
                    </a:p>
                  </a:txBody>
                  <a:tcPr/>
                </a:tc>
                <a:tc>
                  <a:txBody>
                    <a:bodyPr/>
                    <a:lstStyle/>
                    <a:p>
                      <a:r>
                        <a:rPr lang="en-GB" sz="1400"/>
                        <a:t>178,605</a:t>
                      </a:r>
                    </a:p>
                  </a:txBody>
                  <a:tcPr/>
                </a:tc>
                <a:tc>
                  <a:txBody>
                    <a:bodyPr/>
                    <a:lstStyle/>
                    <a:p>
                      <a:r>
                        <a:rPr lang="en-GB" sz="1400" b="0" i="0" kern="1200">
                          <a:solidFill>
                            <a:schemeClr val="dk1"/>
                          </a:solidFill>
                          <a:effectLst/>
                          <a:latin typeface="+mn-lt"/>
                          <a:ea typeface="+mn-ea"/>
                          <a:cs typeface="+mn-cs"/>
                        </a:rPr>
                        <a:t>Each OA is made up of between 40 and 250 households and a usually resident population of between 100 and 625 persons.</a:t>
                      </a:r>
                      <a:endParaRPr lang="en-GB" sz="1400"/>
                    </a:p>
                  </a:txBody>
                  <a:tcPr/>
                </a:tc>
                <a:extLst>
                  <a:ext uri="{0D108BD9-81ED-4DB2-BD59-A6C34878D82A}">
                    <a16:rowId xmlns:a16="http://schemas.microsoft.com/office/drawing/2014/main" val="1227310454"/>
                  </a:ext>
                </a:extLst>
              </a:tr>
            </a:tbl>
          </a:graphicData>
        </a:graphic>
      </p:graphicFrame>
      <p:sp>
        <p:nvSpPr>
          <p:cNvPr id="2" name="Title 1">
            <a:extLst>
              <a:ext uri="{FF2B5EF4-FFF2-40B4-BE49-F238E27FC236}">
                <a16:creationId xmlns:a16="http://schemas.microsoft.com/office/drawing/2014/main" id="{5E4E8CF7-1C0A-1A93-4AC6-FE347862EC30}"/>
              </a:ext>
            </a:extLst>
          </p:cNvPr>
          <p:cNvSpPr>
            <a:spLocks noGrp="1"/>
          </p:cNvSpPr>
          <p:nvPr>
            <p:ph type="title"/>
          </p:nvPr>
        </p:nvSpPr>
        <p:spPr>
          <a:xfrm>
            <a:off x="539998" y="540001"/>
            <a:ext cx="7925272" cy="1034462"/>
          </a:xfrm>
        </p:spPr>
        <p:txBody>
          <a:bodyPr>
            <a:normAutofit/>
          </a:bodyPr>
          <a:lstStyle/>
          <a:p>
            <a:r>
              <a:rPr lang="en-GB"/>
              <a:t>A look at geographies in England</a:t>
            </a:r>
          </a:p>
        </p:txBody>
      </p:sp>
    </p:spTree>
    <p:extLst>
      <p:ext uri="{BB962C8B-B14F-4D97-AF65-F5344CB8AC3E}">
        <p14:creationId xmlns:p14="http://schemas.microsoft.com/office/powerpoint/2010/main" val="15520978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AF0DD-3FC4-499C-ACAD-CDBEB70B31B7}"/>
              </a:ext>
            </a:extLst>
          </p:cNvPr>
          <p:cNvSpPr>
            <a:spLocks noGrp="1"/>
          </p:cNvSpPr>
          <p:nvPr>
            <p:ph type="title"/>
          </p:nvPr>
        </p:nvSpPr>
        <p:spPr/>
        <p:txBody>
          <a:bodyPr/>
          <a:lstStyle/>
          <a:p>
            <a:r>
              <a:rPr lang="en-GB"/>
              <a:t>Data sources: healthy ageing (health-related behaviours*)</a:t>
            </a:r>
          </a:p>
        </p:txBody>
      </p:sp>
      <p:graphicFrame>
        <p:nvGraphicFramePr>
          <p:cNvPr id="7" name="Table 5">
            <a:extLst>
              <a:ext uri="{FF2B5EF4-FFF2-40B4-BE49-F238E27FC236}">
                <a16:creationId xmlns:a16="http://schemas.microsoft.com/office/drawing/2014/main" id="{6744DD5C-0586-60BC-0864-CDCC7CE2402F}"/>
              </a:ext>
            </a:extLst>
          </p:cNvPr>
          <p:cNvGraphicFramePr>
            <a:graphicFrameLocks/>
          </p:cNvGraphicFramePr>
          <p:nvPr>
            <p:extLst>
              <p:ext uri="{D42A27DB-BD31-4B8C-83A1-F6EECF244321}">
                <p14:modId xmlns:p14="http://schemas.microsoft.com/office/powerpoint/2010/main" val="1409030737"/>
              </p:ext>
            </p:extLst>
          </p:nvPr>
        </p:nvGraphicFramePr>
        <p:xfrm>
          <a:off x="581891" y="1057232"/>
          <a:ext cx="10991273" cy="4480560"/>
        </p:xfrm>
        <a:graphic>
          <a:graphicData uri="http://schemas.openxmlformats.org/drawingml/2006/table">
            <a:tbl>
              <a:tblPr firstRow="1" bandRow="1">
                <a:tableStyleId>{5C22544A-7EE6-4342-B048-85BDC9FD1C3A}</a:tableStyleId>
              </a:tblPr>
              <a:tblGrid>
                <a:gridCol w="2054033">
                  <a:extLst>
                    <a:ext uri="{9D8B030D-6E8A-4147-A177-3AD203B41FA5}">
                      <a16:colId xmlns:a16="http://schemas.microsoft.com/office/drawing/2014/main" val="1535115210"/>
                    </a:ext>
                  </a:extLst>
                </a:gridCol>
                <a:gridCol w="1262670">
                  <a:extLst>
                    <a:ext uri="{9D8B030D-6E8A-4147-A177-3AD203B41FA5}">
                      <a16:colId xmlns:a16="http://schemas.microsoft.com/office/drawing/2014/main" val="4192193927"/>
                    </a:ext>
                  </a:extLst>
                </a:gridCol>
                <a:gridCol w="2318038">
                  <a:extLst>
                    <a:ext uri="{9D8B030D-6E8A-4147-A177-3AD203B41FA5}">
                      <a16:colId xmlns:a16="http://schemas.microsoft.com/office/drawing/2014/main" val="1520137497"/>
                    </a:ext>
                  </a:extLst>
                </a:gridCol>
                <a:gridCol w="1526512">
                  <a:extLst>
                    <a:ext uri="{9D8B030D-6E8A-4147-A177-3AD203B41FA5}">
                      <a16:colId xmlns:a16="http://schemas.microsoft.com/office/drawing/2014/main" val="3714516638"/>
                    </a:ext>
                  </a:extLst>
                </a:gridCol>
                <a:gridCol w="1599800">
                  <a:extLst>
                    <a:ext uri="{9D8B030D-6E8A-4147-A177-3AD203B41FA5}">
                      <a16:colId xmlns:a16="http://schemas.microsoft.com/office/drawing/2014/main" val="305680501"/>
                    </a:ext>
                  </a:extLst>
                </a:gridCol>
                <a:gridCol w="2230220">
                  <a:extLst>
                    <a:ext uri="{9D8B030D-6E8A-4147-A177-3AD203B41FA5}">
                      <a16:colId xmlns:a16="http://schemas.microsoft.com/office/drawing/2014/main" val="3339886932"/>
                    </a:ext>
                  </a:extLst>
                </a:gridCol>
              </a:tblGrid>
              <a:tr h="729983">
                <a:tc>
                  <a:txBody>
                    <a:bodyPr/>
                    <a:lstStyle/>
                    <a:p>
                      <a:r>
                        <a:rPr lang="en-GB" sz="1000"/>
                        <a:t>Indicator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r>
                        <a:rPr lang="en-GB" sz="1000"/>
                        <a:t>Source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i="0">
                          <a:solidFill>
                            <a:schemeClr val="bg1"/>
                          </a:solidFill>
                        </a:rPr>
                        <a:t>Geographic coverage (smallest available)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bg1"/>
                          </a:solidFill>
                        </a:rPr>
                        <a:t>Latest year data available (updates)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Demographic variables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Considerations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r>
                        <a:rPr lang="en-GB" sz="1000"/>
                        <a:t>Example statement if you analyse this data...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254622028"/>
                  </a:ext>
                </a:extLst>
              </a:tr>
              <a:tr h="474229">
                <a:tc>
                  <a:txBody>
                    <a:bodyPr/>
                    <a:lstStyle/>
                    <a:p>
                      <a:r>
                        <a:rPr lang="en-GB" sz="1000"/>
                        <a:t>Number of alcohol-specific deaths by local authority, England and Wales</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ONS: </a:t>
                      </a:r>
                      <a:r>
                        <a:rPr lang="en-GB" sz="1000" b="0" i="0" kern="1200">
                          <a:solidFill>
                            <a:schemeClr val="dk1"/>
                          </a:solidFill>
                          <a:effectLst/>
                          <a:latin typeface="+mn-lt"/>
                          <a:ea typeface="+mn-ea"/>
                          <a:cs typeface="+mn-cs"/>
                          <a:hlinkClick r:id="rId3"/>
                        </a:rPr>
                        <a:t>Alcohol-specific deaths in England and Wales by local authority</a:t>
                      </a:r>
                      <a:endParaRPr lang="en-GB" sz="1000" b="0" i="0" kern="1200">
                        <a:solidFill>
                          <a:schemeClr val="dk1"/>
                        </a:solidFill>
                        <a:effectLst/>
                        <a:latin typeface="+mn-lt"/>
                        <a:ea typeface="+mn-ea"/>
                        <a:cs typeface="+mn-cs"/>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Local authority</a:t>
                      </a:r>
                    </a:p>
                    <a:p>
                      <a:r>
                        <a:rPr lang="en-GB" sz="1000" i="0"/>
                        <a:t>England and Wales</a:t>
                      </a:r>
                    </a:p>
                    <a:p>
                      <a:r>
                        <a:rPr lang="en-GB" sz="1000" i="1"/>
                        <a:t>2025 (next release TBA</a:t>
                      </a:r>
                      <a:r>
                        <a:rPr lang="en-GB" sz="1000"/>
                        <a:t>)</a:t>
                      </a:r>
                      <a:endParaRPr lang="en-GB" sz="1000" i="1"/>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None</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There were [X] alcohol-specific death in [place] in 2022, [Y] more than in 2010.</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426335137"/>
                  </a:ext>
                </a:extLst>
              </a:tr>
              <a:tr h="474229">
                <a:tc>
                  <a:txBody>
                    <a:bodyPr/>
                    <a:lstStyle/>
                    <a:p>
                      <a:r>
                        <a:rPr lang="en-GB" sz="1000"/>
                        <a:t>Admission episodes for alcohol-related conditions per 100,000 people (aged 40-64 and 65+) </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a:t>OHID; via </a:t>
                      </a:r>
                      <a:r>
                        <a:rPr lang="en-GB" sz="1000" b="0">
                          <a:hlinkClick r:id="rId4"/>
                        </a:rPr>
                        <a:t>Fingertips</a:t>
                      </a:r>
                      <a:endParaRPr lang="en-GB" sz="1000" b="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1"/>
                        <a:t>CCG</a:t>
                      </a:r>
                      <a:endParaRPr lang="en-GB" sz="1000" i="0"/>
                    </a:p>
                    <a:p>
                      <a:r>
                        <a:rPr lang="en-GB" sz="1000" i="1"/>
                        <a:t>England</a:t>
                      </a:r>
                    </a:p>
                    <a:p>
                      <a:r>
                        <a:rPr lang="en-GB" sz="1000" i="0"/>
                        <a:t>2022/23 (annual)</a:t>
                      </a:r>
                      <a:endParaRPr lang="en-GB" sz="1000" i="1"/>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Deprivation decile</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It is worth noting that this figure does not necessarily tell us about dangerous levels of alcohol consumption. There may be reasons – other than different rates of consumption – why those in more deprived deciles end up admitted to hospital more. </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People aged 65+ in the [X] deprivation decile were [Y] times more likely to be admitted to hospital for alcohol-related condition than those in the [Z] deprivation decile.</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1862643901"/>
                  </a:ext>
                </a:extLst>
              </a:tr>
              <a:tr h="4742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a:t>Regular smoking</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hlinkClick r:id="rId5"/>
                        </a:rPr>
                        <a:t>GP Patient Survey</a:t>
                      </a:r>
                      <a:endParaRPr lang="en-GB" sz="100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t>CCG</a:t>
                      </a:r>
                      <a:endParaRPr lang="en-GB" sz="1000" i="1"/>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a:t>England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0"/>
                        <a:t>2024 (annual)</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Gender; age; ethnicity; working status; sexuality; religion</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Data is available at GP practice level, but should not be relied on due to small sample size. Recommend using CCG-level data.</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[X]% of people in our CCG aged 55-64 reported being regular smokers. This was [Y]% higher than those aged 65-74, and the proportion was [Z]% higher among men than women. </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3216369190"/>
                  </a:ext>
                </a:extLst>
              </a:tr>
            </a:tbl>
          </a:graphicData>
        </a:graphic>
      </p:graphicFrame>
      <p:sp>
        <p:nvSpPr>
          <p:cNvPr id="4" name="TextBox 3">
            <a:extLst>
              <a:ext uri="{FF2B5EF4-FFF2-40B4-BE49-F238E27FC236}">
                <a16:creationId xmlns:a16="http://schemas.microsoft.com/office/drawing/2014/main" id="{BE7AF092-C3A2-FF62-8EA3-4C95F49B7F58}"/>
              </a:ext>
            </a:extLst>
          </p:cNvPr>
          <p:cNvSpPr txBox="1"/>
          <p:nvPr/>
        </p:nvSpPr>
        <p:spPr>
          <a:xfrm>
            <a:off x="-285750" y="5541559"/>
            <a:ext cx="12411075" cy="784830"/>
          </a:xfrm>
          <a:prstGeom prst="rect">
            <a:avLst/>
          </a:prstGeom>
          <a:noFill/>
        </p:spPr>
        <p:txBody>
          <a:bodyPr wrap="square">
            <a:spAutoFit/>
          </a:bodyPr>
          <a:lstStyle/>
          <a:p>
            <a:pPr marL="355600" indent="0">
              <a:buNone/>
            </a:pPr>
            <a:r>
              <a:rPr lang="en-GB" sz="900"/>
              <a:t>*It is common when thinking about  health to discuss “health-related behaviours” – the prevalence of excessive alcohol consumption, smoking, and obesity in a population. We have included GP Survey data on alcohol consumption and smoking but have excluded data on obesity. Obesity is measured by reference to BMI (body-mass index), a ratio of someone’s weight compared to their height. Using BMI as a reliable indicator of health is contentious, and this is particularly the case for older people. Several studies have found that the cut-off points that are used to indicate a ‘normal’, ‘overweight’, and ‘obese’ BMI are not suitable for older people. For example, a ‘normal’ BMI in the general population is classed as between 18.5 and 24.9. The cut-off point for ‘overweight’ is a BMI of 25 while that for ‘obese’  is a BMI of 30. However, </a:t>
            </a:r>
            <a:r>
              <a:rPr lang="en-GB" sz="900">
                <a:hlinkClick r:id="rId6"/>
              </a:rPr>
              <a:t>this meta-analysis </a:t>
            </a:r>
            <a:r>
              <a:rPr lang="en-GB" sz="900"/>
              <a:t>found that, in adults 65 years and older, a BMI under 23 (normal in the general population) is associated with a higher risk of mortality and at higher BMIs, mortality risk only starts to increase at a BMI over 33 (considerably higher than the threshold for obese in the general  population).     </a:t>
            </a:r>
          </a:p>
        </p:txBody>
      </p:sp>
    </p:spTree>
    <p:extLst>
      <p:ext uri="{BB962C8B-B14F-4D97-AF65-F5344CB8AC3E}">
        <p14:creationId xmlns:p14="http://schemas.microsoft.com/office/powerpoint/2010/main" val="28935609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AF0DD-3FC4-499C-ACAD-CDBEB70B31B7}"/>
              </a:ext>
            </a:extLst>
          </p:cNvPr>
          <p:cNvSpPr>
            <a:spLocks noGrp="1"/>
          </p:cNvSpPr>
          <p:nvPr>
            <p:ph type="title"/>
          </p:nvPr>
        </p:nvSpPr>
        <p:spPr>
          <a:xfrm>
            <a:off x="539998" y="540001"/>
            <a:ext cx="11766301" cy="1034462"/>
          </a:xfrm>
        </p:spPr>
        <p:txBody>
          <a:bodyPr/>
          <a:lstStyle/>
          <a:p>
            <a:r>
              <a:rPr lang="en-GB"/>
              <a:t>Data sources: healthy ageing (health-related behaviours, </a:t>
            </a:r>
            <a:r>
              <a:rPr lang="en-GB" i="1"/>
              <a:t>continued</a:t>
            </a:r>
            <a:r>
              <a:rPr lang="en-GB"/>
              <a:t>)</a:t>
            </a:r>
          </a:p>
        </p:txBody>
      </p:sp>
      <p:sp>
        <p:nvSpPr>
          <p:cNvPr id="6" name="Text Placeholder 5">
            <a:extLst>
              <a:ext uri="{FF2B5EF4-FFF2-40B4-BE49-F238E27FC236}">
                <a16:creationId xmlns:a16="http://schemas.microsoft.com/office/drawing/2014/main" id="{9327356F-B5EC-4734-BD8F-9CE20F5A4C8C}"/>
              </a:ext>
            </a:extLst>
          </p:cNvPr>
          <p:cNvSpPr>
            <a:spLocks noGrp="1"/>
          </p:cNvSpPr>
          <p:nvPr>
            <p:ph type="body" sz="quarter" idx="13"/>
          </p:nvPr>
        </p:nvSpPr>
        <p:spPr>
          <a:xfrm>
            <a:off x="749552" y="10340559"/>
            <a:ext cx="8443912" cy="550863"/>
          </a:xfrm>
        </p:spPr>
        <p:txBody>
          <a:bodyPr/>
          <a:lstStyle/>
          <a:p>
            <a:endParaRPr lang="en-GB"/>
          </a:p>
        </p:txBody>
      </p:sp>
      <p:graphicFrame>
        <p:nvGraphicFramePr>
          <p:cNvPr id="7" name="Table 5">
            <a:extLst>
              <a:ext uri="{FF2B5EF4-FFF2-40B4-BE49-F238E27FC236}">
                <a16:creationId xmlns:a16="http://schemas.microsoft.com/office/drawing/2014/main" id="{6744DD5C-0586-60BC-0864-CDCC7CE2402F}"/>
              </a:ext>
            </a:extLst>
          </p:cNvPr>
          <p:cNvGraphicFramePr>
            <a:graphicFrameLocks/>
          </p:cNvGraphicFramePr>
          <p:nvPr>
            <p:extLst>
              <p:ext uri="{D42A27DB-BD31-4B8C-83A1-F6EECF244321}">
                <p14:modId xmlns:p14="http://schemas.microsoft.com/office/powerpoint/2010/main" val="2451120367"/>
              </p:ext>
            </p:extLst>
          </p:nvPr>
        </p:nvGraphicFramePr>
        <p:xfrm>
          <a:off x="611006" y="1057232"/>
          <a:ext cx="10962158" cy="5364480"/>
        </p:xfrm>
        <a:graphic>
          <a:graphicData uri="http://schemas.openxmlformats.org/drawingml/2006/table">
            <a:tbl>
              <a:tblPr firstRow="1" bandRow="1">
                <a:tableStyleId>{5C22544A-7EE6-4342-B048-85BDC9FD1C3A}</a:tableStyleId>
              </a:tblPr>
              <a:tblGrid>
                <a:gridCol w="2024918">
                  <a:extLst>
                    <a:ext uri="{9D8B030D-6E8A-4147-A177-3AD203B41FA5}">
                      <a16:colId xmlns:a16="http://schemas.microsoft.com/office/drawing/2014/main" val="1535115210"/>
                    </a:ext>
                  </a:extLst>
                </a:gridCol>
                <a:gridCol w="1262670">
                  <a:extLst>
                    <a:ext uri="{9D8B030D-6E8A-4147-A177-3AD203B41FA5}">
                      <a16:colId xmlns:a16="http://schemas.microsoft.com/office/drawing/2014/main" val="4192193927"/>
                    </a:ext>
                  </a:extLst>
                </a:gridCol>
                <a:gridCol w="2318038">
                  <a:extLst>
                    <a:ext uri="{9D8B030D-6E8A-4147-A177-3AD203B41FA5}">
                      <a16:colId xmlns:a16="http://schemas.microsoft.com/office/drawing/2014/main" val="1520137497"/>
                    </a:ext>
                  </a:extLst>
                </a:gridCol>
                <a:gridCol w="1526512">
                  <a:extLst>
                    <a:ext uri="{9D8B030D-6E8A-4147-A177-3AD203B41FA5}">
                      <a16:colId xmlns:a16="http://schemas.microsoft.com/office/drawing/2014/main" val="3714516638"/>
                    </a:ext>
                  </a:extLst>
                </a:gridCol>
                <a:gridCol w="1599800">
                  <a:extLst>
                    <a:ext uri="{9D8B030D-6E8A-4147-A177-3AD203B41FA5}">
                      <a16:colId xmlns:a16="http://schemas.microsoft.com/office/drawing/2014/main" val="305680501"/>
                    </a:ext>
                  </a:extLst>
                </a:gridCol>
                <a:gridCol w="2230220">
                  <a:extLst>
                    <a:ext uri="{9D8B030D-6E8A-4147-A177-3AD203B41FA5}">
                      <a16:colId xmlns:a16="http://schemas.microsoft.com/office/drawing/2014/main" val="3339886932"/>
                    </a:ext>
                  </a:extLst>
                </a:gridCol>
              </a:tblGrid>
              <a:tr h="729983">
                <a:tc>
                  <a:txBody>
                    <a:bodyPr/>
                    <a:lstStyle/>
                    <a:p>
                      <a:r>
                        <a:rPr lang="en-GB" sz="1000"/>
                        <a:t>Indicator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r>
                        <a:rPr lang="en-GB" sz="1000"/>
                        <a:t>Source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i="0">
                          <a:solidFill>
                            <a:schemeClr val="bg1"/>
                          </a:solidFill>
                        </a:rPr>
                        <a:t>Geographic coverage (smallest available)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bg1"/>
                          </a:solidFill>
                        </a:rPr>
                        <a:t>Latest year data available (updates)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Demographic variables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Considerations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r>
                        <a:rPr lang="en-GB" sz="1000"/>
                        <a:t>Example statement if you analyse this data...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254622028"/>
                  </a:ext>
                </a:extLst>
              </a:tr>
              <a:tr h="474229">
                <a:tc>
                  <a:txBody>
                    <a:bodyPr/>
                    <a:lstStyle/>
                    <a:p>
                      <a:r>
                        <a:rPr lang="en-GB" sz="1000"/>
                        <a:t>Percentage of people who are inactive/very active</a:t>
                      </a:r>
                    </a:p>
                    <a:p>
                      <a:endParaRPr lang="en-GB" sz="1000"/>
                    </a:p>
                    <a:p>
                      <a:r>
                        <a:rPr lang="en-GB" sz="1000"/>
                        <a:t>Percentage of people who agree that local places to exercise are welcoming and safe </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Sport England; </a:t>
                      </a:r>
                      <a:r>
                        <a:rPr lang="en-GB" sz="1000">
                          <a:hlinkClick r:id="rId2"/>
                        </a:rPr>
                        <a:t>‘Active Lives’</a:t>
                      </a:r>
                      <a:endParaRPr lang="en-GB" sz="100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1"/>
                        <a:t>Local authority.</a:t>
                      </a:r>
                    </a:p>
                    <a:p>
                      <a:r>
                        <a:rPr lang="en-GB" sz="1000" i="1"/>
                        <a:t>England</a:t>
                      </a:r>
                    </a:p>
                    <a:p>
                      <a:r>
                        <a:rPr lang="en-GB" sz="1000" i="0"/>
                        <a:t>2023-24 (annual but 2020-21 was first year)</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Gender (also transgender), sexual orientation, age (5-year age bands up to 95+ is finest  age breakdown), ethnicity (7 categories), deprivation decile, disability or long-term health condition (and more).</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000"/>
                        <a:t>Active Lives allows you to search for data by combining several demographic variables (e.g. age, gender, and ethnicity). However, this data might not be available at smaller geographies due to an inadequate sample size. If you want to know more about a particular intersection (for example, older Black women), you may need to select a larger geography (e.g. the Active Partnership that your area falls within). </a:t>
                      </a:r>
                    </a:p>
                    <a:p>
                      <a:pPr marL="0" marR="0" lvl="0" indent="0" algn="l" rtl="0" eaLnBrk="1" fontAlgn="auto" latinLnBrk="0" hangingPunct="1">
                        <a:lnSpc>
                          <a:spcPct val="100000"/>
                        </a:lnSpc>
                        <a:spcBef>
                          <a:spcPts val="0"/>
                        </a:spcBef>
                        <a:spcAft>
                          <a:spcPts val="0"/>
                        </a:spcAft>
                        <a:buClrTx/>
                        <a:buSzTx/>
                        <a:buFontTx/>
                        <a:buNone/>
                      </a:pPr>
                      <a:endParaRPr lang="en-GB" sz="1000"/>
                    </a:p>
                    <a:p>
                      <a:pPr marL="0" marR="0" lvl="0" indent="0" algn="l" rtl="0" eaLnBrk="1" fontAlgn="auto" latinLnBrk="0" hangingPunct="1">
                        <a:lnSpc>
                          <a:spcPct val="100000"/>
                        </a:lnSpc>
                        <a:spcBef>
                          <a:spcPts val="0"/>
                        </a:spcBef>
                        <a:spcAft>
                          <a:spcPts val="0"/>
                        </a:spcAft>
                        <a:buClrTx/>
                        <a:buSzTx/>
                        <a:buFontTx/>
                        <a:buNone/>
                      </a:pPr>
                      <a:r>
                        <a:rPr lang="en-GB" sz="1000"/>
                        <a:t>On the starting page “Edit query” select Locations so that you can then select local authorities and select People so that you can then select age and other demographic characteristics. </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a:t>[X]% of people over 75 in our Active Partnership area reported being active for over 150 minutes/week. </a:t>
                      </a:r>
                    </a:p>
                    <a:p>
                      <a:endParaRPr lang="en-GB" sz="1000"/>
                    </a:p>
                    <a:p>
                      <a:r>
                        <a:rPr lang="en-GB" sz="1000"/>
                        <a:t>[X%] of people aged 55 to 74 in [active partnership] agree that local places to exercise are welcoming and safe.</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DBEDB"/>
                    </a:solidFill>
                  </a:tcPr>
                </a:tc>
                <a:extLst>
                  <a:ext uri="{0D108BD9-81ED-4DB2-BD59-A6C34878D82A}">
                    <a16:rowId xmlns:a16="http://schemas.microsoft.com/office/drawing/2014/main" val="1542732209"/>
                  </a:ext>
                </a:extLst>
              </a:tr>
            </a:tbl>
          </a:graphicData>
        </a:graphic>
      </p:graphicFrame>
    </p:spTree>
    <p:extLst>
      <p:ext uri="{BB962C8B-B14F-4D97-AF65-F5344CB8AC3E}">
        <p14:creationId xmlns:p14="http://schemas.microsoft.com/office/powerpoint/2010/main" val="2448199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DF6ED-F252-4B2F-A4D2-E8276A8D0A5E}"/>
              </a:ext>
            </a:extLst>
          </p:cNvPr>
          <p:cNvSpPr>
            <a:spLocks noGrp="1"/>
          </p:cNvSpPr>
          <p:nvPr>
            <p:ph type="title"/>
          </p:nvPr>
        </p:nvSpPr>
        <p:spPr>
          <a:xfrm>
            <a:off x="539998" y="540001"/>
            <a:ext cx="8146801" cy="1034462"/>
          </a:xfrm>
        </p:spPr>
        <p:txBody>
          <a:bodyPr/>
          <a:lstStyle/>
          <a:p>
            <a:r>
              <a:rPr lang="en-GB"/>
              <a:t>Easy ways in to accessing quantitative data</a:t>
            </a:r>
          </a:p>
        </p:txBody>
      </p:sp>
      <p:sp>
        <p:nvSpPr>
          <p:cNvPr id="3" name="Content Placeholder 2">
            <a:extLst>
              <a:ext uri="{FF2B5EF4-FFF2-40B4-BE49-F238E27FC236}">
                <a16:creationId xmlns:a16="http://schemas.microsoft.com/office/drawing/2014/main" id="{7CD72B00-07C0-4269-98C3-F48F3AF18381}"/>
              </a:ext>
            </a:extLst>
          </p:cNvPr>
          <p:cNvSpPr>
            <a:spLocks noGrp="1"/>
          </p:cNvSpPr>
          <p:nvPr>
            <p:ph idx="1"/>
          </p:nvPr>
        </p:nvSpPr>
        <p:spPr>
          <a:xfrm>
            <a:off x="539998" y="1494908"/>
            <a:ext cx="5426693" cy="4423114"/>
          </a:xfrm>
        </p:spPr>
        <p:txBody>
          <a:bodyPr/>
          <a:lstStyle/>
          <a:p>
            <a:pPr>
              <a:lnSpc>
                <a:spcPct val="100000"/>
              </a:lnSpc>
              <a:spcAft>
                <a:spcPts val="1200"/>
              </a:spcAft>
            </a:pPr>
            <a:r>
              <a:rPr lang="en-GB" sz="1600"/>
              <a:t>From Slide 9 onwards, this resource provides links to sources of publicly available data; in almost all cases these will provide you with an excel file containing all the data of interest.</a:t>
            </a:r>
          </a:p>
          <a:p>
            <a:pPr>
              <a:lnSpc>
                <a:spcPct val="100000"/>
              </a:lnSpc>
              <a:spcAft>
                <a:spcPts val="1200"/>
              </a:spcAft>
            </a:pPr>
            <a:r>
              <a:rPr lang="en-GB" sz="1600"/>
              <a:t>However, there are also many handy, user-friendly tools and dashboards (summarised on Slides 6, 7 and 8) that allow you to select the name of a place of interest and which then provides you with the relevant data for that place. </a:t>
            </a:r>
          </a:p>
          <a:p>
            <a:pPr>
              <a:lnSpc>
                <a:spcPct val="100000"/>
              </a:lnSpc>
              <a:spcAft>
                <a:spcPts val="1200"/>
              </a:spcAft>
            </a:pPr>
            <a:r>
              <a:rPr lang="en-GB" sz="1600"/>
              <a:t>Each of these tools is focussed on particular aspects of ageing (for example, demographics for the ONS tool). However, they can be a useful first place to look if you are trying to find quantitative data about a place for the first time. </a:t>
            </a:r>
          </a:p>
          <a:p>
            <a:pPr marL="0" indent="0">
              <a:lnSpc>
                <a:spcPct val="100000"/>
              </a:lnSpc>
              <a:spcAft>
                <a:spcPts val="1200"/>
              </a:spcAft>
              <a:buNone/>
            </a:pPr>
            <a:endParaRPr lang="en-GB" sz="1600"/>
          </a:p>
        </p:txBody>
      </p:sp>
      <p:pic>
        <p:nvPicPr>
          <p:cNvPr id="5" name="Picture 4">
            <a:extLst>
              <a:ext uri="{FF2B5EF4-FFF2-40B4-BE49-F238E27FC236}">
                <a16:creationId xmlns:a16="http://schemas.microsoft.com/office/drawing/2014/main" id="{E7308D11-D799-282A-270B-F300349DF1EA}"/>
              </a:ext>
            </a:extLst>
          </p:cNvPr>
          <p:cNvPicPr>
            <a:picLocks noChangeAspect="1"/>
          </p:cNvPicPr>
          <p:nvPr/>
        </p:nvPicPr>
        <p:blipFill>
          <a:blip r:embed="rId2"/>
          <a:stretch>
            <a:fillRect/>
          </a:stretch>
        </p:blipFill>
        <p:spPr>
          <a:xfrm>
            <a:off x="6386250" y="1450110"/>
            <a:ext cx="5620443" cy="4512710"/>
          </a:xfrm>
          <a:prstGeom prst="rect">
            <a:avLst/>
          </a:prstGeom>
        </p:spPr>
      </p:pic>
    </p:spTree>
    <p:extLst>
      <p:ext uri="{BB962C8B-B14F-4D97-AF65-F5344CB8AC3E}">
        <p14:creationId xmlns:p14="http://schemas.microsoft.com/office/powerpoint/2010/main" val="3234005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8EA35-CD53-24E0-4761-EEE4631B2611}"/>
              </a:ext>
            </a:extLst>
          </p:cNvPr>
          <p:cNvSpPr>
            <a:spLocks noGrp="1"/>
          </p:cNvSpPr>
          <p:nvPr>
            <p:ph type="ctrTitle"/>
          </p:nvPr>
        </p:nvSpPr>
        <p:spPr>
          <a:xfrm>
            <a:off x="0" y="2499225"/>
            <a:ext cx="5450775" cy="2171804"/>
          </a:xfrm>
        </p:spPr>
        <p:txBody>
          <a:bodyPr/>
          <a:lstStyle/>
          <a:p>
            <a:r>
              <a:rPr lang="en-US"/>
              <a:t>Tools and dashboards</a:t>
            </a:r>
          </a:p>
        </p:txBody>
      </p:sp>
      <p:sp>
        <p:nvSpPr>
          <p:cNvPr id="10" name="TextBox 9">
            <a:extLst>
              <a:ext uri="{FF2B5EF4-FFF2-40B4-BE49-F238E27FC236}">
                <a16:creationId xmlns:a16="http://schemas.microsoft.com/office/drawing/2014/main" id="{EC8B9B4D-0C6F-1594-4B20-0B5C895CC030}"/>
              </a:ext>
            </a:extLst>
          </p:cNvPr>
          <p:cNvSpPr txBox="1"/>
          <p:nvPr/>
        </p:nvSpPr>
        <p:spPr>
          <a:xfrm>
            <a:off x="540000" y="6374142"/>
            <a:ext cx="3252865"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Arial"/>
                <a:ea typeface="+mn-ea"/>
                <a:cs typeface="+mn-cs"/>
              </a:rPr>
              <a:t>Centre for Ageing Better</a:t>
            </a:r>
          </a:p>
        </p:txBody>
      </p:sp>
      <p:sp>
        <p:nvSpPr>
          <p:cNvPr id="3" name="TextBox 2">
            <a:extLst>
              <a:ext uri="{FF2B5EF4-FFF2-40B4-BE49-F238E27FC236}">
                <a16:creationId xmlns:a16="http://schemas.microsoft.com/office/drawing/2014/main" id="{146C7C74-239E-6DD8-F83A-F4DAA259B196}"/>
              </a:ext>
            </a:extLst>
          </p:cNvPr>
          <p:cNvSpPr txBox="1"/>
          <p:nvPr/>
        </p:nvSpPr>
        <p:spPr>
          <a:xfrm>
            <a:off x="8399137" y="6374142"/>
            <a:ext cx="3252865" cy="18466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9EC3B2-414F-DA4B-B853-A47E5377F7EE}" type="slidenum">
              <a:rPr kumimoji="0" lang="en-GB" sz="12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1" i="0" u="none" strike="noStrike" kern="1200" cap="none" spc="0" normalizeH="0" baseline="0" noProof="0">
              <a:ln>
                <a:noFill/>
              </a:ln>
              <a:solidFill>
                <a:prstClr val="white"/>
              </a:solidFill>
              <a:effectLst/>
              <a:uLnTx/>
              <a:uFillTx/>
              <a:latin typeface="Arial"/>
              <a:ea typeface="+mn-ea"/>
              <a:cs typeface="+mn-cs"/>
            </a:endParaRPr>
          </a:p>
        </p:txBody>
      </p:sp>
      <p:sp>
        <p:nvSpPr>
          <p:cNvPr id="8" name="Picture Placeholder 7">
            <a:extLst>
              <a:ext uri="{FF2B5EF4-FFF2-40B4-BE49-F238E27FC236}">
                <a16:creationId xmlns:a16="http://schemas.microsoft.com/office/drawing/2014/main" id="{60803849-A7AF-F037-39C2-76EE472566D9}"/>
              </a:ext>
            </a:extLst>
          </p:cNvPr>
          <p:cNvSpPr>
            <a:spLocks noGrp="1"/>
          </p:cNvSpPr>
          <p:nvPr>
            <p:ph type="pic" sz="quarter" idx="12"/>
          </p:nvPr>
        </p:nvSpPr>
        <p:spPr/>
        <p:txBody>
          <a:bodyPr/>
          <a:lstStyle/>
          <a:p>
            <a:endParaRPr lang="en-GB"/>
          </a:p>
        </p:txBody>
      </p:sp>
      <p:sp>
        <p:nvSpPr>
          <p:cNvPr id="9" name="TextBox 8">
            <a:extLst>
              <a:ext uri="{FF2B5EF4-FFF2-40B4-BE49-F238E27FC236}">
                <a16:creationId xmlns:a16="http://schemas.microsoft.com/office/drawing/2014/main" id="{70B70966-1A1F-3B14-2B80-7817AF3CBEFF}"/>
              </a:ext>
            </a:extLst>
          </p:cNvPr>
          <p:cNvSpPr txBox="1"/>
          <p:nvPr/>
        </p:nvSpPr>
        <p:spPr>
          <a:xfrm>
            <a:off x="238125" y="0"/>
            <a:ext cx="2971799" cy="2381250"/>
          </a:xfrm>
          <a:prstGeom prst="rect">
            <a:avLst/>
          </a:prstGeom>
          <a:solidFill>
            <a:schemeClr val="bg1"/>
          </a:solidFill>
        </p:spPr>
        <p:txBody>
          <a:bodyPr wrap="square" rtlCol="0">
            <a:spAutoFit/>
          </a:bodyPr>
          <a:lstStyle/>
          <a:p>
            <a:endParaRPr lang="en-GB"/>
          </a:p>
        </p:txBody>
      </p:sp>
      <p:sp>
        <p:nvSpPr>
          <p:cNvPr id="4" name="TextBox 3">
            <a:extLst>
              <a:ext uri="{FF2B5EF4-FFF2-40B4-BE49-F238E27FC236}">
                <a16:creationId xmlns:a16="http://schemas.microsoft.com/office/drawing/2014/main" id="{91C69B1F-D47F-06FF-F53E-F96B8526D962}"/>
              </a:ext>
            </a:extLst>
          </p:cNvPr>
          <p:cNvSpPr txBox="1"/>
          <p:nvPr/>
        </p:nvSpPr>
        <p:spPr>
          <a:xfrm>
            <a:off x="314325" y="6374142"/>
            <a:ext cx="2076450" cy="369332"/>
          </a:xfrm>
          <a:prstGeom prst="rect">
            <a:avLst/>
          </a:prstGeom>
          <a:solidFill>
            <a:schemeClr val="bg1"/>
          </a:solidFill>
        </p:spPr>
        <p:txBody>
          <a:bodyPr wrap="square" rtlCol="0">
            <a:spAutoFit/>
          </a:bodyPr>
          <a:lstStyle/>
          <a:p>
            <a:endParaRPr lang="en-GB"/>
          </a:p>
        </p:txBody>
      </p:sp>
    </p:spTree>
    <p:extLst>
      <p:ext uri="{BB962C8B-B14F-4D97-AF65-F5344CB8AC3E}">
        <p14:creationId xmlns:p14="http://schemas.microsoft.com/office/powerpoint/2010/main" val="908355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AF0DD-3FC4-499C-ACAD-CDBEB70B31B7}"/>
              </a:ext>
            </a:extLst>
          </p:cNvPr>
          <p:cNvSpPr>
            <a:spLocks noGrp="1"/>
          </p:cNvSpPr>
          <p:nvPr>
            <p:ph type="title"/>
          </p:nvPr>
        </p:nvSpPr>
        <p:spPr/>
        <p:txBody>
          <a:bodyPr/>
          <a:lstStyle/>
          <a:p>
            <a:r>
              <a:rPr lang="en-GB"/>
              <a:t>Tools and dashboards</a:t>
            </a:r>
          </a:p>
        </p:txBody>
      </p:sp>
      <p:sp>
        <p:nvSpPr>
          <p:cNvPr id="6" name="Text Placeholder 5">
            <a:extLst>
              <a:ext uri="{FF2B5EF4-FFF2-40B4-BE49-F238E27FC236}">
                <a16:creationId xmlns:a16="http://schemas.microsoft.com/office/drawing/2014/main" id="{9327356F-B5EC-4734-BD8F-9CE20F5A4C8C}"/>
              </a:ext>
            </a:extLst>
          </p:cNvPr>
          <p:cNvSpPr>
            <a:spLocks noGrp="1"/>
          </p:cNvSpPr>
          <p:nvPr>
            <p:ph type="body" sz="quarter" idx="13"/>
          </p:nvPr>
        </p:nvSpPr>
        <p:spPr>
          <a:xfrm>
            <a:off x="749552" y="10340559"/>
            <a:ext cx="8443912" cy="550863"/>
          </a:xfrm>
        </p:spPr>
        <p:txBody>
          <a:bodyPr/>
          <a:lstStyle/>
          <a:p>
            <a:endParaRPr lang="en-GB"/>
          </a:p>
        </p:txBody>
      </p:sp>
      <p:graphicFrame>
        <p:nvGraphicFramePr>
          <p:cNvPr id="7" name="Table 6">
            <a:extLst>
              <a:ext uri="{FF2B5EF4-FFF2-40B4-BE49-F238E27FC236}">
                <a16:creationId xmlns:a16="http://schemas.microsoft.com/office/drawing/2014/main" id="{F27BC750-4980-8BEF-0B88-F4B80848F5D6}"/>
              </a:ext>
            </a:extLst>
          </p:cNvPr>
          <p:cNvGraphicFramePr>
            <a:graphicFrameLocks noGrp="1"/>
          </p:cNvGraphicFramePr>
          <p:nvPr>
            <p:extLst>
              <p:ext uri="{D42A27DB-BD31-4B8C-83A1-F6EECF244321}">
                <p14:modId xmlns:p14="http://schemas.microsoft.com/office/powerpoint/2010/main" val="925304140"/>
              </p:ext>
            </p:extLst>
          </p:nvPr>
        </p:nvGraphicFramePr>
        <p:xfrm>
          <a:off x="579561" y="1057232"/>
          <a:ext cx="11032876" cy="4881880"/>
        </p:xfrm>
        <a:graphic>
          <a:graphicData uri="http://schemas.openxmlformats.org/drawingml/2006/table">
            <a:tbl>
              <a:tblPr firstRow="1" bandRow="1">
                <a:tableStyleId>{5C22544A-7EE6-4342-B048-85BDC9FD1C3A}</a:tableStyleId>
              </a:tblPr>
              <a:tblGrid>
                <a:gridCol w="1399138">
                  <a:extLst>
                    <a:ext uri="{9D8B030D-6E8A-4147-A177-3AD203B41FA5}">
                      <a16:colId xmlns:a16="http://schemas.microsoft.com/office/drawing/2014/main" val="1221361763"/>
                    </a:ext>
                  </a:extLst>
                </a:gridCol>
                <a:gridCol w="1393151">
                  <a:extLst>
                    <a:ext uri="{9D8B030D-6E8A-4147-A177-3AD203B41FA5}">
                      <a16:colId xmlns:a16="http://schemas.microsoft.com/office/drawing/2014/main" val="718688007"/>
                    </a:ext>
                  </a:extLst>
                </a:gridCol>
                <a:gridCol w="3430461">
                  <a:extLst>
                    <a:ext uri="{9D8B030D-6E8A-4147-A177-3AD203B41FA5}">
                      <a16:colId xmlns:a16="http://schemas.microsoft.com/office/drawing/2014/main" val="3941883724"/>
                    </a:ext>
                  </a:extLst>
                </a:gridCol>
                <a:gridCol w="1370139">
                  <a:extLst>
                    <a:ext uri="{9D8B030D-6E8A-4147-A177-3AD203B41FA5}">
                      <a16:colId xmlns:a16="http://schemas.microsoft.com/office/drawing/2014/main" val="4052282195"/>
                    </a:ext>
                  </a:extLst>
                </a:gridCol>
                <a:gridCol w="3439987">
                  <a:extLst>
                    <a:ext uri="{9D8B030D-6E8A-4147-A177-3AD203B41FA5}">
                      <a16:colId xmlns:a16="http://schemas.microsoft.com/office/drawing/2014/main" val="3714401605"/>
                    </a:ext>
                  </a:extLst>
                </a:gridCol>
              </a:tblGrid>
              <a:tr h="370840">
                <a:tc>
                  <a:txBody>
                    <a:bodyPr/>
                    <a:lstStyle/>
                    <a:p>
                      <a:endParaRPr lang="en-GB" sz="1000"/>
                    </a:p>
                  </a:txBody>
                  <a:tcPr/>
                </a:tc>
                <a:tc>
                  <a:txBody>
                    <a:bodyPr/>
                    <a:lstStyle/>
                    <a:p>
                      <a:r>
                        <a:rPr lang="en-GB" sz="1000"/>
                        <a:t>Last published</a:t>
                      </a:r>
                    </a:p>
                  </a:txBody>
                  <a:tcPr/>
                </a:tc>
                <a:tc>
                  <a:txBody>
                    <a:bodyPr/>
                    <a:lstStyle/>
                    <a:p>
                      <a:r>
                        <a:rPr lang="en-GB" sz="1000"/>
                        <a:t>Indicators included</a:t>
                      </a:r>
                    </a:p>
                  </a:txBody>
                  <a:tcPr/>
                </a:tc>
                <a:tc>
                  <a:txBody>
                    <a:bodyPr/>
                    <a:lstStyle/>
                    <a:p>
                      <a:r>
                        <a:rPr lang="en-GB" sz="1000"/>
                        <a:t>Geography</a:t>
                      </a:r>
                    </a:p>
                  </a:txBody>
                  <a:tcPr/>
                </a:tc>
                <a:tc>
                  <a:txBody>
                    <a:bodyPr/>
                    <a:lstStyle/>
                    <a:p>
                      <a:r>
                        <a:rPr lang="en-GB" sz="1000"/>
                        <a:t>Considerations</a:t>
                      </a:r>
                    </a:p>
                  </a:txBody>
                  <a:tcPr/>
                </a:tc>
                <a:extLst>
                  <a:ext uri="{0D108BD9-81ED-4DB2-BD59-A6C34878D82A}">
                    <a16:rowId xmlns:a16="http://schemas.microsoft.com/office/drawing/2014/main" val="2804206341"/>
                  </a:ext>
                </a:extLst>
              </a:tr>
              <a:tr h="4578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hlinkClick r:id="rId3"/>
                        </a:rPr>
                        <a:t>Subnational Ageing tool </a:t>
                      </a:r>
                      <a:endParaRPr lang="en-GB" sz="1000"/>
                    </a:p>
                  </a:txBody>
                  <a:tcPr/>
                </a:tc>
                <a:tc>
                  <a:txBody>
                    <a:bodyPr/>
                    <a:lstStyle/>
                    <a:p>
                      <a:r>
                        <a:rPr lang="en-GB" sz="1000"/>
                        <a:t>Post 2021 (uses Census 2021 data)</a:t>
                      </a:r>
                    </a:p>
                  </a:txBody>
                  <a:tcPr/>
                </a:tc>
                <a:tc>
                  <a:txBody>
                    <a:bodyPr/>
                    <a:lstStyle/>
                    <a:p>
                      <a:r>
                        <a:rPr lang="en-GB" sz="1000" b="0" i="0" kern="1200">
                          <a:solidFill>
                            <a:schemeClr val="dk1"/>
                          </a:solidFill>
                          <a:effectLst/>
                          <a:latin typeface="+mn-lt"/>
                          <a:ea typeface="+mn-ea"/>
                          <a:cs typeface="+mn-cs"/>
                        </a:rPr>
                        <a:t>Median age and percentage aged 65 years and over) and other indicators, including economic activity at older ages, one-person households headed by an older person and life expectancy.</a:t>
                      </a:r>
                      <a:endParaRPr lang="en-GB" sz="1000"/>
                    </a:p>
                  </a:txBody>
                  <a:tcPr/>
                </a:tc>
                <a:tc>
                  <a:txBody>
                    <a:bodyPr/>
                    <a:lstStyle/>
                    <a:p>
                      <a:r>
                        <a:rPr lang="en-GB" sz="1000" b="0" i="0" kern="1200">
                          <a:solidFill>
                            <a:schemeClr val="dk1"/>
                          </a:solidFill>
                          <a:effectLst/>
                          <a:latin typeface="+mn-lt"/>
                          <a:ea typeface="+mn-ea"/>
                          <a:cs typeface="+mn-cs"/>
                        </a:rPr>
                        <a:t>Lower-tier local authorities, regions and countries in the UK</a:t>
                      </a:r>
                      <a:endParaRPr lang="en-GB" sz="1000"/>
                    </a:p>
                  </a:txBody>
                  <a:tcPr/>
                </a:tc>
                <a:tc>
                  <a:txBody>
                    <a:bodyPr/>
                    <a:lstStyle/>
                    <a:p>
                      <a:endParaRPr lang="en-GB" sz="1000"/>
                    </a:p>
                  </a:txBody>
                  <a:tcPr/>
                </a:tc>
                <a:extLst>
                  <a:ext uri="{0D108BD9-81ED-4DB2-BD59-A6C34878D82A}">
                    <a16:rowId xmlns:a16="http://schemas.microsoft.com/office/drawing/2014/main" val="1698638575"/>
                  </a:ext>
                </a:extLst>
              </a:tr>
              <a:tr h="370840">
                <a:tc>
                  <a:txBody>
                    <a:bodyPr/>
                    <a:lstStyle/>
                    <a:p>
                      <a:r>
                        <a:rPr lang="en-GB" sz="1000">
                          <a:hlinkClick r:id="rId4"/>
                        </a:rPr>
                        <a:t>Local indicators</a:t>
                      </a:r>
                      <a:endParaRPr lang="en-GB" sz="1000"/>
                    </a:p>
                  </a:txBody>
                  <a:tcPr/>
                </a:tc>
                <a:tc>
                  <a:txBody>
                    <a:bodyPr/>
                    <a:lstStyle/>
                    <a:p>
                      <a:r>
                        <a:rPr lang="en-GB" sz="1000"/>
                        <a:t>As for each individual data source included</a:t>
                      </a:r>
                    </a:p>
                  </a:txBody>
                  <a:tcPr/>
                </a:tc>
                <a:tc>
                  <a:txBody>
                    <a:bodyPr/>
                    <a:lstStyle/>
                    <a:p>
                      <a:r>
                        <a:rPr lang="en-GB" sz="1000"/>
                        <a:t>Provides links to 77 local indicators on the economy (including employment), housing, education and skills, health and wellbeing (health living, disease and preventable mortality, life expectancy, self-reported wellbeing), connectivity and crime</a:t>
                      </a:r>
                    </a:p>
                  </a:txBody>
                  <a:tcPr/>
                </a:tc>
                <a:tc>
                  <a:txBody>
                    <a:bodyPr/>
                    <a:lstStyle/>
                    <a:p>
                      <a:r>
                        <a:rPr lang="en-GB" sz="1000"/>
                        <a:t>England, region, upper tier and lower tier local authority</a:t>
                      </a:r>
                    </a:p>
                  </a:txBody>
                  <a:tcPr/>
                </a:tc>
                <a:tc>
                  <a:txBody>
                    <a:bodyPr/>
                    <a:lstStyle/>
                    <a:p>
                      <a:r>
                        <a:rPr lang="en-GB" sz="1000"/>
                        <a:t>Not broken down by age group</a:t>
                      </a:r>
                    </a:p>
                  </a:txBody>
                  <a:tcPr/>
                </a:tc>
                <a:extLst>
                  <a:ext uri="{0D108BD9-81ED-4DB2-BD59-A6C34878D82A}">
                    <a16:rowId xmlns:a16="http://schemas.microsoft.com/office/drawing/2014/main" val="2059053283"/>
                  </a:ext>
                </a:extLst>
              </a:tr>
              <a:tr h="370840">
                <a:tc>
                  <a:txBody>
                    <a:bodyPr/>
                    <a:lstStyle/>
                    <a:p>
                      <a:r>
                        <a:rPr lang="en-GB" sz="1000">
                          <a:hlinkClick r:id="rId5"/>
                        </a:rPr>
                        <a:t>The Health foundation local authority dashboard</a:t>
                      </a:r>
                      <a:endParaRPr lang="en-GB" sz="1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29 August 2024. This is the beta version of the dashboard; in development</a:t>
                      </a:r>
                    </a:p>
                    <a:p>
                      <a:endParaRPr lang="en-GB" sz="1000"/>
                    </a:p>
                  </a:txBody>
                  <a:tcPr/>
                </a:tc>
                <a:tc>
                  <a:txBody>
                    <a:bodyPr/>
                    <a:lstStyle/>
                    <a:p>
                      <a:r>
                        <a:rPr lang="en-GB" sz="1000"/>
                        <a:t>Life expectancy and healthy life expectancy by local authority (highlighting health inequalities)</a:t>
                      </a:r>
                    </a:p>
                    <a:p>
                      <a:r>
                        <a:rPr lang="en-GB" sz="1000"/>
                        <a:t>Life expectancy at birth by IMD deprivation decile of neighbourhoods (MSOAs) in each local authority</a:t>
                      </a:r>
                    </a:p>
                    <a:p>
                      <a:r>
                        <a:rPr lang="en-GB" sz="1000"/>
                        <a:t>Has a variety of indicators under the headings of Work, Money and resources, Housing, and transport, with each indicator mapped against life expectancy and healthy life expectancy for each MSOA.</a:t>
                      </a:r>
                    </a:p>
                  </a:txBody>
                  <a:tcPr/>
                </a:tc>
                <a:tc>
                  <a:txBody>
                    <a:bodyPr/>
                    <a:lstStyle/>
                    <a:p>
                      <a:r>
                        <a:rPr lang="en-GB" sz="1000"/>
                        <a:t>Local authority</a:t>
                      </a:r>
                    </a:p>
                  </a:txBody>
                  <a:tcPr/>
                </a:tc>
                <a:tc>
                  <a:txBody>
                    <a:bodyPr/>
                    <a:lstStyle/>
                    <a:p>
                      <a:r>
                        <a:rPr lang="en-GB" sz="1000"/>
                        <a:t>No further age breakdowns possible</a:t>
                      </a:r>
                    </a:p>
                  </a:txBody>
                  <a:tcPr/>
                </a:tc>
                <a:extLst>
                  <a:ext uri="{0D108BD9-81ED-4DB2-BD59-A6C34878D82A}">
                    <a16:rowId xmlns:a16="http://schemas.microsoft.com/office/drawing/2014/main" val="181961516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hlinkClick r:id="rId6"/>
                        </a:rPr>
                        <a:t>House of Commons Library: Local People and Places data</a:t>
                      </a:r>
                      <a:endParaRPr lang="en-GB" sz="1000"/>
                    </a:p>
                  </a:txBody>
                  <a:tcPr/>
                </a:tc>
                <a:tc>
                  <a:txBody>
                    <a:bodyPr/>
                    <a:lstStyle/>
                    <a:p>
                      <a:r>
                        <a:rPr lang="en-GB" sz="1000"/>
                        <a:t>Updated on an ongoing basis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Much data here from Census 2021. Has a </a:t>
                      </a:r>
                      <a:r>
                        <a:rPr lang="en-GB" sz="1000">
                          <a:hlinkClick r:id="rId7"/>
                        </a:rPr>
                        <a:t>dashboard for health conditions</a:t>
                      </a:r>
                      <a:r>
                        <a:rPr lang="en-GB" sz="1000"/>
                        <a:t>, </a:t>
                      </a:r>
                      <a:r>
                        <a:rPr lang="en-GB" sz="1000">
                          <a:hlinkClick r:id="rId8"/>
                        </a:rPr>
                        <a:t>housing supply</a:t>
                      </a:r>
                      <a:r>
                        <a:rPr lang="en-GB" sz="1000"/>
                        <a:t> among others.</a:t>
                      </a:r>
                    </a:p>
                  </a:txBody>
                  <a:tcPr/>
                </a:tc>
                <a:tc>
                  <a:txBody>
                    <a:bodyPr/>
                    <a:lstStyle/>
                    <a:p>
                      <a:r>
                        <a:rPr lang="en-GB" sz="1000"/>
                        <a:t>Westminster constituency</a:t>
                      </a:r>
                    </a:p>
                  </a:txBody>
                  <a:tcPr/>
                </a:tc>
                <a:tc>
                  <a:txBody>
                    <a:bodyPr/>
                    <a:lstStyle/>
                    <a:p>
                      <a:endParaRPr lang="en-GB" sz="1000"/>
                    </a:p>
                  </a:txBody>
                  <a:tcPr/>
                </a:tc>
                <a:extLst>
                  <a:ext uri="{0D108BD9-81ED-4DB2-BD59-A6C34878D82A}">
                    <a16:rowId xmlns:a16="http://schemas.microsoft.com/office/drawing/2014/main" val="342523717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Ofcom. </a:t>
                      </a:r>
                      <a:r>
                        <a:rPr lang="en-GB" sz="1000" b="0" i="0" kern="1200">
                          <a:solidFill>
                            <a:schemeClr val="dk1"/>
                          </a:solidFill>
                          <a:effectLst/>
                          <a:latin typeface="+mn-lt"/>
                          <a:ea typeface="+mn-ea"/>
                          <a:cs typeface="+mn-cs"/>
                          <a:hlinkClick r:id="rId9"/>
                        </a:rPr>
                        <a:t>Adults' media use and attitudes 2023</a:t>
                      </a:r>
                      <a:endParaRPr lang="en-GB" sz="1000" b="0" i="0" kern="1200">
                        <a:solidFill>
                          <a:schemeClr val="dk1"/>
                        </a:solidFill>
                        <a:effectLst/>
                        <a:latin typeface="+mn-lt"/>
                        <a:ea typeface="+mn-ea"/>
                        <a:cs typeface="+mn-cs"/>
                      </a:endParaRPr>
                    </a:p>
                  </a:txBody>
                  <a:tcPr/>
                </a:tc>
                <a:tc>
                  <a:txBody>
                    <a:bodyPr/>
                    <a:lstStyle/>
                    <a:p>
                      <a:r>
                        <a:rPr lang="en-GB" sz="1000"/>
                        <a:t>March 2023</a:t>
                      </a:r>
                    </a:p>
                  </a:txBody>
                  <a:tcPr/>
                </a:tc>
                <a:tc>
                  <a:txBody>
                    <a:bodyPr/>
                    <a:lstStyle/>
                    <a:p>
                      <a:r>
                        <a:rPr lang="en-GB" sz="1000"/>
                        <a:t>Indicators on digital access, knowledge and understanding, behaviours and attitudes by age </a:t>
                      </a:r>
                    </a:p>
                  </a:txBody>
                  <a:tcPr/>
                </a:tc>
                <a:tc>
                  <a:txBody>
                    <a:bodyPr/>
                    <a:lstStyle/>
                    <a:p>
                      <a:r>
                        <a:rPr lang="en-GB" sz="1000"/>
                        <a:t>Country only (England, Scotland, NI and Wales)</a:t>
                      </a:r>
                    </a:p>
                  </a:txBody>
                  <a:tcPr/>
                </a:tc>
                <a:tc>
                  <a:txBody>
                    <a:bodyPr/>
                    <a:lstStyle/>
                    <a:p>
                      <a:endParaRPr lang="en-GB" sz="1000"/>
                    </a:p>
                  </a:txBody>
                  <a:tcPr/>
                </a:tc>
                <a:extLst>
                  <a:ext uri="{0D108BD9-81ED-4DB2-BD59-A6C34878D82A}">
                    <a16:rowId xmlns:a16="http://schemas.microsoft.com/office/drawing/2014/main" val="1742348984"/>
                  </a:ext>
                </a:extLst>
              </a:tr>
              <a:tr h="370840">
                <a:tc>
                  <a:txBody>
                    <a:bodyPr/>
                    <a:lstStyle/>
                    <a:p>
                      <a:r>
                        <a:rPr lang="en-GB" sz="1000">
                          <a:hlinkClick r:id="rId10"/>
                        </a:rPr>
                        <a:t>Health state life expectancies, UK: 2018 to 2020</a:t>
                      </a:r>
                      <a:endParaRPr lang="en-GB" sz="1000"/>
                    </a:p>
                  </a:txBody>
                  <a:tcPr/>
                </a:tc>
                <a:tc>
                  <a:txBody>
                    <a:bodyPr/>
                    <a:lstStyle/>
                    <a:p>
                      <a:r>
                        <a:rPr lang="en-GB" sz="1000"/>
                        <a:t>March 2022, next release TBA</a:t>
                      </a:r>
                    </a:p>
                  </a:txBody>
                  <a:tcPr/>
                </a:tc>
                <a:tc>
                  <a:txBody>
                    <a:bodyPr/>
                    <a:lstStyle/>
                    <a:p>
                      <a:r>
                        <a:rPr lang="en-GB" sz="1000"/>
                        <a:t>Health life expectancy, Disability-free life expectancy</a:t>
                      </a:r>
                    </a:p>
                  </a:txBody>
                  <a:tcPr/>
                </a:tc>
                <a:tc>
                  <a:txBody>
                    <a:bodyPr/>
                    <a:lstStyle/>
                    <a:p>
                      <a:r>
                        <a:rPr lang="en-GB" sz="1000"/>
                        <a:t>Local authorities</a:t>
                      </a:r>
                    </a:p>
                  </a:txBody>
                  <a:tcPr/>
                </a:tc>
                <a:tc>
                  <a:txBody>
                    <a:bodyPr/>
                    <a:lstStyle/>
                    <a:p>
                      <a:r>
                        <a:rPr lang="en-GB" sz="1000"/>
                        <a:t>This is a report but see Figures 8 and 9 for interactive charts providing HLE and DFLE at birth and age 65 for men and women.</a:t>
                      </a:r>
                    </a:p>
                  </a:txBody>
                  <a:tcPr/>
                </a:tc>
                <a:extLst>
                  <a:ext uri="{0D108BD9-81ED-4DB2-BD59-A6C34878D82A}">
                    <a16:rowId xmlns:a16="http://schemas.microsoft.com/office/drawing/2014/main" val="3642488404"/>
                  </a:ext>
                </a:extLst>
              </a:tr>
            </a:tbl>
          </a:graphicData>
        </a:graphic>
      </p:graphicFrame>
    </p:spTree>
    <p:extLst>
      <p:ext uri="{BB962C8B-B14F-4D97-AF65-F5344CB8AC3E}">
        <p14:creationId xmlns:p14="http://schemas.microsoft.com/office/powerpoint/2010/main" val="1739420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AF0DD-3FC4-499C-ACAD-CDBEB70B31B7}"/>
              </a:ext>
            </a:extLst>
          </p:cNvPr>
          <p:cNvSpPr>
            <a:spLocks noGrp="1"/>
          </p:cNvSpPr>
          <p:nvPr>
            <p:ph type="title"/>
          </p:nvPr>
        </p:nvSpPr>
        <p:spPr/>
        <p:txBody>
          <a:bodyPr/>
          <a:lstStyle/>
          <a:p>
            <a:r>
              <a:rPr lang="en-GB"/>
              <a:t>Tools and dashboards (</a:t>
            </a:r>
            <a:r>
              <a:rPr lang="en-GB" i="1"/>
              <a:t>continued</a:t>
            </a:r>
            <a:r>
              <a:rPr lang="en-GB"/>
              <a:t>)</a:t>
            </a:r>
          </a:p>
        </p:txBody>
      </p:sp>
      <p:graphicFrame>
        <p:nvGraphicFramePr>
          <p:cNvPr id="7" name="Table 6">
            <a:extLst>
              <a:ext uri="{FF2B5EF4-FFF2-40B4-BE49-F238E27FC236}">
                <a16:creationId xmlns:a16="http://schemas.microsoft.com/office/drawing/2014/main" id="{F27BC750-4980-8BEF-0B88-F4B80848F5D6}"/>
              </a:ext>
            </a:extLst>
          </p:cNvPr>
          <p:cNvGraphicFramePr>
            <a:graphicFrameLocks noGrp="1"/>
          </p:cNvGraphicFramePr>
          <p:nvPr>
            <p:extLst>
              <p:ext uri="{D42A27DB-BD31-4B8C-83A1-F6EECF244321}">
                <p14:modId xmlns:p14="http://schemas.microsoft.com/office/powerpoint/2010/main" val="3221356048"/>
              </p:ext>
            </p:extLst>
          </p:nvPr>
        </p:nvGraphicFramePr>
        <p:xfrm>
          <a:off x="609600" y="1057232"/>
          <a:ext cx="10972800" cy="384556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1221361763"/>
                    </a:ext>
                  </a:extLst>
                </a:gridCol>
                <a:gridCol w="1381125">
                  <a:extLst>
                    <a:ext uri="{9D8B030D-6E8A-4147-A177-3AD203B41FA5}">
                      <a16:colId xmlns:a16="http://schemas.microsoft.com/office/drawing/2014/main" val="718688007"/>
                    </a:ext>
                  </a:extLst>
                </a:gridCol>
                <a:gridCol w="3409950">
                  <a:extLst>
                    <a:ext uri="{9D8B030D-6E8A-4147-A177-3AD203B41FA5}">
                      <a16:colId xmlns:a16="http://schemas.microsoft.com/office/drawing/2014/main" val="3941883724"/>
                    </a:ext>
                  </a:extLst>
                </a:gridCol>
                <a:gridCol w="1400175">
                  <a:extLst>
                    <a:ext uri="{9D8B030D-6E8A-4147-A177-3AD203B41FA5}">
                      <a16:colId xmlns:a16="http://schemas.microsoft.com/office/drawing/2014/main" val="4052282195"/>
                    </a:ext>
                  </a:extLst>
                </a:gridCol>
                <a:gridCol w="3409950">
                  <a:extLst>
                    <a:ext uri="{9D8B030D-6E8A-4147-A177-3AD203B41FA5}">
                      <a16:colId xmlns:a16="http://schemas.microsoft.com/office/drawing/2014/main" val="3714401605"/>
                    </a:ext>
                  </a:extLst>
                </a:gridCol>
              </a:tblGrid>
              <a:tr h="370840">
                <a:tc>
                  <a:txBody>
                    <a:bodyPr/>
                    <a:lstStyle/>
                    <a:p>
                      <a:endParaRPr lang="en-GB" sz="1000"/>
                    </a:p>
                  </a:txBody>
                  <a:tcPr/>
                </a:tc>
                <a:tc>
                  <a:txBody>
                    <a:bodyPr/>
                    <a:lstStyle/>
                    <a:p>
                      <a:r>
                        <a:rPr lang="en-GB" sz="1000"/>
                        <a:t>Published</a:t>
                      </a:r>
                    </a:p>
                  </a:txBody>
                  <a:tcPr/>
                </a:tc>
                <a:tc>
                  <a:txBody>
                    <a:bodyPr/>
                    <a:lstStyle/>
                    <a:p>
                      <a:r>
                        <a:rPr lang="en-GB" sz="1000"/>
                        <a:t>Indicators included</a:t>
                      </a:r>
                    </a:p>
                  </a:txBody>
                  <a:tcPr/>
                </a:tc>
                <a:tc>
                  <a:txBody>
                    <a:bodyPr/>
                    <a:lstStyle/>
                    <a:p>
                      <a:r>
                        <a:rPr lang="en-GB" sz="1000"/>
                        <a:t>Geography</a:t>
                      </a:r>
                    </a:p>
                  </a:txBody>
                  <a:tcPr/>
                </a:tc>
                <a:tc>
                  <a:txBody>
                    <a:bodyPr/>
                    <a:lstStyle/>
                    <a:p>
                      <a:r>
                        <a:rPr lang="en-GB" sz="1000"/>
                        <a:t>Considerations</a:t>
                      </a:r>
                    </a:p>
                  </a:txBody>
                  <a:tcPr/>
                </a:tc>
                <a:extLst>
                  <a:ext uri="{0D108BD9-81ED-4DB2-BD59-A6C34878D82A}">
                    <a16:rowId xmlns:a16="http://schemas.microsoft.com/office/drawing/2014/main" val="2804206341"/>
                  </a:ext>
                </a:extLst>
              </a:tr>
              <a:tr h="370840">
                <a:tc>
                  <a:txBody>
                    <a:bodyPr/>
                    <a:lstStyle/>
                    <a:p>
                      <a:r>
                        <a:rPr lang="en-GB" sz="1000">
                          <a:hlinkClick r:id="rId3"/>
                        </a:rPr>
                        <a:t>Analysis of Population Estimates Tool, England and Wales, mid-2023</a:t>
                      </a:r>
                      <a:endParaRPr lang="en-GB" sz="1000"/>
                    </a:p>
                  </a:txBody>
                  <a:tcPr/>
                </a:tc>
                <a:tc>
                  <a:txBody>
                    <a:bodyPr/>
                    <a:lstStyle/>
                    <a:p>
                      <a:r>
                        <a:rPr lang="en-GB" sz="1000"/>
                        <a:t>July 2024; next publication scheduled for summer 2025</a:t>
                      </a:r>
                    </a:p>
                  </a:txBody>
                  <a:tcPr/>
                </a:tc>
                <a:tc>
                  <a:txBody>
                    <a:bodyPr/>
                    <a:lstStyle/>
                    <a:p>
                      <a:r>
                        <a:rPr lang="en-GB" sz="1000"/>
                        <a:t>Population estimates by single year of age for 2023; population change year on year since 2011; population pyramid for every year from 2011 to 2023; median age. </a:t>
                      </a:r>
                    </a:p>
                  </a:txBody>
                  <a:tcPr/>
                </a:tc>
                <a:tc>
                  <a:txBody>
                    <a:bodyPr/>
                    <a:lstStyle/>
                    <a:p>
                      <a:r>
                        <a:rPr lang="en-GB" sz="1000"/>
                        <a:t>Countries, regions, counties, London boroughs, districts and unitary authorities in England; unitary authorities in Wales</a:t>
                      </a:r>
                    </a:p>
                  </a:txBody>
                  <a:tcPr/>
                </a:tc>
                <a:tc>
                  <a:txBody>
                    <a:bodyPr/>
                    <a:lstStyle/>
                    <a:p>
                      <a:r>
                        <a:rPr lang="en-GB" sz="1000"/>
                        <a:t>Opens as an excel file. There are drop down boxes to select geography and year. Provides population estimates, population change, population pyramid, median age and components of change at levels of geography shown at left. </a:t>
                      </a:r>
                    </a:p>
                  </a:txBody>
                  <a:tcPr/>
                </a:tc>
                <a:extLst>
                  <a:ext uri="{0D108BD9-81ED-4DB2-BD59-A6C34878D82A}">
                    <a16:rowId xmlns:a16="http://schemas.microsoft.com/office/drawing/2014/main" val="2059053283"/>
                  </a:ext>
                </a:extLst>
              </a:tr>
              <a:tr h="370840">
                <a:tc>
                  <a:txBody>
                    <a:bodyPr/>
                    <a:lstStyle/>
                    <a:p>
                      <a:r>
                        <a:rPr lang="en-GB" sz="1000">
                          <a:hlinkClick r:id="rId4"/>
                        </a:rPr>
                        <a:t>Population estimates for England and Wales: mid 2023</a:t>
                      </a:r>
                      <a:endParaRPr lang="en-GB" sz="1000"/>
                    </a:p>
                  </a:txBody>
                  <a:tcPr/>
                </a:tc>
                <a:tc>
                  <a:txBody>
                    <a:bodyPr/>
                    <a:lstStyle/>
                    <a:p>
                      <a:r>
                        <a:rPr lang="en-GB" sz="1000"/>
                        <a:t>July 2024, next release TBA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Population estimates for mid 2023 with population pyramids for 2021, 2022 and 2023; regional population change in year to mid-2021, to mid-2022 and to mid-2023; and population change from </a:t>
                      </a:r>
                      <a:r>
                        <a:rPr lang="en-GB" sz="1000" b="0" i="0" kern="1200">
                          <a:solidFill>
                            <a:schemeClr val="dk1"/>
                          </a:solidFill>
                          <a:effectLst/>
                          <a:latin typeface="+mn-lt"/>
                          <a:ea typeface="+mn-ea"/>
                          <a:cs typeface="+mn-cs"/>
                        </a:rPr>
                        <a:t>mid-2021 to mid-2022 and from mid-2022 to mid-2023. </a:t>
                      </a:r>
                    </a:p>
                    <a:p>
                      <a:endParaRPr lang="en-GB" sz="1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Local authorities</a:t>
                      </a:r>
                    </a:p>
                    <a:p>
                      <a:endParaRPr lang="en-GB" sz="1000"/>
                    </a:p>
                  </a:txBody>
                  <a:tcPr/>
                </a:tc>
                <a:tc>
                  <a:txBody>
                    <a:bodyPr/>
                    <a:lstStyle/>
                    <a:p>
                      <a:r>
                        <a:rPr lang="en-GB" sz="1000"/>
                        <a:t>This is a report but see Figure 5 for interactive population pyramid by local authority for 2021, 2022 and 2023; Figure 8 for population change in local authorities of England and Wales between 2021 and 2022 and between 2022 and 2023.</a:t>
                      </a:r>
                    </a:p>
                    <a:p>
                      <a:endParaRPr lang="en-GB" sz="1000"/>
                    </a:p>
                    <a:p>
                      <a:r>
                        <a:rPr lang="en-GB" sz="1000" i="1"/>
                        <a:t>Note this data is the same as in tool above but is represented differently which may be useful. </a:t>
                      </a:r>
                    </a:p>
                  </a:txBody>
                  <a:tcPr/>
                </a:tc>
                <a:extLst>
                  <a:ext uri="{0D108BD9-81ED-4DB2-BD59-A6C34878D82A}">
                    <a16:rowId xmlns:a16="http://schemas.microsoft.com/office/drawing/2014/main" val="248625637"/>
                  </a:ext>
                </a:extLst>
              </a:tr>
              <a:tr h="3692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kern="1200">
                          <a:solidFill>
                            <a:schemeClr val="dk1"/>
                          </a:solidFill>
                          <a:effectLst/>
                          <a:latin typeface="+mn-lt"/>
                          <a:ea typeface="+mn-ea"/>
                          <a:cs typeface="+mn-cs"/>
                          <a:hlinkClick r:id="rId5"/>
                        </a:rPr>
                        <a:t>Subnational population projections for England: 2022-based</a:t>
                      </a:r>
                      <a:endParaRPr lang="en-GB" sz="1000" b="0" i="0" kern="1200">
                        <a:solidFill>
                          <a:schemeClr val="dk1"/>
                        </a:solidFill>
                        <a:effectLst/>
                        <a:latin typeface="+mn-lt"/>
                        <a:ea typeface="+mn-ea"/>
                        <a:cs typeface="+mn-cs"/>
                      </a:endParaRPr>
                    </a:p>
                    <a:p>
                      <a:endParaRPr lang="en-GB" sz="1000" b="0"/>
                    </a:p>
                  </a:txBody>
                  <a:tcPr/>
                </a:tc>
                <a:tc>
                  <a:txBody>
                    <a:bodyPr/>
                    <a:lstStyle/>
                    <a:p>
                      <a:r>
                        <a:rPr lang="en-US" sz="1000"/>
                        <a:t>June 2024, next release TBA</a:t>
                      </a:r>
                      <a:endParaRPr lang="en-GB" sz="1000"/>
                    </a:p>
                  </a:txBody>
                  <a:tcPr/>
                </a:tc>
                <a:tc>
                  <a:txBody>
                    <a:bodyPr/>
                    <a:lstStyle/>
                    <a:p>
                      <a:r>
                        <a:rPr lang="en-US" sz="1000" b="0" i="0" kern="1200">
                          <a:solidFill>
                            <a:schemeClr val="dk1"/>
                          </a:solidFill>
                          <a:effectLst/>
                          <a:latin typeface="+mn-lt"/>
                          <a:ea typeface="+mn-ea"/>
                          <a:cs typeface="+mn-cs"/>
                        </a:rPr>
                        <a:t>Population projection, population change, net internal migration, age structure and median age for years from 2022 to 2047</a:t>
                      </a:r>
                      <a:endParaRPr lang="en-GB" sz="1000">
                        <a:latin typeface="+mn-lt"/>
                      </a:endParaRPr>
                    </a:p>
                  </a:txBody>
                  <a:tcPr/>
                </a:tc>
                <a:tc>
                  <a:txBody>
                    <a:bodyPr/>
                    <a:lstStyle/>
                    <a:p>
                      <a:r>
                        <a:rPr lang="en-US" sz="1000" b="0" i="0" kern="1200">
                          <a:solidFill>
                            <a:schemeClr val="dk1"/>
                          </a:solidFill>
                          <a:effectLst/>
                          <a:latin typeface="+mn-lt"/>
                          <a:ea typeface="+mn-ea"/>
                          <a:cs typeface="+mn-cs"/>
                        </a:rPr>
                        <a:t>English local authorities and health geographies</a:t>
                      </a:r>
                      <a:endParaRPr lang="en-GB" sz="1000"/>
                    </a:p>
                  </a:txBody>
                  <a:tcPr/>
                </a:tc>
                <a:tc>
                  <a:txBody>
                    <a:bodyPr/>
                    <a:lstStyle/>
                    <a:p>
                      <a:r>
                        <a:rPr lang="en-US" sz="1000"/>
                        <a:t>Section 3 gives projected changed by local authority including a population pyramid and age profile for each local authority.</a:t>
                      </a:r>
                    </a:p>
                    <a:p>
                      <a:r>
                        <a:rPr lang="en-US" sz="1000"/>
                        <a:t>Section 5 gives projected change by age.</a:t>
                      </a:r>
                      <a:endParaRPr lang="en-GB" sz="1000"/>
                    </a:p>
                  </a:txBody>
                  <a:tcPr/>
                </a:tc>
                <a:extLst>
                  <a:ext uri="{0D108BD9-81ED-4DB2-BD59-A6C34878D82A}">
                    <a16:rowId xmlns:a16="http://schemas.microsoft.com/office/drawing/2014/main" val="2049670512"/>
                  </a:ext>
                </a:extLst>
              </a:tr>
            </a:tbl>
          </a:graphicData>
        </a:graphic>
      </p:graphicFrame>
    </p:spTree>
    <p:extLst>
      <p:ext uri="{BB962C8B-B14F-4D97-AF65-F5344CB8AC3E}">
        <p14:creationId xmlns:p14="http://schemas.microsoft.com/office/powerpoint/2010/main" val="2113330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8F4A62-F30D-F9A9-820D-AACA631959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D2F5F6-FAAA-876C-0A51-F92B954FE9D4}"/>
              </a:ext>
            </a:extLst>
          </p:cNvPr>
          <p:cNvSpPr>
            <a:spLocks noGrp="1"/>
          </p:cNvSpPr>
          <p:nvPr>
            <p:ph type="title"/>
          </p:nvPr>
        </p:nvSpPr>
        <p:spPr/>
        <p:txBody>
          <a:bodyPr/>
          <a:lstStyle/>
          <a:p>
            <a:r>
              <a:rPr lang="en-GB"/>
              <a:t>Tools and dashboards (</a:t>
            </a:r>
            <a:r>
              <a:rPr lang="en-GB" i="1"/>
              <a:t>continued</a:t>
            </a:r>
            <a:r>
              <a:rPr lang="en-GB"/>
              <a:t>)</a:t>
            </a:r>
          </a:p>
        </p:txBody>
      </p:sp>
      <p:graphicFrame>
        <p:nvGraphicFramePr>
          <p:cNvPr id="7" name="Table 6">
            <a:extLst>
              <a:ext uri="{FF2B5EF4-FFF2-40B4-BE49-F238E27FC236}">
                <a16:creationId xmlns:a16="http://schemas.microsoft.com/office/drawing/2014/main" id="{3C049B87-ABF9-65CE-BF41-164FCC5E8814}"/>
              </a:ext>
            </a:extLst>
          </p:cNvPr>
          <p:cNvGraphicFramePr>
            <a:graphicFrameLocks noGrp="1"/>
          </p:cNvGraphicFramePr>
          <p:nvPr>
            <p:extLst>
              <p:ext uri="{D42A27DB-BD31-4B8C-83A1-F6EECF244321}">
                <p14:modId xmlns:p14="http://schemas.microsoft.com/office/powerpoint/2010/main" val="1453380875"/>
              </p:ext>
            </p:extLst>
          </p:nvPr>
        </p:nvGraphicFramePr>
        <p:xfrm>
          <a:off x="609600" y="1057232"/>
          <a:ext cx="10972800" cy="268732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1221361763"/>
                    </a:ext>
                  </a:extLst>
                </a:gridCol>
                <a:gridCol w="1381125">
                  <a:extLst>
                    <a:ext uri="{9D8B030D-6E8A-4147-A177-3AD203B41FA5}">
                      <a16:colId xmlns:a16="http://schemas.microsoft.com/office/drawing/2014/main" val="718688007"/>
                    </a:ext>
                  </a:extLst>
                </a:gridCol>
                <a:gridCol w="3409950">
                  <a:extLst>
                    <a:ext uri="{9D8B030D-6E8A-4147-A177-3AD203B41FA5}">
                      <a16:colId xmlns:a16="http://schemas.microsoft.com/office/drawing/2014/main" val="3941883724"/>
                    </a:ext>
                  </a:extLst>
                </a:gridCol>
                <a:gridCol w="1400175">
                  <a:extLst>
                    <a:ext uri="{9D8B030D-6E8A-4147-A177-3AD203B41FA5}">
                      <a16:colId xmlns:a16="http://schemas.microsoft.com/office/drawing/2014/main" val="4052282195"/>
                    </a:ext>
                  </a:extLst>
                </a:gridCol>
                <a:gridCol w="3409950">
                  <a:extLst>
                    <a:ext uri="{9D8B030D-6E8A-4147-A177-3AD203B41FA5}">
                      <a16:colId xmlns:a16="http://schemas.microsoft.com/office/drawing/2014/main" val="3714401605"/>
                    </a:ext>
                  </a:extLst>
                </a:gridCol>
              </a:tblGrid>
              <a:tr h="370840">
                <a:tc>
                  <a:txBody>
                    <a:bodyPr/>
                    <a:lstStyle/>
                    <a:p>
                      <a:endParaRPr lang="en-GB" sz="1000"/>
                    </a:p>
                  </a:txBody>
                  <a:tcPr/>
                </a:tc>
                <a:tc>
                  <a:txBody>
                    <a:bodyPr/>
                    <a:lstStyle/>
                    <a:p>
                      <a:r>
                        <a:rPr lang="en-GB" sz="1000"/>
                        <a:t>Published</a:t>
                      </a:r>
                    </a:p>
                  </a:txBody>
                  <a:tcPr/>
                </a:tc>
                <a:tc>
                  <a:txBody>
                    <a:bodyPr/>
                    <a:lstStyle/>
                    <a:p>
                      <a:r>
                        <a:rPr lang="en-GB" sz="1000"/>
                        <a:t>Indicators included</a:t>
                      </a:r>
                    </a:p>
                  </a:txBody>
                  <a:tcPr/>
                </a:tc>
                <a:tc>
                  <a:txBody>
                    <a:bodyPr/>
                    <a:lstStyle/>
                    <a:p>
                      <a:r>
                        <a:rPr lang="en-GB" sz="1000"/>
                        <a:t>Geography</a:t>
                      </a:r>
                    </a:p>
                  </a:txBody>
                  <a:tcPr/>
                </a:tc>
                <a:tc>
                  <a:txBody>
                    <a:bodyPr/>
                    <a:lstStyle/>
                    <a:p>
                      <a:r>
                        <a:rPr lang="en-GB" sz="1000"/>
                        <a:t>Considerations</a:t>
                      </a:r>
                    </a:p>
                  </a:txBody>
                  <a:tcPr/>
                </a:tc>
                <a:extLst>
                  <a:ext uri="{0D108BD9-81ED-4DB2-BD59-A6C34878D82A}">
                    <a16:rowId xmlns:a16="http://schemas.microsoft.com/office/drawing/2014/main" val="2804206341"/>
                  </a:ext>
                </a:extLst>
              </a:tr>
              <a:tr h="369232">
                <a:tc>
                  <a:txBody>
                    <a:bodyPr/>
                    <a:lstStyle/>
                    <a:p>
                      <a:r>
                        <a:rPr lang="en-GB" sz="1000">
                          <a:hlinkClick r:id="rId3"/>
                        </a:rPr>
                        <a:t>Transport statistics finder: interactive dashboard</a:t>
                      </a:r>
                      <a:endParaRPr lang="en-GB" sz="1000"/>
                    </a:p>
                  </a:txBody>
                  <a:tcPr/>
                </a:tc>
                <a:tc>
                  <a:txBody>
                    <a:bodyPr/>
                    <a:lstStyle/>
                    <a:p>
                      <a:r>
                        <a:rPr lang="en-GB" sz="1000"/>
                        <a:t>Latest data from July 2024</a:t>
                      </a:r>
                    </a:p>
                  </a:txBody>
                  <a:tcPr/>
                </a:tc>
                <a:tc>
                  <a:txBody>
                    <a:bodyPr/>
                    <a:lstStyle/>
                    <a:p>
                      <a:r>
                        <a:rPr lang="en-GB" sz="1000"/>
                        <a:t>An overview of all Department for Transport statistical data tables., including National Travel Survey and the Active Lives Survey from Sport England. </a:t>
                      </a:r>
                    </a:p>
                  </a:txBody>
                  <a:tcPr/>
                </a:tc>
                <a:tc>
                  <a:txBody>
                    <a:bodyPr/>
                    <a:lstStyle/>
                    <a:p>
                      <a:r>
                        <a:rPr lang="en-GB" sz="1000"/>
                        <a:t>Various: some tables are UK, some GB;  some provide regional data and data for urban-rural classifications, some local authorities. </a:t>
                      </a:r>
                    </a:p>
                  </a:txBody>
                  <a:tcPr/>
                </a:tc>
                <a:tc>
                  <a:txBody>
                    <a:bodyPr/>
                    <a:lstStyle/>
                    <a:p>
                      <a:r>
                        <a:rPr lang="en-GB" sz="1000"/>
                        <a:t>There are a very large number of sources of data documented in this tool. Some tables provide breakdowns by age but it’s not possible to list these here, or the age breakdowns available. If you find data of interest, it may be possible to download from the UK data service and have analysed further using age breakdowns of interest. </a:t>
                      </a:r>
                    </a:p>
                    <a:p>
                      <a:r>
                        <a:rPr lang="en-GB" sz="1000"/>
                        <a:t>Some tables are from 2024 but others are older so it is unclear to what extent this is kept completely up to date.  </a:t>
                      </a:r>
                    </a:p>
                  </a:txBody>
                  <a:tcPr/>
                </a:tc>
                <a:extLst>
                  <a:ext uri="{0D108BD9-81ED-4DB2-BD59-A6C34878D82A}">
                    <a16:rowId xmlns:a16="http://schemas.microsoft.com/office/drawing/2014/main" val="181961516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hlinkClick r:id="rId4"/>
                        </a:rPr>
                        <a:t>Reported road casualty statistics in Great Britain: interactive dashboard</a:t>
                      </a:r>
                      <a:endParaRPr lang="en-GB" sz="1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Has data for years from 2018 to 2023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Casualties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Age (0-15, 16-24, 25-59 and 60+)</a:t>
                      </a:r>
                    </a:p>
                  </a:txBody>
                  <a:tcPr/>
                </a:tc>
                <a:tc>
                  <a:txBody>
                    <a:bodyPr/>
                    <a:lstStyle/>
                    <a:p>
                      <a:r>
                        <a:rPr lang="en-GB" sz="1000"/>
                        <a:t>Police force area and Local Highway Authority</a:t>
                      </a:r>
                    </a:p>
                  </a:txBody>
                  <a:tcPr/>
                </a:tc>
                <a:tc>
                  <a:txBody>
                    <a:bodyPr/>
                    <a:lstStyle/>
                    <a:p>
                      <a:endParaRPr lang="en-GB" sz="1000" b="0"/>
                    </a:p>
                  </a:txBody>
                  <a:tcPr/>
                </a:tc>
                <a:extLst>
                  <a:ext uri="{0D108BD9-81ED-4DB2-BD59-A6C34878D82A}">
                    <a16:rowId xmlns:a16="http://schemas.microsoft.com/office/drawing/2014/main" val="1487715764"/>
                  </a:ext>
                </a:extLst>
              </a:tr>
            </a:tbl>
          </a:graphicData>
        </a:graphic>
      </p:graphicFrame>
    </p:spTree>
    <p:extLst>
      <p:ext uri="{BB962C8B-B14F-4D97-AF65-F5344CB8AC3E}">
        <p14:creationId xmlns:p14="http://schemas.microsoft.com/office/powerpoint/2010/main" val="3254393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8EA35-CD53-24E0-4761-EEE4631B2611}"/>
              </a:ext>
            </a:extLst>
          </p:cNvPr>
          <p:cNvSpPr>
            <a:spLocks noGrp="1"/>
          </p:cNvSpPr>
          <p:nvPr>
            <p:ph type="ctrTitle"/>
          </p:nvPr>
        </p:nvSpPr>
        <p:spPr>
          <a:xfrm>
            <a:off x="0" y="2499225"/>
            <a:ext cx="5450775" cy="2966893"/>
          </a:xfrm>
        </p:spPr>
        <p:txBody>
          <a:bodyPr/>
          <a:lstStyle/>
          <a:p>
            <a:r>
              <a:rPr lang="en-US"/>
              <a:t>Publicly available data sources</a:t>
            </a:r>
          </a:p>
        </p:txBody>
      </p:sp>
      <p:sp>
        <p:nvSpPr>
          <p:cNvPr id="10" name="TextBox 9">
            <a:extLst>
              <a:ext uri="{FF2B5EF4-FFF2-40B4-BE49-F238E27FC236}">
                <a16:creationId xmlns:a16="http://schemas.microsoft.com/office/drawing/2014/main" id="{EC8B9B4D-0C6F-1594-4B20-0B5C895CC030}"/>
              </a:ext>
            </a:extLst>
          </p:cNvPr>
          <p:cNvSpPr txBox="1"/>
          <p:nvPr/>
        </p:nvSpPr>
        <p:spPr>
          <a:xfrm>
            <a:off x="540000" y="6374142"/>
            <a:ext cx="3252865"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Arial"/>
                <a:ea typeface="+mn-ea"/>
                <a:cs typeface="+mn-cs"/>
              </a:rPr>
              <a:t>Centre for Ageing Better</a:t>
            </a:r>
          </a:p>
        </p:txBody>
      </p:sp>
      <p:sp>
        <p:nvSpPr>
          <p:cNvPr id="3" name="TextBox 2">
            <a:extLst>
              <a:ext uri="{FF2B5EF4-FFF2-40B4-BE49-F238E27FC236}">
                <a16:creationId xmlns:a16="http://schemas.microsoft.com/office/drawing/2014/main" id="{146C7C74-239E-6DD8-F83A-F4DAA259B196}"/>
              </a:ext>
            </a:extLst>
          </p:cNvPr>
          <p:cNvSpPr txBox="1"/>
          <p:nvPr/>
        </p:nvSpPr>
        <p:spPr>
          <a:xfrm>
            <a:off x="8399137" y="6374142"/>
            <a:ext cx="3252865" cy="18466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9EC3B2-414F-DA4B-B853-A47E5377F7EE}" type="slidenum">
              <a:rPr kumimoji="0" lang="en-GB" sz="12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1" i="0" u="none" strike="noStrike" kern="1200" cap="none" spc="0" normalizeH="0" baseline="0" noProof="0">
              <a:ln>
                <a:noFill/>
              </a:ln>
              <a:solidFill>
                <a:prstClr val="white"/>
              </a:solidFill>
              <a:effectLst/>
              <a:uLnTx/>
              <a:uFillTx/>
              <a:latin typeface="Arial"/>
              <a:ea typeface="+mn-ea"/>
              <a:cs typeface="+mn-cs"/>
            </a:endParaRPr>
          </a:p>
        </p:txBody>
      </p:sp>
      <p:sp>
        <p:nvSpPr>
          <p:cNvPr id="9" name="TextBox 8">
            <a:extLst>
              <a:ext uri="{FF2B5EF4-FFF2-40B4-BE49-F238E27FC236}">
                <a16:creationId xmlns:a16="http://schemas.microsoft.com/office/drawing/2014/main" id="{323ACD82-8450-C85F-0638-E57A870F14AC}"/>
              </a:ext>
            </a:extLst>
          </p:cNvPr>
          <p:cNvSpPr txBox="1"/>
          <p:nvPr/>
        </p:nvSpPr>
        <p:spPr>
          <a:xfrm>
            <a:off x="371475" y="0"/>
            <a:ext cx="2667000" cy="2409825"/>
          </a:xfrm>
          <a:prstGeom prst="rect">
            <a:avLst/>
          </a:prstGeom>
          <a:solidFill>
            <a:schemeClr val="bg1"/>
          </a:solidFill>
        </p:spPr>
        <p:txBody>
          <a:bodyPr wrap="square" rtlCol="0">
            <a:spAutoFit/>
          </a:bodyPr>
          <a:lstStyle/>
          <a:p>
            <a:endParaRPr lang="en-GB"/>
          </a:p>
        </p:txBody>
      </p:sp>
      <p:sp>
        <p:nvSpPr>
          <p:cNvPr id="7" name="Picture Placeholder 6">
            <a:extLst>
              <a:ext uri="{FF2B5EF4-FFF2-40B4-BE49-F238E27FC236}">
                <a16:creationId xmlns:a16="http://schemas.microsoft.com/office/drawing/2014/main" id="{AEB51A61-43CB-7121-4F9A-9B73EB9207B4}"/>
              </a:ext>
            </a:extLst>
          </p:cNvPr>
          <p:cNvSpPr>
            <a:spLocks noGrp="1"/>
          </p:cNvSpPr>
          <p:nvPr>
            <p:ph type="pic" sz="quarter" idx="12"/>
          </p:nvPr>
        </p:nvSpPr>
        <p:spPr/>
        <p:txBody>
          <a:bodyPr/>
          <a:lstStyle/>
          <a:p>
            <a:endParaRPr lang="en-GB"/>
          </a:p>
        </p:txBody>
      </p:sp>
      <p:pic>
        <p:nvPicPr>
          <p:cNvPr id="8" name="Picture 10" descr="Diagram&#10;&#10;Description automatically generated">
            <a:extLst>
              <a:ext uri="{FF2B5EF4-FFF2-40B4-BE49-F238E27FC236}">
                <a16:creationId xmlns:a16="http://schemas.microsoft.com/office/drawing/2014/main" id="{D75C2F7A-D8E4-14BA-ADBB-6CF8ADF4987E}"/>
              </a:ext>
            </a:extLst>
          </p:cNvPr>
          <p:cNvPicPr>
            <a:picLocks noChangeAspect="1"/>
          </p:cNvPicPr>
          <p:nvPr/>
        </p:nvPicPr>
        <p:blipFill>
          <a:blip r:embed="rId2"/>
          <a:stretch>
            <a:fillRect/>
          </a:stretch>
        </p:blipFill>
        <p:spPr>
          <a:xfrm>
            <a:off x="5900739" y="1385139"/>
            <a:ext cx="6057054" cy="4306311"/>
          </a:xfrm>
          <a:prstGeom prst="rect">
            <a:avLst/>
          </a:prstGeom>
        </p:spPr>
      </p:pic>
      <p:sp>
        <p:nvSpPr>
          <p:cNvPr id="11" name="TextBox 10">
            <a:extLst>
              <a:ext uri="{FF2B5EF4-FFF2-40B4-BE49-F238E27FC236}">
                <a16:creationId xmlns:a16="http://schemas.microsoft.com/office/drawing/2014/main" id="{53A9C959-5730-F868-6E11-170D40BFEF58}"/>
              </a:ext>
            </a:extLst>
          </p:cNvPr>
          <p:cNvSpPr txBox="1"/>
          <p:nvPr/>
        </p:nvSpPr>
        <p:spPr>
          <a:xfrm>
            <a:off x="234207" y="6229350"/>
            <a:ext cx="2289918" cy="419100"/>
          </a:xfrm>
          <a:prstGeom prst="rect">
            <a:avLst/>
          </a:prstGeom>
          <a:solidFill>
            <a:schemeClr val="bg1"/>
          </a:solidFill>
        </p:spPr>
        <p:txBody>
          <a:bodyPr wrap="square" rtlCol="0">
            <a:spAutoFit/>
          </a:bodyPr>
          <a:lstStyle/>
          <a:p>
            <a:endParaRPr lang="en-GB"/>
          </a:p>
        </p:txBody>
      </p:sp>
    </p:spTree>
    <p:extLst>
      <p:ext uri="{BB962C8B-B14F-4D97-AF65-F5344CB8AC3E}">
        <p14:creationId xmlns:p14="http://schemas.microsoft.com/office/powerpoint/2010/main" val="1947263080"/>
      </p:ext>
    </p:extLst>
  </p:cSld>
  <p:clrMapOvr>
    <a:masterClrMapping/>
  </p:clrMapOvr>
</p:sld>
</file>

<file path=ppt/theme/theme1.xml><?xml version="1.0" encoding="utf-8"?>
<a:theme xmlns:a="http://schemas.openxmlformats.org/drawingml/2006/main" name="Office Theme">
  <a:themeElements>
    <a:clrScheme name="CFAB Theme Colours">
      <a:dk1>
        <a:sysClr val="windowText" lastClr="000000"/>
      </a:dk1>
      <a:lt1>
        <a:sysClr val="window" lastClr="FFFFFF"/>
      </a:lt1>
      <a:dk2>
        <a:srgbClr val="412468"/>
      </a:dk2>
      <a:lt2>
        <a:srgbClr val="B7B6CA"/>
      </a:lt2>
      <a:accent1>
        <a:srgbClr val="412468"/>
      </a:accent1>
      <a:accent2>
        <a:srgbClr val="7F5CA3"/>
      </a:accent2>
      <a:accent3>
        <a:srgbClr val="F06680"/>
      </a:accent3>
      <a:accent4>
        <a:srgbClr val="FDC41F"/>
      </a:accent4>
      <a:accent5>
        <a:srgbClr val="24736D"/>
      </a:accent5>
      <a:accent6>
        <a:srgbClr val="6BBFA3"/>
      </a:accent6>
      <a:hlink>
        <a:srgbClr val="412468"/>
      </a:hlink>
      <a:folHlink>
        <a:srgbClr val="7F5CA3"/>
      </a:folHlink>
    </a:clrScheme>
    <a:fontScheme name="CFAB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FAB_Presentation" id="{75B55EB3-898B-40EF-86E2-EF1B7F5F7C4E}" vid="{CB10ADAE-814F-4ADF-9303-5E4D45055DF5}"/>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AB ppt theme">
  <a:themeElements>
    <a:clrScheme name="CFAB Theme Colours">
      <a:dk1>
        <a:sysClr val="windowText" lastClr="000000"/>
      </a:dk1>
      <a:lt1>
        <a:sysClr val="window" lastClr="FFFFFF"/>
      </a:lt1>
      <a:dk2>
        <a:srgbClr val="412468"/>
      </a:dk2>
      <a:lt2>
        <a:srgbClr val="B7B6CA"/>
      </a:lt2>
      <a:accent1>
        <a:srgbClr val="412468"/>
      </a:accent1>
      <a:accent2>
        <a:srgbClr val="7F5CA3"/>
      </a:accent2>
      <a:accent3>
        <a:srgbClr val="F06680"/>
      </a:accent3>
      <a:accent4>
        <a:srgbClr val="FDC41F"/>
      </a:accent4>
      <a:accent5>
        <a:srgbClr val="24736D"/>
      </a:accent5>
      <a:accent6>
        <a:srgbClr val="6BBFA3"/>
      </a:accent6>
      <a:hlink>
        <a:srgbClr val="412468"/>
      </a:hlink>
      <a:folHlink>
        <a:srgbClr val="7F5CA3"/>
      </a:folHlink>
    </a:clrScheme>
    <a:fontScheme name="CFAB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B ppt theme" id="{0FEDCE74-D5CF-4DE4-B481-6B80A4CED744}" vid="{105B0D9B-219B-4AF7-AC25-10561D55EE7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2F3C04A7E9B74D9AAE869EE267BC35" ma:contentTypeVersion="17" ma:contentTypeDescription="Create a new document." ma:contentTypeScope="" ma:versionID="0f1611631c794d9446d7ff5b324804a0">
  <xsd:schema xmlns:xsd="http://www.w3.org/2001/XMLSchema" xmlns:xs="http://www.w3.org/2001/XMLSchema" xmlns:p="http://schemas.microsoft.com/office/2006/metadata/properties" xmlns:ns2="244c6ae6-3d64-4a32-a1ed-c8df8fbdd1f8" xmlns:ns3="99ab781d-e586-4d5a-a5ff-b04299ce60cd" targetNamespace="http://schemas.microsoft.com/office/2006/metadata/properties" ma:root="true" ma:fieldsID="600cf69cfe45161e9e104f4ed62bcdc0" ns2:_="" ns3:_="">
    <xsd:import namespace="244c6ae6-3d64-4a32-a1ed-c8df8fbdd1f8"/>
    <xsd:import namespace="99ab781d-e586-4d5a-a5ff-b04299ce60c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4c6ae6-3d64-4a32-a1ed-c8df8fbdd1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7619fbf-a491-4819-8265-8a3d053321e7"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9ab781d-e586-4d5a-a5ff-b04299ce60c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ea00e6d2-7c1d-4e65-8412-83e0318168a7}" ma:internalName="TaxCatchAll" ma:showField="CatchAllData" ma:web="99ab781d-e586-4d5a-a5ff-b04299ce60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99ab781d-e586-4d5a-a5ff-b04299ce60cd">
      <UserInfo>
        <DisplayName>Lucinda Crowther</DisplayName>
        <AccountId>28</AccountId>
        <AccountType/>
      </UserInfo>
    </SharedWithUsers>
    <TaxCatchAll xmlns="99ab781d-e586-4d5a-a5ff-b04299ce60cd" xsi:nil="true"/>
    <lcf76f155ced4ddcb4097134ff3c332f xmlns="244c6ae6-3d64-4a32-a1ed-c8df8fbdd1f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77D53D-B48A-40CF-88A9-8D63C8831625}">
  <ds:schemaRefs>
    <ds:schemaRef ds:uri="244c6ae6-3d64-4a32-a1ed-c8df8fbdd1f8"/>
    <ds:schemaRef ds:uri="99ab781d-e586-4d5a-a5ff-b04299ce60c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124B5B8-5F16-4908-A66B-882E417DF1C7}">
  <ds:schemaRefs>
    <ds:schemaRef ds:uri="244c6ae6-3d64-4a32-a1ed-c8df8fbdd1f8"/>
    <ds:schemaRef ds:uri="99ab781d-e586-4d5a-a5ff-b04299ce60c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2485CB4-F30F-4442-BB8E-0A968BDB55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8708</Words>
  <Application>Microsoft Office PowerPoint</Application>
  <PresentationFormat>Widescreen</PresentationFormat>
  <Paragraphs>888</Paragraphs>
  <Slides>31</Slides>
  <Notes>12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31</vt:i4>
      </vt:variant>
    </vt:vector>
  </HeadingPairs>
  <TitlesOfParts>
    <vt:vector size="40" baseType="lpstr">
      <vt:lpstr>Aptos</vt:lpstr>
      <vt:lpstr>Aptos Display</vt:lpstr>
      <vt:lpstr>Arial</vt:lpstr>
      <vt:lpstr>Calibri</vt:lpstr>
      <vt:lpstr>Courier New</vt:lpstr>
      <vt:lpstr>Symbol</vt:lpstr>
      <vt:lpstr>Office Theme</vt:lpstr>
      <vt:lpstr>1_Office Theme</vt:lpstr>
      <vt:lpstr>AB ppt theme</vt:lpstr>
      <vt:lpstr>Local-level ageing data sources</vt:lpstr>
      <vt:lpstr>About this resource </vt:lpstr>
      <vt:lpstr>A look at geographies in England</vt:lpstr>
      <vt:lpstr>Easy ways in to accessing quantitative data</vt:lpstr>
      <vt:lpstr>Tools and dashboards</vt:lpstr>
      <vt:lpstr>Tools and dashboards</vt:lpstr>
      <vt:lpstr>Tools and dashboards (continued)</vt:lpstr>
      <vt:lpstr>Tools and dashboards (continued)</vt:lpstr>
      <vt:lpstr>Publicly available data sources</vt:lpstr>
      <vt:lpstr>Data sources: demographics</vt:lpstr>
      <vt:lpstr>Data sources: demographics (continued)</vt:lpstr>
      <vt:lpstr>Data sources: demographics (continued)</vt:lpstr>
      <vt:lpstr>Data sources: housing </vt:lpstr>
      <vt:lpstr>Data sources: housing (continued)</vt:lpstr>
      <vt:lpstr>English Housing Survey</vt:lpstr>
      <vt:lpstr>Data sources: civic participation and employment</vt:lpstr>
      <vt:lpstr>Data sources: civic participation and employment (continued)</vt:lpstr>
      <vt:lpstr>Community Life Survey</vt:lpstr>
      <vt:lpstr>Data sources: outdoor spaces and buildings</vt:lpstr>
      <vt:lpstr>Data sources: outdoor spaces and buildings (continued)</vt:lpstr>
      <vt:lpstr>Data sources: transport</vt:lpstr>
      <vt:lpstr>Data sources: transport (continued)</vt:lpstr>
      <vt:lpstr>Data sources: social participation</vt:lpstr>
      <vt:lpstr>Data sources: respect and social inclusion</vt:lpstr>
      <vt:lpstr>Data sources: communication and information</vt:lpstr>
      <vt:lpstr>Data sources: community support and health services</vt:lpstr>
      <vt:lpstr>Data sources: community support and health services</vt:lpstr>
      <vt:lpstr>Data sources: healthy ageing</vt:lpstr>
      <vt:lpstr>Data sources: healthy ageing (continued)</vt:lpstr>
      <vt:lpstr>Data sources: healthy ageing (health-related behaviours*)</vt:lpstr>
      <vt:lpstr>Data sources: healthy ageing (health-related behaviours,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Redundancy &amp; Retraining Project</dc:title>
  <dc:creator>Jagdeep Soor</dc:creator>
  <cp:lastModifiedBy>Jerome Billeter</cp:lastModifiedBy>
  <cp:revision>2</cp:revision>
  <dcterms:created xsi:type="dcterms:W3CDTF">2020-09-10T16:10:18Z</dcterms:created>
  <dcterms:modified xsi:type="dcterms:W3CDTF">2025-08-29T11:00:08Z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0x010100B52F3C04A7E9B74D9AAE869EE267BC35</vt:lpwstr>
  </property>
  <property fmtid="{D5CDD505-2E9C-101B-9397-08002B2CF9AE}" pid="3" name="MediaServiceImageTags">
    <vt:lpwstr/>
  </property>
</Properties>
</file>