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3" r:id="rId6"/>
    <p:sldId id="260" r:id="rId7"/>
    <p:sldId id="266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is Beech" initials="LB" lastIdx="1" clrIdx="0">
    <p:extLst>
      <p:ext uri="{19B8F6BF-5375-455C-9EA6-DF929625EA0E}">
        <p15:presenceInfo xmlns:p15="http://schemas.microsoft.com/office/powerpoint/2012/main" userId="S::lois.beech@housinglin.onmicrosoft.com::9b063b3d-bc05-4fa1-b877-8e440bf27e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A9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D9BD0-E180-4330-9993-ADECF4D7DAD0}" v="48" dt="2020-10-27T14:24:19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s Beech" userId="9b063b3d-bc05-4fa1-b877-8e440bf27e22" providerId="ADAL" clId="{719D2D4D-2A8B-49CB-89E3-96EA17BA9F2F}"/>
    <pc:docChg chg="undo custSel modSld">
      <pc:chgData name="Lois Beech" userId="9b063b3d-bc05-4fa1-b877-8e440bf27e22" providerId="ADAL" clId="{719D2D4D-2A8B-49CB-89E3-96EA17BA9F2F}" dt="2020-10-15T14:55:15.538" v="231" actId="20577"/>
      <pc:docMkLst>
        <pc:docMk/>
      </pc:docMkLst>
      <pc:sldChg chg="addSp delSp modSp mod">
        <pc:chgData name="Lois Beech" userId="9b063b3d-bc05-4fa1-b877-8e440bf27e22" providerId="ADAL" clId="{719D2D4D-2A8B-49CB-89E3-96EA17BA9F2F}" dt="2020-10-13T10:32:31.993" v="193" actId="20577"/>
        <pc:sldMkLst>
          <pc:docMk/>
          <pc:sldMk cId="1079636054" sldId="256"/>
        </pc:sldMkLst>
        <pc:spChg chg="mod">
          <ac:chgData name="Lois Beech" userId="9b063b3d-bc05-4fa1-b877-8e440bf27e22" providerId="ADAL" clId="{719D2D4D-2A8B-49CB-89E3-96EA17BA9F2F}" dt="2020-10-13T10:32:31.993" v="193" actId="20577"/>
          <ac:spMkLst>
            <pc:docMk/>
            <pc:sldMk cId="1079636054" sldId="256"/>
            <ac:spMk id="17" creationId="{C57C6026-BDAC-4B3A-883D-274628FAB536}"/>
          </ac:spMkLst>
        </pc:spChg>
        <pc:picChg chg="del">
          <ac:chgData name="Lois Beech" userId="9b063b3d-bc05-4fa1-b877-8e440bf27e22" providerId="ADAL" clId="{719D2D4D-2A8B-49CB-89E3-96EA17BA9F2F}" dt="2020-10-12T10:07:03.522" v="3" actId="478"/>
          <ac:picMkLst>
            <pc:docMk/>
            <pc:sldMk cId="1079636054" sldId="256"/>
            <ac:picMk id="2" creationId="{E16896E1-B2D6-47CC-B10A-AAC3B36D74A9}"/>
          </ac:picMkLst>
        </pc:picChg>
        <pc:picChg chg="add mod">
          <ac:chgData name="Lois Beech" userId="9b063b3d-bc05-4fa1-b877-8e440bf27e22" providerId="ADAL" clId="{719D2D4D-2A8B-49CB-89E3-96EA17BA9F2F}" dt="2020-10-12T10:07:56.911" v="13" actId="1076"/>
          <ac:picMkLst>
            <pc:docMk/>
            <pc:sldMk cId="1079636054" sldId="256"/>
            <ac:picMk id="4" creationId="{0AFFA031-B43D-4B60-85FA-BAAF2F70EA8B}"/>
          </ac:picMkLst>
        </pc:picChg>
        <pc:picChg chg="del">
          <ac:chgData name="Lois Beech" userId="9b063b3d-bc05-4fa1-b877-8e440bf27e22" providerId="ADAL" clId="{719D2D4D-2A8B-49CB-89E3-96EA17BA9F2F}" dt="2020-10-12T10:07:05.116" v="4" actId="478"/>
          <ac:picMkLst>
            <pc:docMk/>
            <pc:sldMk cId="1079636054" sldId="256"/>
            <ac:picMk id="5" creationId="{F30FEAC0-9568-4CC1-8282-979503783A01}"/>
          </ac:picMkLst>
        </pc:picChg>
        <pc:picChg chg="del">
          <ac:chgData name="Lois Beech" userId="9b063b3d-bc05-4fa1-b877-8e440bf27e22" providerId="ADAL" clId="{719D2D4D-2A8B-49CB-89E3-96EA17BA9F2F}" dt="2020-10-12T10:06:58.169" v="1" actId="478"/>
          <ac:picMkLst>
            <pc:docMk/>
            <pc:sldMk cId="1079636054" sldId="256"/>
            <ac:picMk id="6" creationId="{80C1598C-0070-4034-8599-04CE4B130EEF}"/>
          </ac:picMkLst>
        </pc:picChg>
        <pc:picChg chg="del">
          <ac:chgData name="Lois Beech" userId="9b063b3d-bc05-4fa1-b877-8e440bf27e22" providerId="ADAL" clId="{719D2D4D-2A8B-49CB-89E3-96EA17BA9F2F}" dt="2020-10-12T10:07:06.838" v="5" actId="478"/>
          <ac:picMkLst>
            <pc:docMk/>
            <pc:sldMk cId="1079636054" sldId="256"/>
            <ac:picMk id="1026" creationId="{CFFAD6A3-B723-4983-879D-849D7DE0C99C}"/>
          </ac:picMkLst>
        </pc:picChg>
        <pc:picChg chg="add mod">
          <ac:chgData name="Lois Beech" userId="9b063b3d-bc05-4fa1-b877-8e440bf27e22" providerId="ADAL" clId="{719D2D4D-2A8B-49CB-89E3-96EA17BA9F2F}" dt="2020-10-12T10:08:24.949" v="17" actId="1076"/>
          <ac:picMkLst>
            <pc:docMk/>
            <pc:sldMk cId="1079636054" sldId="256"/>
            <ac:picMk id="1028" creationId="{F91C4B25-8C16-41AE-B9A2-DE2D134E87EE}"/>
          </ac:picMkLst>
        </pc:picChg>
      </pc:sldChg>
      <pc:sldChg chg="modSp mod">
        <pc:chgData name="Lois Beech" userId="9b063b3d-bc05-4fa1-b877-8e440bf27e22" providerId="ADAL" clId="{719D2D4D-2A8B-49CB-89E3-96EA17BA9F2F}" dt="2020-10-12T10:11:32.113" v="52" actId="20577"/>
        <pc:sldMkLst>
          <pc:docMk/>
          <pc:sldMk cId="1871381868" sldId="263"/>
        </pc:sldMkLst>
        <pc:spChg chg="mod">
          <ac:chgData name="Lois Beech" userId="9b063b3d-bc05-4fa1-b877-8e440bf27e22" providerId="ADAL" clId="{719D2D4D-2A8B-49CB-89E3-96EA17BA9F2F}" dt="2020-10-12T10:11:32.113" v="52" actId="20577"/>
          <ac:spMkLst>
            <pc:docMk/>
            <pc:sldMk cId="1871381868" sldId="263"/>
            <ac:spMk id="17" creationId="{C57C6026-BDAC-4B3A-883D-274628FAB536}"/>
          </ac:spMkLst>
        </pc:spChg>
      </pc:sldChg>
      <pc:sldChg chg="modSp mod">
        <pc:chgData name="Lois Beech" userId="9b063b3d-bc05-4fa1-b877-8e440bf27e22" providerId="ADAL" clId="{719D2D4D-2A8B-49CB-89E3-96EA17BA9F2F}" dt="2020-10-15T14:55:15.538" v="231" actId="20577"/>
        <pc:sldMkLst>
          <pc:docMk/>
          <pc:sldMk cId="3283412762" sldId="264"/>
        </pc:sldMkLst>
        <pc:spChg chg="mod">
          <ac:chgData name="Lois Beech" userId="9b063b3d-bc05-4fa1-b877-8e440bf27e22" providerId="ADAL" clId="{719D2D4D-2A8B-49CB-89E3-96EA17BA9F2F}" dt="2020-10-15T14:55:15.538" v="231" actId="20577"/>
          <ac:spMkLst>
            <pc:docMk/>
            <pc:sldMk cId="3283412762" sldId="264"/>
            <ac:spMk id="17" creationId="{C57C6026-BDAC-4B3A-883D-274628FAB536}"/>
          </ac:spMkLst>
        </pc:spChg>
      </pc:sldChg>
      <pc:sldChg chg="addSp delSp modSp mod">
        <pc:chgData name="Lois Beech" userId="9b063b3d-bc05-4fa1-b877-8e440bf27e22" providerId="ADAL" clId="{719D2D4D-2A8B-49CB-89E3-96EA17BA9F2F}" dt="2020-10-15T14:29:42.071" v="221" actId="20577"/>
        <pc:sldMkLst>
          <pc:docMk/>
          <pc:sldMk cId="2739425275" sldId="267"/>
        </pc:sldMkLst>
        <pc:spChg chg="add del">
          <ac:chgData name="Lois Beech" userId="9b063b3d-bc05-4fa1-b877-8e440bf27e22" providerId="ADAL" clId="{719D2D4D-2A8B-49CB-89E3-96EA17BA9F2F}" dt="2020-10-13T10:05:31.640" v="130" actId="22"/>
          <ac:spMkLst>
            <pc:docMk/>
            <pc:sldMk cId="2739425275" sldId="267"/>
            <ac:spMk id="7" creationId="{EA2CD0AE-29CC-4D2B-865D-22CC1DC2F316}"/>
          </ac:spMkLst>
        </pc:spChg>
        <pc:spChg chg="del mod">
          <ac:chgData name="Lois Beech" userId="9b063b3d-bc05-4fa1-b877-8e440bf27e22" providerId="ADAL" clId="{719D2D4D-2A8B-49CB-89E3-96EA17BA9F2F}" dt="2020-10-12T10:11:43.897" v="55" actId="478"/>
          <ac:spMkLst>
            <pc:docMk/>
            <pc:sldMk cId="2739425275" sldId="267"/>
            <ac:spMk id="10" creationId="{3BA1815F-4913-44B5-A69C-EBB42AB71C74}"/>
          </ac:spMkLst>
        </pc:spChg>
        <pc:spChg chg="add mod">
          <ac:chgData name="Lois Beech" userId="9b063b3d-bc05-4fa1-b877-8e440bf27e22" providerId="ADAL" clId="{719D2D4D-2A8B-49CB-89E3-96EA17BA9F2F}" dt="2020-10-13T10:07:06.331" v="138" actId="1076"/>
          <ac:spMkLst>
            <pc:docMk/>
            <pc:sldMk cId="2739425275" sldId="267"/>
            <ac:spMk id="10" creationId="{51B20013-B8F6-4F1F-9389-61F56B138CB2}"/>
          </ac:spMkLst>
        </pc:spChg>
        <pc:spChg chg="add del mod">
          <ac:chgData name="Lois Beech" userId="9b063b3d-bc05-4fa1-b877-8e440bf27e22" providerId="ADAL" clId="{719D2D4D-2A8B-49CB-89E3-96EA17BA9F2F}" dt="2020-10-13T10:12:00.474" v="151" actId="478"/>
          <ac:spMkLst>
            <pc:docMk/>
            <pc:sldMk cId="2739425275" sldId="267"/>
            <ac:spMk id="14" creationId="{810F61E8-72FB-4D59-A74D-932EAD4198B4}"/>
          </ac:spMkLst>
        </pc:spChg>
        <pc:spChg chg="add mod">
          <ac:chgData name="Lois Beech" userId="9b063b3d-bc05-4fa1-b877-8e440bf27e22" providerId="ADAL" clId="{719D2D4D-2A8B-49CB-89E3-96EA17BA9F2F}" dt="2020-10-13T10:30:37.626" v="177" actId="255"/>
          <ac:spMkLst>
            <pc:docMk/>
            <pc:sldMk cId="2739425275" sldId="267"/>
            <ac:spMk id="15" creationId="{764A75D3-7210-417D-8769-1F1A620280C1}"/>
          </ac:spMkLst>
        </pc:spChg>
        <pc:spChg chg="mod">
          <ac:chgData name="Lois Beech" userId="9b063b3d-bc05-4fa1-b877-8e440bf27e22" providerId="ADAL" clId="{719D2D4D-2A8B-49CB-89E3-96EA17BA9F2F}" dt="2020-10-15T14:29:42.071" v="221" actId="20577"/>
          <ac:spMkLst>
            <pc:docMk/>
            <pc:sldMk cId="2739425275" sldId="267"/>
            <ac:spMk id="17" creationId="{C57C6026-BDAC-4B3A-883D-274628FAB536}"/>
          </ac:spMkLst>
        </pc:spChg>
        <pc:spChg chg="add mod">
          <ac:chgData name="Lois Beech" userId="9b063b3d-bc05-4fa1-b877-8e440bf27e22" providerId="ADAL" clId="{719D2D4D-2A8B-49CB-89E3-96EA17BA9F2F}" dt="2020-10-13T10:31:16.118" v="184" actId="1076"/>
          <ac:spMkLst>
            <pc:docMk/>
            <pc:sldMk cId="2739425275" sldId="267"/>
            <ac:spMk id="18" creationId="{182C40E1-1726-44DA-8034-AD215E2C8C99}"/>
          </ac:spMkLst>
        </pc:spChg>
        <pc:picChg chg="del">
          <ac:chgData name="Lois Beech" userId="9b063b3d-bc05-4fa1-b877-8e440bf27e22" providerId="ADAL" clId="{719D2D4D-2A8B-49CB-89E3-96EA17BA9F2F}" dt="2020-10-12T10:11:38.755" v="53" actId="478"/>
          <ac:picMkLst>
            <pc:docMk/>
            <pc:sldMk cId="2739425275" sldId="267"/>
            <ac:picMk id="3" creationId="{277F4EA6-71F4-4D20-AFCB-D615D971777F}"/>
          </ac:picMkLst>
        </pc:picChg>
        <pc:picChg chg="add mod">
          <ac:chgData name="Lois Beech" userId="9b063b3d-bc05-4fa1-b877-8e440bf27e22" providerId="ADAL" clId="{719D2D4D-2A8B-49CB-89E3-96EA17BA9F2F}" dt="2020-10-13T10:31:37.139" v="187" actId="208"/>
          <ac:picMkLst>
            <pc:docMk/>
            <pc:sldMk cId="2739425275" sldId="267"/>
            <ac:picMk id="4" creationId="{489D56F0-4F20-4E48-9CA8-A8DFB750C2A8}"/>
          </ac:picMkLst>
        </pc:picChg>
        <pc:picChg chg="add del mod modCrop">
          <ac:chgData name="Lois Beech" userId="9b063b3d-bc05-4fa1-b877-8e440bf27e22" providerId="ADAL" clId="{719D2D4D-2A8B-49CB-89E3-96EA17BA9F2F}" dt="2020-10-13T10:31:30.278" v="185" actId="208"/>
          <ac:picMkLst>
            <pc:docMk/>
            <pc:sldMk cId="2739425275" sldId="267"/>
            <ac:picMk id="6" creationId="{BCA32206-2B48-4CBD-B3F8-9947B9962EAC}"/>
          </ac:picMkLst>
        </pc:picChg>
        <pc:picChg chg="add mod modCrop">
          <ac:chgData name="Lois Beech" userId="9b063b3d-bc05-4fa1-b877-8e440bf27e22" providerId="ADAL" clId="{719D2D4D-2A8B-49CB-89E3-96EA17BA9F2F}" dt="2020-10-13T10:31:34.313" v="186" actId="208"/>
          <ac:picMkLst>
            <pc:docMk/>
            <pc:sldMk cId="2739425275" sldId="267"/>
            <ac:picMk id="12" creationId="{5DC07165-1991-4966-89E3-C3A118D00BB5}"/>
          </ac:picMkLst>
        </pc:picChg>
        <pc:picChg chg="mod">
          <ac:chgData name="Lois Beech" userId="9b063b3d-bc05-4fa1-b877-8e440bf27e22" providerId="ADAL" clId="{719D2D4D-2A8B-49CB-89E3-96EA17BA9F2F}" dt="2020-10-13T10:30:09.200" v="170" actId="1076"/>
          <ac:picMkLst>
            <pc:docMk/>
            <pc:sldMk cId="2739425275" sldId="267"/>
            <ac:picMk id="13" creationId="{BAB0115F-C7A7-4BAF-8448-98237D5486C4}"/>
          </ac:picMkLst>
        </pc:picChg>
      </pc:sldChg>
    </pc:docChg>
  </pc:docChgLst>
  <pc:docChgLst>
    <pc:chgData name="Lois Beech" userId="9b063b3d-bc05-4fa1-b877-8e440bf27e22" providerId="ADAL" clId="{FA9FCF6B-A393-4919-B3D8-C5EB37206A90}"/>
    <pc:docChg chg="undo redo custSel modSld">
      <pc:chgData name="Lois Beech" userId="9b063b3d-bc05-4fa1-b877-8e440bf27e22" providerId="ADAL" clId="{FA9FCF6B-A393-4919-B3D8-C5EB37206A90}" dt="2020-09-10T14:25:31.753" v="524" actId="1076"/>
      <pc:docMkLst>
        <pc:docMk/>
      </pc:docMkLst>
      <pc:sldChg chg="addSp delSp modSp mod">
        <pc:chgData name="Lois Beech" userId="9b063b3d-bc05-4fa1-b877-8e440bf27e22" providerId="ADAL" clId="{FA9FCF6B-A393-4919-B3D8-C5EB37206A90}" dt="2020-09-10T12:40:08.465" v="223" actId="20577"/>
        <pc:sldMkLst>
          <pc:docMk/>
          <pc:sldMk cId="1079636054" sldId="256"/>
        </pc:sldMkLst>
        <pc:spChg chg="add del mod">
          <ac:chgData name="Lois Beech" userId="9b063b3d-bc05-4fa1-b877-8e440bf27e22" providerId="ADAL" clId="{FA9FCF6B-A393-4919-B3D8-C5EB37206A90}" dt="2020-09-07T10:11:56.750" v="73" actId="478"/>
          <ac:spMkLst>
            <pc:docMk/>
            <pc:sldMk cId="1079636054" sldId="256"/>
            <ac:spMk id="2" creationId="{C88B85E9-3DF9-495A-AD50-D898A41E6956}"/>
          </ac:spMkLst>
        </pc:spChg>
        <pc:spChg chg="add mod">
          <ac:chgData name="Lois Beech" userId="9b063b3d-bc05-4fa1-b877-8e440bf27e22" providerId="ADAL" clId="{FA9FCF6B-A393-4919-B3D8-C5EB37206A90}" dt="2020-09-07T10:16:02.140" v="82" actId="692"/>
          <ac:spMkLst>
            <pc:docMk/>
            <pc:sldMk cId="1079636054" sldId="256"/>
            <ac:spMk id="3" creationId="{9F30949C-241C-4908-82A6-D08731BC4CC4}"/>
          </ac:spMkLst>
        </pc:spChg>
        <pc:spChg chg="mod">
          <ac:chgData name="Lois Beech" userId="9b063b3d-bc05-4fa1-b877-8e440bf27e22" providerId="ADAL" clId="{FA9FCF6B-A393-4919-B3D8-C5EB37206A90}" dt="2020-09-10T12:40:08.465" v="223" actId="20577"/>
          <ac:spMkLst>
            <pc:docMk/>
            <pc:sldMk cId="1079636054" sldId="256"/>
            <ac:spMk id="17" creationId="{C57C6026-BDAC-4B3A-883D-274628FAB536}"/>
          </ac:spMkLst>
        </pc:spChg>
        <pc:spChg chg="del">
          <ac:chgData name="Lois Beech" userId="9b063b3d-bc05-4fa1-b877-8e440bf27e22" providerId="ADAL" clId="{FA9FCF6B-A393-4919-B3D8-C5EB37206A90}" dt="2020-09-07T08:36:39.897" v="9" actId="478"/>
          <ac:spMkLst>
            <pc:docMk/>
            <pc:sldMk cId="1079636054" sldId="256"/>
            <ac:spMk id="20" creationId="{98BF6567-2F76-4380-A16A-AE5DB64DEB80}"/>
          </ac:spMkLst>
        </pc:spChg>
        <pc:picChg chg="del">
          <ac:chgData name="Lois Beech" userId="9b063b3d-bc05-4fa1-b877-8e440bf27e22" providerId="ADAL" clId="{FA9FCF6B-A393-4919-B3D8-C5EB37206A90}" dt="2020-09-07T08:36:15.318" v="4" actId="478"/>
          <ac:picMkLst>
            <pc:docMk/>
            <pc:sldMk cId="1079636054" sldId="256"/>
            <ac:picMk id="6" creationId="{5529C0E6-8F6A-49FD-BCD9-CE834B5220D4}"/>
          </ac:picMkLst>
        </pc:picChg>
        <pc:picChg chg="mod">
          <ac:chgData name="Lois Beech" userId="9b063b3d-bc05-4fa1-b877-8e440bf27e22" providerId="ADAL" clId="{FA9FCF6B-A393-4919-B3D8-C5EB37206A90}" dt="2020-09-07T10:16:24.628" v="85" actId="1076"/>
          <ac:picMkLst>
            <pc:docMk/>
            <pc:sldMk cId="1079636054" sldId="256"/>
            <ac:picMk id="9" creationId="{B8F46ACC-E2EE-4BD4-99D9-E909E61E304E}"/>
          </ac:picMkLst>
        </pc:picChg>
        <pc:picChg chg="mod">
          <ac:chgData name="Lois Beech" userId="9b063b3d-bc05-4fa1-b877-8e440bf27e22" providerId="ADAL" clId="{FA9FCF6B-A393-4919-B3D8-C5EB37206A90}" dt="2020-09-07T10:16:46.579" v="89" actId="1076"/>
          <ac:picMkLst>
            <pc:docMk/>
            <pc:sldMk cId="1079636054" sldId="256"/>
            <ac:picMk id="13" creationId="{BAB0115F-C7A7-4BAF-8448-98237D5486C4}"/>
          </ac:picMkLst>
        </pc:picChg>
        <pc:picChg chg="del">
          <ac:chgData name="Lois Beech" userId="9b063b3d-bc05-4fa1-b877-8e440bf27e22" providerId="ADAL" clId="{FA9FCF6B-A393-4919-B3D8-C5EB37206A90}" dt="2020-09-07T08:36:35.530" v="8" actId="478"/>
          <ac:picMkLst>
            <pc:docMk/>
            <pc:sldMk cId="1079636054" sldId="256"/>
            <ac:picMk id="22" creationId="{58DE3549-65A1-4EF6-BB4E-7F107C6F907A}"/>
          </ac:picMkLst>
        </pc:picChg>
        <pc:picChg chg="del">
          <ac:chgData name="Lois Beech" userId="9b063b3d-bc05-4fa1-b877-8e440bf27e22" providerId="ADAL" clId="{FA9FCF6B-A393-4919-B3D8-C5EB37206A90}" dt="2020-09-07T08:36:14.074" v="3" actId="478"/>
          <ac:picMkLst>
            <pc:docMk/>
            <pc:sldMk cId="1079636054" sldId="256"/>
            <ac:picMk id="1030" creationId="{868AC334-8CF6-43CE-9456-4D6F6CEF64E1}"/>
          </ac:picMkLst>
        </pc:picChg>
        <pc:picChg chg="del">
          <ac:chgData name="Lois Beech" userId="9b063b3d-bc05-4fa1-b877-8e440bf27e22" providerId="ADAL" clId="{FA9FCF6B-A393-4919-B3D8-C5EB37206A90}" dt="2020-09-07T08:36:18.252" v="5" actId="478"/>
          <ac:picMkLst>
            <pc:docMk/>
            <pc:sldMk cId="1079636054" sldId="256"/>
            <ac:picMk id="1032" creationId="{90CAA11A-1973-4729-9905-89CFD3D80F72}"/>
          </ac:picMkLst>
        </pc:picChg>
      </pc:sldChg>
      <pc:sldChg chg="addSp delSp modSp mod">
        <pc:chgData name="Lois Beech" userId="9b063b3d-bc05-4fa1-b877-8e440bf27e22" providerId="ADAL" clId="{FA9FCF6B-A393-4919-B3D8-C5EB37206A90}" dt="2020-09-10T14:25:31.753" v="524" actId="1076"/>
        <pc:sldMkLst>
          <pc:docMk/>
          <pc:sldMk cId="2697741336" sldId="260"/>
        </pc:sldMkLst>
        <pc:spChg chg="add del">
          <ac:chgData name="Lois Beech" userId="9b063b3d-bc05-4fa1-b877-8e440bf27e22" providerId="ADAL" clId="{FA9FCF6B-A393-4919-B3D8-C5EB37206A90}" dt="2020-09-10T12:41:49.208" v="253" actId="478"/>
          <ac:spMkLst>
            <pc:docMk/>
            <pc:sldMk cId="2697741336" sldId="260"/>
            <ac:spMk id="2" creationId="{DDD87A74-D09C-4FAD-9D7A-B3E587D98242}"/>
          </ac:spMkLst>
        </pc:spChg>
        <pc:spChg chg="mod">
          <ac:chgData name="Lois Beech" userId="9b063b3d-bc05-4fa1-b877-8e440bf27e22" providerId="ADAL" clId="{FA9FCF6B-A393-4919-B3D8-C5EB37206A90}" dt="2020-09-10T12:58:37.630" v="469" actId="1076"/>
          <ac:spMkLst>
            <pc:docMk/>
            <pc:sldMk cId="2697741336" sldId="260"/>
            <ac:spMk id="7" creationId="{65335295-EF97-3440-9D06-57AC8D12DAD9}"/>
          </ac:spMkLst>
        </pc:spChg>
        <pc:spChg chg="del">
          <ac:chgData name="Lois Beech" userId="9b063b3d-bc05-4fa1-b877-8e440bf27e22" providerId="ADAL" clId="{FA9FCF6B-A393-4919-B3D8-C5EB37206A90}" dt="2020-09-10T12:41:40.409" v="250" actId="478"/>
          <ac:spMkLst>
            <pc:docMk/>
            <pc:sldMk cId="2697741336" sldId="260"/>
            <ac:spMk id="12" creationId="{761828F8-AFB1-1C4D-B6FD-F623F13B53AB}"/>
          </ac:spMkLst>
        </pc:spChg>
        <pc:spChg chg="mod">
          <ac:chgData name="Lois Beech" userId="9b063b3d-bc05-4fa1-b877-8e440bf27e22" providerId="ADAL" clId="{FA9FCF6B-A393-4919-B3D8-C5EB37206A90}" dt="2020-09-10T12:57:23.934" v="457" actId="1076"/>
          <ac:spMkLst>
            <pc:docMk/>
            <pc:sldMk cId="2697741336" sldId="260"/>
            <ac:spMk id="13" creationId="{DB5B1DF3-AE8A-5245-815A-32F003D64847}"/>
          </ac:spMkLst>
        </pc:spChg>
        <pc:spChg chg="mod">
          <ac:chgData name="Lois Beech" userId="9b063b3d-bc05-4fa1-b877-8e440bf27e22" providerId="ADAL" clId="{FA9FCF6B-A393-4919-B3D8-C5EB37206A90}" dt="2020-09-10T12:58:15.466" v="462" actId="1076"/>
          <ac:spMkLst>
            <pc:docMk/>
            <pc:sldMk cId="2697741336" sldId="260"/>
            <ac:spMk id="14" creationId="{92E018DA-77F8-574D-8446-FE3E1A9B9F1A}"/>
          </ac:spMkLst>
        </pc:spChg>
        <pc:spChg chg="mod">
          <ac:chgData name="Lois Beech" userId="9b063b3d-bc05-4fa1-b877-8e440bf27e22" providerId="ADAL" clId="{FA9FCF6B-A393-4919-B3D8-C5EB37206A90}" dt="2020-09-10T12:42:03.057" v="255" actId="255"/>
          <ac:spMkLst>
            <pc:docMk/>
            <pc:sldMk cId="2697741336" sldId="260"/>
            <ac:spMk id="16" creationId="{F29114EA-3CDD-4EB6-97AD-5D0D1048C9B2}"/>
          </ac:spMkLst>
        </pc:spChg>
        <pc:picChg chg="mod">
          <ac:chgData name="Lois Beech" userId="9b063b3d-bc05-4fa1-b877-8e440bf27e22" providerId="ADAL" clId="{FA9FCF6B-A393-4919-B3D8-C5EB37206A90}" dt="2020-09-10T12:58:19.086" v="464" actId="1076"/>
          <ac:picMkLst>
            <pc:docMk/>
            <pc:sldMk cId="2697741336" sldId="260"/>
            <ac:picMk id="3" creationId="{579BF7BD-13DE-D541-8EC9-03D8F73F4F5D}"/>
          </ac:picMkLst>
        </pc:picChg>
        <pc:picChg chg="del">
          <ac:chgData name="Lois Beech" userId="9b063b3d-bc05-4fa1-b877-8e440bf27e22" providerId="ADAL" clId="{FA9FCF6B-A393-4919-B3D8-C5EB37206A90}" dt="2020-09-10T12:56:50.740" v="446" actId="478"/>
          <ac:picMkLst>
            <pc:docMk/>
            <pc:sldMk cId="2697741336" sldId="260"/>
            <ac:picMk id="4" creationId="{EEC8CC5D-06BC-4E4F-A16E-49DF68B730C2}"/>
          </ac:picMkLst>
        </pc:picChg>
        <pc:picChg chg="mod">
          <ac:chgData name="Lois Beech" userId="9b063b3d-bc05-4fa1-b877-8e440bf27e22" providerId="ADAL" clId="{FA9FCF6B-A393-4919-B3D8-C5EB37206A90}" dt="2020-09-10T12:58:50.031" v="472" actId="14100"/>
          <ac:picMkLst>
            <pc:docMk/>
            <pc:sldMk cId="2697741336" sldId="260"/>
            <ac:picMk id="17" creationId="{646C5FB7-D540-4F37-9212-6EDBF224A3DF}"/>
          </ac:picMkLst>
        </pc:picChg>
        <pc:picChg chg="add mod">
          <ac:chgData name="Lois Beech" userId="9b063b3d-bc05-4fa1-b877-8e440bf27e22" providerId="ADAL" clId="{FA9FCF6B-A393-4919-B3D8-C5EB37206A90}" dt="2020-09-10T12:58:43.466" v="470" actId="14100"/>
          <ac:picMkLst>
            <pc:docMk/>
            <pc:sldMk cId="2697741336" sldId="260"/>
            <ac:picMk id="1026" creationId="{AA0FC614-3DA4-4C93-BD1D-C846AA32885A}"/>
          </ac:picMkLst>
        </pc:picChg>
        <pc:cxnChg chg="mod">
          <ac:chgData name="Lois Beech" userId="9b063b3d-bc05-4fa1-b877-8e440bf27e22" providerId="ADAL" clId="{FA9FCF6B-A393-4919-B3D8-C5EB37206A90}" dt="2020-09-10T12:57:27.170" v="458" actId="1076"/>
          <ac:cxnSpMkLst>
            <pc:docMk/>
            <pc:sldMk cId="2697741336" sldId="260"/>
            <ac:cxnSpMk id="5" creationId="{01139D99-1D3D-794D-9D31-7990603F964C}"/>
          </ac:cxnSpMkLst>
        </pc:cxnChg>
        <pc:cxnChg chg="del">
          <ac:chgData name="Lois Beech" userId="9b063b3d-bc05-4fa1-b877-8e440bf27e22" providerId="ADAL" clId="{FA9FCF6B-A393-4919-B3D8-C5EB37206A90}" dt="2020-09-10T12:41:42.591" v="251" actId="478"/>
          <ac:cxnSpMkLst>
            <pc:docMk/>
            <pc:sldMk cId="2697741336" sldId="260"/>
            <ac:cxnSpMk id="9" creationId="{399C139A-C6E6-E849-BEBD-A008F50EABCB}"/>
          </ac:cxnSpMkLst>
        </pc:cxnChg>
        <pc:cxnChg chg="del mod">
          <ac:chgData name="Lois Beech" userId="9b063b3d-bc05-4fa1-b877-8e440bf27e22" providerId="ADAL" clId="{FA9FCF6B-A393-4919-B3D8-C5EB37206A90}" dt="2020-09-10T12:58:25.241" v="466" actId="478"/>
          <ac:cxnSpMkLst>
            <pc:docMk/>
            <pc:sldMk cId="2697741336" sldId="260"/>
            <ac:cxnSpMk id="10" creationId="{1A297B78-8C2F-9B47-BB66-AFB2CA7362C5}"/>
          </ac:cxnSpMkLst>
        </pc:cxnChg>
        <pc:cxnChg chg="mod">
          <ac:chgData name="Lois Beech" userId="9b063b3d-bc05-4fa1-b877-8e440bf27e22" providerId="ADAL" clId="{FA9FCF6B-A393-4919-B3D8-C5EB37206A90}" dt="2020-09-10T14:25:31.753" v="524" actId="1076"/>
          <ac:cxnSpMkLst>
            <pc:docMk/>
            <pc:sldMk cId="2697741336" sldId="260"/>
            <ac:cxnSpMk id="11" creationId="{9582B3AF-600E-3340-8113-AC18FEB3E15F}"/>
          </ac:cxnSpMkLst>
        </pc:cxnChg>
        <pc:cxnChg chg="del">
          <ac:chgData name="Lois Beech" userId="9b063b3d-bc05-4fa1-b877-8e440bf27e22" providerId="ADAL" clId="{FA9FCF6B-A393-4919-B3D8-C5EB37206A90}" dt="2020-09-10T12:41:51.220" v="254" actId="478"/>
          <ac:cxnSpMkLst>
            <pc:docMk/>
            <pc:sldMk cId="2697741336" sldId="260"/>
            <ac:cxnSpMk id="15" creationId="{06B6377F-D179-451B-B76F-7ADB82FDA8C1}"/>
          </ac:cxnSpMkLst>
        </pc:cxnChg>
        <pc:cxnChg chg="add mod">
          <ac:chgData name="Lois Beech" userId="9b063b3d-bc05-4fa1-b877-8e440bf27e22" providerId="ADAL" clId="{FA9FCF6B-A393-4919-B3D8-C5EB37206A90}" dt="2020-09-10T12:58:32.936" v="468" actId="1076"/>
          <ac:cxnSpMkLst>
            <pc:docMk/>
            <pc:sldMk cId="2697741336" sldId="260"/>
            <ac:cxnSpMk id="19" creationId="{D0D32EEE-C7AC-4F1F-BBD3-97C793C20114}"/>
          </ac:cxnSpMkLst>
        </pc:cxnChg>
      </pc:sldChg>
      <pc:sldChg chg="addSp delSp modSp mod">
        <pc:chgData name="Lois Beech" userId="9b063b3d-bc05-4fa1-b877-8e440bf27e22" providerId="ADAL" clId="{FA9FCF6B-A393-4919-B3D8-C5EB37206A90}" dt="2020-09-10T14:25:14.904" v="523" actId="20577"/>
        <pc:sldMkLst>
          <pc:docMk/>
          <pc:sldMk cId="1871381868" sldId="263"/>
        </pc:sldMkLst>
        <pc:spChg chg="add">
          <ac:chgData name="Lois Beech" userId="9b063b3d-bc05-4fa1-b877-8e440bf27e22" providerId="ADAL" clId="{FA9FCF6B-A393-4919-B3D8-C5EB37206A90}" dt="2020-09-07T10:16:34.569" v="86" actId="22"/>
          <ac:spMkLst>
            <pc:docMk/>
            <pc:sldMk cId="1871381868" sldId="263"/>
            <ac:spMk id="2" creationId="{B8825314-13F9-409E-B332-761F8684CD87}"/>
          </ac:spMkLst>
        </pc:spChg>
        <pc:spChg chg="mod">
          <ac:chgData name="Lois Beech" userId="9b063b3d-bc05-4fa1-b877-8e440bf27e22" providerId="ADAL" clId="{FA9FCF6B-A393-4919-B3D8-C5EB37206A90}" dt="2020-09-10T14:25:14.904" v="523" actId="20577"/>
          <ac:spMkLst>
            <pc:docMk/>
            <pc:sldMk cId="1871381868" sldId="263"/>
            <ac:spMk id="17" creationId="{C57C6026-BDAC-4B3A-883D-274628FAB536}"/>
          </ac:spMkLst>
        </pc:spChg>
        <pc:spChg chg="del">
          <ac:chgData name="Lois Beech" userId="9b063b3d-bc05-4fa1-b877-8e440bf27e22" providerId="ADAL" clId="{FA9FCF6B-A393-4919-B3D8-C5EB37206A90}" dt="2020-09-07T08:39:51.571" v="28" actId="478"/>
          <ac:spMkLst>
            <pc:docMk/>
            <pc:sldMk cId="1871381868" sldId="263"/>
            <ac:spMk id="20" creationId="{98BF6567-2F76-4380-A16A-AE5DB64DEB80}"/>
          </ac:spMkLst>
        </pc:spChg>
        <pc:picChg chg="del">
          <ac:chgData name="Lois Beech" userId="9b063b3d-bc05-4fa1-b877-8e440bf27e22" providerId="ADAL" clId="{FA9FCF6B-A393-4919-B3D8-C5EB37206A90}" dt="2020-09-07T08:37:14.549" v="14" actId="478"/>
          <ac:picMkLst>
            <pc:docMk/>
            <pc:sldMk cId="1871381868" sldId="263"/>
            <ac:picMk id="6" creationId="{5529C0E6-8F6A-49FD-BCD9-CE834B5220D4}"/>
          </ac:picMkLst>
        </pc:picChg>
        <pc:picChg chg="mod">
          <ac:chgData name="Lois Beech" userId="9b063b3d-bc05-4fa1-b877-8e440bf27e22" providerId="ADAL" clId="{FA9FCF6B-A393-4919-B3D8-C5EB37206A90}" dt="2020-09-07T10:17:07.446" v="91" actId="1076"/>
          <ac:picMkLst>
            <pc:docMk/>
            <pc:sldMk cId="1871381868" sldId="263"/>
            <ac:picMk id="9" creationId="{B8F46ACC-E2EE-4BD4-99D9-E909E61E304E}"/>
          </ac:picMkLst>
        </pc:picChg>
        <pc:picChg chg="mod">
          <ac:chgData name="Lois Beech" userId="9b063b3d-bc05-4fa1-b877-8e440bf27e22" providerId="ADAL" clId="{FA9FCF6B-A393-4919-B3D8-C5EB37206A90}" dt="2020-09-07T10:16:58.756" v="90" actId="1076"/>
          <ac:picMkLst>
            <pc:docMk/>
            <pc:sldMk cId="1871381868" sldId="263"/>
            <ac:picMk id="13" creationId="{BAB0115F-C7A7-4BAF-8448-98237D5486C4}"/>
          </ac:picMkLst>
        </pc:picChg>
        <pc:picChg chg="del">
          <ac:chgData name="Lois Beech" userId="9b063b3d-bc05-4fa1-b877-8e440bf27e22" providerId="ADAL" clId="{FA9FCF6B-A393-4919-B3D8-C5EB37206A90}" dt="2020-09-07T08:39:47.692" v="27" actId="478"/>
          <ac:picMkLst>
            <pc:docMk/>
            <pc:sldMk cId="1871381868" sldId="263"/>
            <ac:picMk id="22" creationId="{58DE3549-65A1-4EF6-BB4E-7F107C6F907A}"/>
          </ac:picMkLst>
        </pc:picChg>
        <pc:picChg chg="del">
          <ac:chgData name="Lois Beech" userId="9b063b3d-bc05-4fa1-b877-8e440bf27e22" providerId="ADAL" clId="{FA9FCF6B-A393-4919-B3D8-C5EB37206A90}" dt="2020-09-07T08:37:12.829" v="13" actId="478"/>
          <ac:picMkLst>
            <pc:docMk/>
            <pc:sldMk cId="1871381868" sldId="263"/>
            <ac:picMk id="1030" creationId="{868AC334-8CF6-43CE-9456-4D6F6CEF64E1}"/>
          </ac:picMkLst>
        </pc:picChg>
        <pc:picChg chg="del">
          <ac:chgData name="Lois Beech" userId="9b063b3d-bc05-4fa1-b877-8e440bf27e22" providerId="ADAL" clId="{FA9FCF6B-A393-4919-B3D8-C5EB37206A90}" dt="2020-09-07T08:37:16.520" v="15" actId="478"/>
          <ac:picMkLst>
            <pc:docMk/>
            <pc:sldMk cId="1871381868" sldId="263"/>
            <ac:picMk id="1032" creationId="{90CAA11A-1973-4729-9905-89CFD3D80F72}"/>
          </ac:picMkLst>
        </pc:picChg>
      </pc:sldChg>
      <pc:sldChg chg="addSp delSp modSp mod">
        <pc:chgData name="Lois Beech" userId="9b063b3d-bc05-4fa1-b877-8e440bf27e22" providerId="ADAL" clId="{FA9FCF6B-A393-4919-B3D8-C5EB37206A90}" dt="2020-09-08T12:23:01.581" v="187" actId="1076"/>
        <pc:sldMkLst>
          <pc:docMk/>
          <pc:sldMk cId="3283412762" sldId="264"/>
        </pc:sldMkLst>
        <pc:spChg chg="add">
          <ac:chgData name="Lois Beech" userId="9b063b3d-bc05-4fa1-b877-8e440bf27e22" providerId="ADAL" clId="{FA9FCF6B-A393-4919-B3D8-C5EB37206A90}" dt="2020-09-07T10:18:04.049" v="116" actId="22"/>
          <ac:spMkLst>
            <pc:docMk/>
            <pc:sldMk cId="3283412762" sldId="264"/>
            <ac:spMk id="2" creationId="{9F885C9F-39CA-4832-96CA-3CC425D438CD}"/>
          </ac:spMkLst>
        </pc:spChg>
        <pc:spChg chg="del">
          <ac:chgData name="Lois Beech" userId="9b063b3d-bc05-4fa1-b877-8e440bf27e22" providerId="ADAL" clId="{FA9FCF6B-A393-4919-B3D8-C5EB37206A90}" dt="2020-09-07T08:43:01.111" v="57" actId="478"/>
          <ac:spMkLst>
            <pc:docMk/>
            <pc:sldMk cId="3283412762" sldId="264"/>
            <ac:spMk id="12" creationId="{1F2C1D85-7DF8-479A-8D48-5DBF64E8AB09}"/>
          </ac:spMkLst>
        </pc:spChg>
        <pc:spChg chg="mod">
          <ac:chgData name="Lois Beech" userId="9b063b3d-bc05-4fa1-b877-8e440bf27e22" providerId="ADAL" clId="{FA9FCF6B-A393-4919-B3D8-C5EB37206A90}" dt="2020-09-08T12:22:58.149" v="186" actId="1076"/>
          <ac:spMkLst>
            <pc:docMk/>
            <pc:sldMk cId="3283412762" sldId="264"/>
            <ac:spMk id="17" creationId="{C57C6026-BDAC-4B3A-883D-274628FAB536}"/>
          </ac:spMkLst>
        </pc:spChg>
        <pc:picChg chg="del">
          <ac:chgData name="Lois Beech" userId="9b063b3d-bc05-4fa1-b877-8e440bf27e22" providerId="ADAL" clId="{FA9FCF6B-A393-4919-B3D8-C5EB37206A90}" dt="2020-09-07T08:42:54.965" v="55" actId="478"/>
          <ac:picMkLst>
            <pc:docMk/>
            <pc:sldMk cId="3283412762" sldId="264"/>
            <ac:picMk id="6" creationId="{5529C0E6-8F6A-49FD-BCD9-CE834B5220D4}"/>
          </ac:picMkLst>
        </pc:picChg>
        <pc:picChg chg="mod">
          <ac:chgData name="Lois Beech" userId="9b063b3d-bc05-4fa1-b877-8e440bf27e22" providerId="ADAL" clId="{FA9FCF6B-A393-4919-B3D8-C5EB37206A90}" dt="2020-09-08T12:23:01.581" v="187" actId="1076"/>
          <ac:picMkLst>
            <pc:docMk/>
            <pc:sldMk cId="3283412762" sldId="264"/>
            <ac:picMk id="9" creationId="{B8F46ACC-E2EE-4BD4-99D9-E909E61E304E}"/>
          </ac:picMkLst>
        </pc:picChg>
        <pc:picChg chg="mod">
          <ac:chgData name="Lois Beech" userId="9b063b3d-bc05-4fa1-b877-8e440bf27e22" providerId="ADAL" clId="{FA9FCF6B-A393-4919-B3D8-C5EB37206A90}" dt="2020-09-07T08:43:04.763" v="58" actId="1076"/>
          <ac:picMkLst>
            <pc:docMk/>
            <pc:sldMk cId="3283412762" sldId="264"/>
            <ac:picMk id="13" creationId="{BAB0115F-C7A7-4BAF-8448-98237D5486C4}"/>
          </ac:picMkLst>
        </pc:picChg>
        <pc:picChg chg="del">
          <ac:chgData name="Lois Beech" userId="9b063b3d-bc05-4fa1-b877-8e440bf27e22" providerId="ADAL" clId="{FA9FCF6B-A393-4919-B3D8-C5EB37206A90}" dt="2020-09-07T08:42:56.830" v="56" actId="478"/>
          <ac:picMkLst>
            <pc:docMk/>
            <pc:sldMk cId="3283412762" sldId="264"/>
            <ac:picMk id="1030" creationId="{868AC334-8CF6-43CE-9456-4D6F6CEF64E1}"/>
          </ac:picMkLst>
        </pc:picChg>
        <pc:picChg chg="del">
          <ac:chgData name="Lois Beech" userId="9b063b3d-bc05-4fa1-b877-8e440bf27e22" providerId="ADAL" clId="{FA9FCF6B-A393-4919-B3D8-C5EB37206A90}" dt="2020-09-07T08:42:52.644" v="54" actId="478"/>
          <ac:picMkLst>
            <pc:docMk/>
            <pc:sldMk cId="3283412762" sldId="264"/>
            <ac:picMk id="1032" creationId="{90CAA11A-1973-4729-9905-89CFD3D80F72}"/>
          </ac:picMkLst>
        </pc:picChg>
      </pc:sldChg>
      <pc:sldChg chg="addSp delSp modSp mod">
        <pc:chgData name="Lois Beech" userId="9b063b3d-bc05-4fa1-b877-8e440bf27e22" providerId="ADAL" clId="{FA9FCF6B-A393-4919-B3D8-C5EB37206A90}" dt="2020-09-10T08:15:50.698" v="195" actId="1076"/>
        <pc:sldMkLst>
          <pc:docMk/>
          <pc:sldMk cId="1589379353" sldId="265"/>
        </pc:sldMkLst>
        <pc:spChg chg="add">
          <ac:chgData name="Lois Beech" userId="9b063b3d-bc05-4fa1-b877-8e440bf27e22" providerId="ADAL" clId="{FA9FCF6B-A393-4919-B3D8-C5EB37206A90}" dt="2020-09-07T10:18:14.443" v="118" actId="22"/>
          <ac:spMkLst>
            <pc:docMk/>
            <pc:sldMk cId="1589379353" sldId="265"/>
            <ac:spMk id="3" creationId="{7C907340-FDB6-4B22-B288-4BA604D270C6}"/>
          </ac:spMkLst>
        </pc:spChg>
        <pc:spChg chg="mod">
          <ac:chgData name="Lois Beech" userId="9b063b3d-bc05-4fa1-b877-8e440bf27e22" providerId="ADAL" clId="{FA9FCF6B-A393-4919-B3D8-C5EB37206A90}" dt="2020-09-10T08:15:50.698" v="195" actId="1076"/>
          <ac:spMkLst>
            <pc:docMk/>
            <pc:sldMk cId="1589379353" sldId="265"/>
            <ac:spMk id="17" creationId="{C57C6026-BDAC-4B3A-883D-274628FAB536}"/>
          </ac:spMkLst>
        </pc:spChg>
        <pc:picChg chg="del">
          <ac:chgData name="Lois Beech" userId="9b063b3d-bc05-4fa1-b877-8e440bf27e22" providerId="ADAL" clId="{FA9FCF6B-A393-4919-B3D8-C5EB37206A90}" dt="2020-09-07T10:18:13.746" v="117" actId="478"/>
          <ac:picMkLst>
            <pc:docMk/>
            <pc:sldMk cId="1589379353" sldId="265"/>
            <ac:picMk id="2" creationId="{8E662D3B-FB84-4DF4-8F66-70D00668083F}"/>
          </ac:picMkLst>
        </pc:picChg>
        <pc:picChg chg="del">
          <ac:chgData name="Lois Beech" userId="9b063b3d-bc05-4fa1-b877-8e440bf27e22" providerId="ADAL" clId="{FA9FCF6B-A393-4919-B3D8-C5EB37206A90}" dt="2020-09-07T10:18:21.643" v="121" actId="478"/>
          <ac:picMkLst>
            <pc:docMk/>
            <pc:sldMk cId="1589379353" sldId="265"/>
            <ac:picMk id="6" creationId="{5529C0E6-8F6A-49FD-BCD9-CE834B5220D4}"/>
          </ac:picMkLst>
        </pc:picChg>
        <pc:picChg chg="mod">
          <ac:chgData name="Lois Beech" userId="9b063b3d-bc05-4fa1-b877-8e440bf27e22" providerId="ADAL" clId="{FA9FCF6B-A393-4919-B3D8-C5EB37206A90}" dt="2020-09-07T10:25:20.527" v="184" actId="1076"/>
          <ac:picMkLst>
            <pc:docMk/>
            <pc:sldMk cId="1589379353" sldId="265"/>
            <ac:picMk id="9" creationId="{B8F46ACC-E2EE-4BD4-99D9-E909E61E304E}"/>
          </ac:picMkLst>
        </pc:picChg>
        <pc:picChg chg="mod">
          <ac:chgData name="Lois Beech" userId="9b063b3d-bc05-4fa1-b877-8e440bf27e22" providerId="ADAL" clId="{FA9FCF6B-A393-4919-B3D8-C5EB37206A90}" dt="2020-09-07T10:18:18.438" v="119" actId="1076"/>
          <ac:picMkLst>
            <pc:docMk/>
            <pc:sldMk cId="1589379353" sldId="265"/>
            <ac:picMk id="13" creationId="{BAB0115F-C7A7-4BAF-8448-98237D5486C4}"/>
          </ac:picMkLst>
        </pc:picChg>
        <pc:picChg chg="del">
          <ac:chgData name="Lois Beech" userId="9b063b3d-bc05-4fa1-b877-8e440bf27e22" providerId="ADAL" clId="{FA9FCF6B-A393-4919-B3D8-C5EB37206A90}" dt="2020-09-07T10:18:19.972" v="120" actId="478"/>
          <ac:picMkLst>
            <pc:docMk/>
            <pc:sldMk cId="1589379353" sldId="265"/>
            <ac:picMk id="1030" creationId="{868AC334-8CF6-43CE-9456-4D6F6CEF64E1}"/>
          </ac:picMkLst>
        </pc:picChg>
        <pc:picChg chg="del">
          <ac:chgData name="Lois Beech" userId="9b063b3d-bc05-4fa1-b877-8e440bf27e22" providerId="ADAL" clId="{FA9FCF6B-A393-4919-B3D8-C5EB37206A90}" dt="2020-09-07T10:18:23.552" v="122" actId="478"/>
          <ac:picMkLst>
            <pc:docMk/>
            <pc:sldMk cId="1589379353" sldId="265"/>
            <ac:picMk id="1032" creationId="{90CAA11A-1973-4729-9905-89CFD3D80F72}"/>
          </ac:picMkLst>
        </pc:picChg>
      </pc:sldChg>
      <pc:sldChg chg="addSp delSp modSp mod">
        <pc:chgData name="Lois Beech" userId="9b063b3d-bc05-4fa1-b877-8e440bf27e22" providerId="ADAL" clId="{FA9FCF6B-A393-4919-B3D8-C5EB37206A90}" dt="2020-09-10T12:48:18.658" v="400" actId="1076"/>
        <pc:sldMkLst>
          <pc:docMk/>
          <pc:sldMk cId="2559207286" sldId="266"/>
        </pc:sldMkLst>
        <pc:spChg chg="add mod">
          <ac:chgData name="Lois Beech" userId="9b063b3d-bc05-4fa1-b877-8e440bf27e22" providerId="ADAL" clId="{FA9FCF6B-A393-4919-B3D8-C5EB37206A90}" dt="2020-09-10T12:48:18.658" v="400" actId="1076"/>
          <ac:spMkLst>
            <pc:docMk/>
            <pc:sldMk cId="2559207286" sldId="266"/>
            <ac:spMk id="2" creationId="{4CAF671C-DBA3-483B-9704-7E54B622EF09}"/>
          </ac:spMkLst>
        </pc:spChg>
        <pc:spChg chg="mod">
          <ac:chgData name="Lois Beech" userId="9b063b3d-bc05-4fa1-b877-8e440bf27e22" providerId="ADAL" clId="{FA9FCF6B-A393-4919-B3D8-C5EB37206A90}" dt="2020-09-10T12:44:06.521" v="292" actId="1076"/>
          <ac:spMkLst>
            <pc:docMk/>
            <pc:sldMk cId="2559207286" sldId="266"/>
            <ac:spMk id="8" creationId="{B52204D8-C714-4373-B22A-848BBC030AC3}"/>
          </ac:spMkLst>
        </pc:spChg>
        <pc:spChg chg="del">
          <ac:chgData name="Lois Beech" userId="9b063b3d-bc05-4fa1-b877-8e440bf27e22" providerId="ADAL" clId="{FA9FCF6B-A393-4919-B3D8-C5EB37206A90}" dt="2020-09-10T12:43:29.868" v="258" actId="478"/>
          <ac:spMkLst>
            <pc:docMk/>
            <pc:sldMk cId="2559207286" sldId="266"/>
            <ac:spMk id="13" creationId="{42AB072E-A575-45B5-B7E8-320F30E07A68}"/>
          </ac:spMkLst>
        </pc:spChg>
        <pc:spChg chg="mod">
          <ac:chgData name="Lois Beech" userId="9b063b3d-bc05-4fa1-b877-8e440bf27e22" providerId="ADAL" clId="{FA9FCF6B-A393-4919-B3D8-C5EB37206A90}" dt="2020-09-10T12:44:28.165" v="324" actId="14100"/>
          <ac:spMkLst>
            <pc:docMk/>
            <pc:sldMk cId="2559207286" sldId="266"/>
            <ac:spMk id="16" creationId="{64240C09-0C89-4980-9576-03BAFBECF6FD}"/>
          </ac:spMkLst>
        </pc:spChg>
        <pc:spChg chg="del">
          <ac:chgData name="Lois Beech" userId="9b063b3d-bc05-4fa1-b877-8e440bf27e22" providerId="ADAL" clId="{FA9FCF6B-A393-4919-B3D8-C5EB37206A90}" dt="2020-09-10T12:43:33.400" v="259" actId="478"/>
          <ac:spMkLst>
            <pc:docMk/>
            <pc:sldMk cId="2559207286" sldId="266"/>
            <ac:spMk id="18" creationId="{A3DAE06B-9EF0-451C-9CF3-1C137BF65C90}"/>
          </ac:spMkLst>
        </pc:spChg>
        <pc:picChg chg="del">
          <ac:chgData name="Lois Beech" userId="9b063b3d-bc05-4fa1-b877-8e440bf27e22" providerId="ADAL" clId="{FA9FCF6B-A393-4919-B3D8-C5EB37206A90}" dt="2020-09-10T12:43:39.363" v="262" actId="478"/>
          <ac:picMkLst>
            <pc:docMk/>
            <pc:sldMk cId="2559207286" sldId="266"/>
            <ac:picMk id="1026" creationId="{F6B5BA3A-8611-44E7-B124-B17F56FB889E}"/>
          </ac:picMkLst>
        </pc:picChg>
        <pc:picChg chg="del">
          <ac:chgData name="Lois Beech" userId="9b063b3d-bc05-4fa1-b877-8e440bf27e22" providerId="ADAL" clId="{FA9FCF6B-A393-4919-B3D8-C5EB37206A90}" dt="2020-09-10T12:43:24.973" v="256" actId="478"/>
          <ac:picMkLst>
            <pc:docMk/>
            <pc:sldMk cId="2559207286" sldId="266"/>
            <ac:picMk id="7170" creationId="{AD7177CB-59F2-4426-B0AC-6511A7D894F6}"/>
          </ac:picMkLst>
        </pc:picChg>
        <pc:picChg chg="mod">
          <ac:chgData name="Lois Beech" userId="9b063b3d-bc05-4fa1-b877-8e440bf27e22" providerId="ADAL" clId="{FA9FCF6B-A393-4919-B3D8-C5EB37206A90}" dt="2020-09-10T12:44:11.764" v="294" actId="1076"/>
          <ac:picMkLst>
            <pc:docMk/>
            <pc:sldMk cId="2559207286" sldId="266"/>
            <ac:picMk id="7172" creationId="{C5E9C863-DCB8-4AEA-885F-81593BEF7E97}"/>
          </ac:picMkLst>
        </pc:picChg>
        <pc:picChg chg="del">
          <ac:chgData name="Lois Beech" userId="9b063b3d-bc05-4fa1-b877-8e440bf27e22" providerId="ADAL" clId="{FA9FCF6B-A393-4919-B3D8-C5EB37206A90}" dt="2020-09-10T12:43:35.243" v="260" actId="478"/>
          <ac:picMkLst>
            <pc:docMk/>
            <pc:sldMk cId="2559207286" sldId="266"/>
            <ac:picMk id="7174" creationId="{207632E7-8D58-48A4-A0D6-076D25E676B1}"/>
          </ac:picMkLst>
        </pc:picChg>
        <pc:cxnChg chg="mod">
          <ac:chgData name="Lois Beech" userId="9b063b3d-bc05-4fa1-b877-8e440bf27e22" providerId="ADAL" clId="{FA9FCF6B-A393-4919-B3D8-C5EB37206A90}" dt="2020-09-10T12:44:08.455" v="293" actId="1076"/>
          <ac:cxnSpMkLst>
            <pc:docMk/>
            <pc:sldMk cId="2559207286" sldId="266"/>
            <ac:cxnSpMk id="9" creationId="{15E5F1C5-E0D9-4B09-B4B1-F00371BACFBB}"/>
          </ac:cxnSpMkLst>
        </pc:cxnChg>
        <pc:cxnChg chg="del">
          <ac:chgData name="Lois Beech" userId="9b063b3d-bc05-4fa1-b877-8e440bf27e22" providerId="ADAL" clId="{FA9FCF6B-A393-4919-B3D8-C5EB37206A90}" dt="2020-09-10T12:43:27.075" v="257" actId="478"/>
          <ac:cxnSpMkLst>
            <pc:docMk/>
            <pc:sldMk cId="2559207286" sldId="266"/>
            <ac:cxnSpMk id="14" creationId="{6E1241D2-1F8A-4FE7-83EE-0B9465EDAA6F}"/>
          </ac:cxnSpMkLst>
        </pc:cxnChg>
        <pc:cxnChg chg="del">
          <ac:chgData name="Lois Beech" userId="9b063b3d-bc05-4fa1-b877-8e440bf27e22" providerId="ADAL" clId="{FA9FCF6B-A393-4919-B3D8-C5EB37206A90}" dt="2020-09-10T12:43:43.561" v="263" actId="478"/>
          <ac:cxnSpMkLst>
            <pc:docMk/>
            <pc:sldMk cId="2559207286" sldId="266"/>
            <ac:cxnSpMk id="17" creationId="{66472AD6-C2B3-45D4-A816-D87B01F7278E}"/>
          </ac:cxnSpMkLst>
        </pc:cxnChg>
        <pc:cxnChg chg="del">
          <ac:chgData name="Lois Beech" userId="9b063b3d-bc05-4fa1-b877-8e440bf27e22" providerId="ADAL" clId="{FA9FCF6B-A393-4919-B3D8-C5EB37206A90}" dt="2020-09-10T12:43:37.186" v="261" actId="478"/>
          <ac:cxnSpMkLst>
            <pc:docMk/>
            <pc:sldMk cId="2559207286" sldId="266"/>
            <ac:cxnSpMk id="19" creationId="{C7165F58-C2B1-44ED-8FB7-DFEC170C2528}"/>
          </ac:cxnSpMkLst>
        </pc:cxnChg>
      </pc:sldChg>
    </pc:docChg>
  </pc:docChgLst>
  <pc:docChgLst>
    <pc:chgData name="Lois Beech" userId="9b063b3d-bc05-4fa1-b877-8e440bf27e22" providerId="ADAL" clId="{908D9BD0-E180-4330-9993-ADECF4D7DAD0}"/>
    <pc:docChg chg="undo custSel modSld">
      <pc:chgData name="Lois Beech" userId="9b063b3d-bc05-4fa1-b877-8e440bf27e22" providerId="ADAL" clId="{908D9BD0-E180-4330-9993-ADECF4D7DAD0}" dt="2020-10-29T14:01:02.070" v="202" actId="20577"/>
      <pc:docMkLst>
        <pc:docMk/>
      </pc:docMkLst>
      <pc:sldChg chg="addSp delSp modSp mod">
        <pc:chgData name="Lois Beech" userId="9b063b3d-bc05-4fa1-b877-8e440bf27e22" providerId="ADAL" clId="{908D9BD0-E180-4330-9993-ADECF4D7DAD0}" dt="2020-10-27T14:24:19.908" v="149" actId="14100"/>
        <pc:sldMkLst>
          <pc:docMk/>
          <pc:sldMk cId="1079636054" sldId="256"/>
        </pc:sldMkLst>
        <pc:spChg chg="add del">
          <ac:chgData name="Lois Beech" userId="9b063b3d-bc05-4fa1-b877-8e440bf27e22" providerId="ADAL" clId="{908D9BD0-E180-4330-9993-ADECF4D7DAD0}" dt="2020-10-27T12:41:38.176" v="48" actId="22"/>
          <ac:spMkLst>
            <pc:docMk/>
            <pc:sldMk cId="1079636054" sldId="256"/>
            <ac:spMk id="5" creationId="{FD0FFF10-18F1-413B-B36C-C5DE07C89AA9}"/>
          </ac:spMkLst>
        </pc:spChg>
        <pc:spChg chg="add del mod">
          <ac:chgData name="Lois Beech" userId="9b063b3d-bc05-4fa1-b877-8e440bf27e22" providerId="ADAL" clId="{908D9BD0-E180-4330-9993-ADECF4D7DAD0}" dt="2020-10-27T12:41:45.321" v="52" actId="22"/>
          <ac:spMkLst>
            <pc:docMk/>
            <pc:sldMk cId="1079636054" sldId="256"/>
            <ac:spMk id="7" creationId="{BC867078-6449-4B50-A36C-9D2DED27B9CA}"/>
          </ac:spMkLst>
        </pc:spChg>
        <pc:spChg chg="add del mod">
          <ac:chgData name="Lois Beech" userId="9b063b3d-bc05-4fa1-b877-8e440bf27e22" providerId="ADAL" clId="{908D9BD0-E180-4330-9993-ADECF4D7DAD0}" dt="2020-10-27T12:41:33.883" v="45" actId="21"/>
          <ac:spMkLst>
            <pc:docMk/>
            <pc:sldMk cId="1079636054" sldId="256"/>
            <ac:spMk id="17" creationId="{C57C6026-BDAC-4B3A-883D-274628FAB536}"/>
          </ac:spMkLst>
        </pc:spChg>
        <pc:picChg chg="add del mod">
          <ac:chgData name="Lois Beech" userId="9b063b3d-bc05-4fa1-b877-8e440bf27e22" providerId="ADAL" clId="{908D9BD0-E180-4330-9993-ADECF4D7DAD0}" dt="2020-10-27T12:40:30.521" v="35" actId="478"/>
          <ac:picMkLst>
            <pc:docMk/>
            <pc:sldMk cId="1079636054" sldId="256"/>
            <ac:picMk id="2" creationId="{B734B8B3-E901-4CF5-99BE-50BE345926B6}"/>
          </ac:picMkLst>
        </pc:picChg>
        <pc:picChg chg="del">
          <ac:chgData name="Lois Beech" userId="9b063b3d-bc05-4fa1-b877-8e440bf27e22" providerId="ADAL" clId="{908D9BD0-E180-4330-9993-ADECF4D7DAD0}" dt="2020-10-27T12:33:45.256" v="5" actId="478"/>
          <ac:picMkLst>
            <pc:docMk/>
            <pc:sldMk cId="1079636054" sldId="256"/>
            <ac:picMk id="4" creationId="{0AFFA031-B43D-4B60-85FA-BAAF2F70EA8B}"/>
          </ac:picMkLst>
        </pc:picChg>
        <pc:picChg chg="add del">
          <ac:chgData name="Lois Beech" userId="9b063b3d-bc05-4fa1-b877-8e440bf27e22" providerId="ADAL" clId="{908D9BD0-E180-4330-9993-ADECF4D7DAD0}" dt="2020-10-27T12:41:38.176" v="48" actId="22"/>
          <ac:picMkLst>
            <pc:docMk/>
            <pc:sldMk cId="1079636054" sldId="256"/>
            <ac:picMk id="6" creationId="{FD749A8F-85D6-4623-9173-D98F35CA2410}"/>
          </ac:picMkLst>
        </pc:picChg>
        <pc:picChg chg="add del mod">
          <ac:chgData name="Lois Beech" userId="9b063b3d-bc05-4fa1-b877-8e440bf27e22" providerId="ADAL" clId="{908D9BD0-E180-4330-9993-ADECF4D7DAD0}" dt="2020-10-27T12:41:45.321" v="52" actId="22"/>
          <ac:picMkLst>
            <pc:docMk/>
            <pc:sldMk cId="1079636054" sldId="256"/>
            <ac:picMk id="8" creationId="{1E61847F-BB0F-42F0-A216-3179E9FF642E}"/>
          </ac:picMkLst>
        </pc:picChg>
        <pc:picChg chg="add mod">
          <ac:chgData name="Lois Beech" userId="9b063b3d-bc05-4fa1-b877-8e440bf27e22" providerId="ADAL" clId="{908D9BD0-E180-4330-9993-ADECF4D7DAD0}" dt="2020-10-27T14:24:15.165" v="147" actId="1076"/>
          <ac:picMkLst>
            <pc:docMk/>
            <pc:sldMk cId="1079636054" sldId="256"/>
            <ac:picMk id="1026" creationId="{0AE1ACBA-9128-477C-BCFD-A064C78CCBBD}"/>
          </ac:picMkLst>
        </pc:picChg>
        <pc:picChg chg="del">
          <ac:chgData name="Lois Beech" userId="9b063b3d-bc05-4fa1-b877-8e440bf27e22" providerId="ADAL" clId="{908D9BD0-E180-4330-9993-ADECF4D7DAD0}" dt="2020-10-27T12:33:43.312" v="4" actId="478"/>
          <ac:picMkLst>
            <pc:docMk/>
            <pc:sldMk cId="1079636054" sldId="256"/>
            <ac:picMk id="1028" creationId="{F91C4B25-8C16-41AE-B9A2-DE2D134E87EE}"/>
          </ac:picMkLst>
        </pc:picChg>
        <pc:picChg chg="add mod">
          <ac:chgData name="Lois Beech" userId="9b063b3d-bc05-4fa1-b877-8e440bf27e22" providerId="ADAL" clId="{908D9BD0-E180-4330-9993-ADECF4D7DAD0}" dt="2020-10-27T14:24:11.667" v="146" actId="1076"/>
          <ac:picMkLst>
            <pc:docMk/>
            <pc:sldMk cId="1079636054" sldId="256"/>
            <ac:picMk id="1030" creationId="{30360091-E556-40B7-A821-A52DAE1629FE}"/>
          </ac:picMkLst>
        </pc:picChg>
        <pc:picChg chg="add mod">
          <ac:chgData name="Lois Beech" userId="9b063b3d-bc05-4fa1-b877-8e440bf27e22" providerId="ADAL" clId="{908D9BD0-E180-4330-9993-ADECF4D7DAD0}" dt="2020-10-27T14:24:19.908" v="149" actId="14100"/>
          <ac:picMkLst>
            <pc:docMk/>
            <pc:sldMk cId="1079636054" sldId="256"/>
            <ac:picMk id="1032" creationId="{5D22AE85-3946-4CFF-B532-61DB13682D08}"/>
          </ac:picMkLst>
        </pc:picChg>
        <pc:picChg chg="add del mod">
          <ac:chgData name="Lois Beech" userId="9b063b3d-bc05-4fa1-b877-8e440bf27e22" providerId="ADAL" clId="{908D9BD0-E180-4330-9993-ADECF4D7DAD0}" dt="2020-10-27T12:41:34.321" v="46"/>
          <ac:picMkLst>
            <pc:docMk/>
            <pc:sldMk cId="1079636054" sldId="256"/>
            <ac:picMk id="1034" creationId="{CDCCAB63-41D8-4112-961C-C646D442F635}"/>
          </ac:picMkLst>
        </pc:picChg>
        <pc:picChg chg="add mod">
          <ac:chgData name="Lois Beech" userId="9b063b3d-bc05-4fa1-b877-8e440bf27e22" providerId="ADAL" clId="{908D9BD0-E180-4330-9993-ADECF4D7DAD0}" dt="2020-10-27T14:24:09.198" v="145" actId="1076"/>
          <ac:picMkLst>
            <pc:docMk/>
            <pc:sldMk cId="1079636054" sldId="256"/>
            <ac:picMk id="1036" creationId="{04359116-BB25-46CA-B97C-D67584F7A690}"/>
          </ac:picMkLst>
        </pc:picChg>
      </pc:sldChg>
      <pc:sldChg chg="modSp mod">
        <pc:chgData name="Lois Beech" userId="9b063b3d-bc05-4fa1-b877-8e440bf27e22" providerId="ADAL" clId="{908D9BD0-E180-4330-9993-ADECF4D7DAD0}" dt="2020-10-27T12:42:31.972" v="64" actId="20577"/>
        <pc:sldMkLst>
          <pc:docMk/>
          <pc:sldMk cId="1871381868" sldId="263"/>
        </pc:sldMkLst>
        <pc:spChg chg="mod">
          <ac:chgData name="Lois Beech" userId="9b063b3d-bc05-4fa1-b877-8e440bf27e22" providerId="ADAL" clId="{908D9BD0-E180-4330-9993-ADECF4D7DAD0}" dt="2020-10-27T12:42:31.972" v="64" actId="20577"/>
          <ac:spMkLst>
            <pc:docMk/>
            <pc:sldMk cId="1871381868" sldId="263"/>
            <ac:spMk id="17" creationId="{C57C6026-BDAC-4B3A-883D-274628FAB536}"/>
          </ac:spMkLst>
        </pc:spChg>
      </pc:sldChg>
      <pc:sldChg chg="modSp mod">
        <pc:chgData name="Lois Beech" userId="9b063b3d-bc05-4fa1-b877-8e440bf27e22" providerId="ADAL" clId="{908D9BD0-E180-4330-9993-ADECF4D7DAD0}" dt="2020-10-29T14:01:02.070" v="202" actId="20577"/>
        <pc:sldMkLst>
          <pc:docMk/>
          <pc:sldMk cId="3283412762" sldId="264"/>
        </pc:sldMkLst>
        <pc:spChg chg="mod">
          <ac:chgData name="Lois Beech" userId="9b063b3d-bc05-4fa1-b877-8e440bf27e22" providerId="ADAL" clId="{908D9BD0-E180-4330-9993-ADECF4D7DAD0}" dt="2020-10-29T14:01:02.070" v="202" actId="20577"/>
          <ac:spMkLst>
            <pc:docMk/>
            <pc:sldMk cId="3283412762" sldId="264"/>
            <ac:spMk id="17" creationId="{C57C6026-BDAC-4B3A-883D-274628FAB536}"/>
          </ac:spMkLst>
        </pc:spChg>
        <pc:picChg chg="mod">
          <ac:chgData name="Lois Beech" userId="9b063b3d-bc05-4fa1-b877-8e440bf27e22" providerId="ADAL" clId="{908D9BD0-E180-4330-9993-ADECF4D7DAD0}" dt="2020-10-27T12:44:25.858" v="100" actId="14100"/>
          <ac:picMkLst>
            <pc:docMk/>
            <pc:sldMk cId="3283412762" sldId="264"/>
            <ac:picMk id="13" creationId="{BAB0115F-C7A7-4BAF-8448-98237D5486C4}"/>
          </ac:picMkLst>
        </pc:picChg>
      </pc:sldChg>
      <pc:sldChg chg="delSp modSp mod">
        <pc:chgData name="Lois Beech" userId="9b063b3d-bc05-4fa1-b877-8e440bf27e22" providerId="ADAL" clId="{908D9BD0-E180-4330-9993-ADECF4D7DAD0}" dt="2020-10-27T12:43:29.065" v="83" actId="1076"/>
        <pc:sldMkLst>
          <pc:docMk/>
          <pc:sldMk cId="2739425275" sldId="267"/>
        </pc:sldMkLst>
        <pc:spChg chg="del">
          <ac:chgData name="Lois Beech" userId="9b063b3d-bc05-4fa1-b877-8e440bf27e22" providerId="ADAL" clId="{908D9BD0-E180-4330-9993-ADECF4D7DAD0}" dt="2020-10-27T12:42:59.408" v="69" actId="478"/>
          <ac:spMkLst>
            <pc:docMk/>
            <pc:sldMk cId="2739425275" sldId="267"/>
            <ac:spMk id="10" creationId="{51B20013-B8F6-4F1F-9389-61F56B138CB2}"/>
          </ac:spMkLst>
        </pc:spChg>
        <pc:spChg chg="del">
          <ac:chgData name="Lois Beech" userId="9b063b3d-bc05-4fa1-b877-8e440bf27e22" providerId="ADAL" clId="{908D9BD0-E180-4330-9993-ADECF4D7DAD0}" dt="2020-10-27T12:43:09.396" v="74" actId="478"/>
          <ac:spMkLst>
            <pc:docMk/>
            <pc:sldMk cId="2739425275" sldId="267"/>
            <ac:spMk id="15" creationId="{764A75D3-7210-417D-8769-1F1A620280C1}"/>
          </ac:spMkLst>
        </pc:spChg>
        <pc:spChg chg="mod">
          <ac:chgData name="Lois Beech" userId="9b063b3d-bc05-4fa1-b877-8e440bf27e22" providerId="ADAL" clId="{908D9BD0-E180-4330-9993-ADECF4D7DAD0}" dt="2020-10-27T12:43:29.065" v="83" actId="1076"/>
          <ac:spMkLst>
            <pc:docMk/>
            <pc:sldMk cId="2739425275" sldId="267"/>
            <ac:spMk id="17" creationId="{C57C6026-BDAC-4B3A-883D-274628FAB536}"/>
          </ac:spMkLst>
        </pc:spChg>
        <pc:spChg chg="del mod">
          <ac:chgData name="Lois Beech" userId="9b063b3d-bc05-4fa1-b877-8e440bf27e22" providerId="ADAL" clId="{908D9BD0-E180-4330-9993-ADECF4D7DAD0}" dt="2020-10-27T12:43:05.666" v="72" actId="478"/>
          <ac:spMkLst>
            <pc:docMk/>
            <pc:sldMk cId="2739425275" sldId="267"/>
            <ac:spMk id="18" creationId="{182C40E1-1726-44DA-8034-AD215E2C8C99}"/>
          </ac:spMkLst>
        </pc:spChg>
        <pc:picChg chg="del">
          <ac:chgData name="Lois Beech" userId="9b063b3d-bc05-4fa1-b877-8e440bf27e22" providerId="ADAL" clId="{908D9BD0-E180-4330-9993-ADECF4D7DAD0}" dt="2020-10-27T12:42:57.357" v="68" actId="478"/>
          <ac:picMkLst>
            <pc:docMk/>
            <pc:sldMk cId="2739425275" sldId="267"/>
            <ac:picMk id="4" creationId="{489D56F0-4F20-4E48-9CA8-A8DFB750C2A8}"/>
          </ac:picMkLst>
        </pc:picChg>
        <pc:picChg chg="del">
          <ac:chgData name="Lois Beech" userId="9b063b3d-bc05-4fa1-b877-8e440bf27e22" providerId="ADAL" clId="{908D9BD0-E180-4330-9993-ADECF4D7DAD0}" dt="2020-10-27T12:43:07.676" v="73" actId="478"/>
          <ac:picMkLst>
            <pc:docMk/>
            <pc:sldMk cId="2739425275" sldId="267"/>
            <ac:picMk id="6" creationId="{BCA32206-2B48-4CBD-B3F8-9947B9962EAC}"/>
          </ac:picMkLst>
        </pc:picChg>
        <pc:picChg chg="del">
          <ac:chgData name="Lois Beech" userId="9b063b3d-bc05-4fa1-b877-8e440bf27e22" providerId="ADAL" clId="{908D9BD0-E180-4330-9993-ADECF4D7DAD0}" dt="2020-10-27T12:43:00.970" v="70" actId="478"/>
          <ac:picMkLst>
            <pc:docMk/>
            <pc:sldMk cId="2739425275" sldId="267"/>
            <ac:picMk id="12" creationId="{5DC07165-1991-4966-89E3-C3A118D00BB5}"/>
          </ac:picMkLst>
        </pc:picChg>
      </pc:sldChg>
    </pc:docChg>
  </pc:docChgLst>
  <pc:docChgLst>
    <pc:chgData name="Lois Beech" userId="9b063b3d-bc05-4fa1-b877-8e440bf27e22" providerId="ADAL" clId="{54C1E97C-0492-42B3-8535-14A81E71EB44}"/>
    <pc:docChg chg="undo custSel delSld modSld">
      <pc:chgData name="Lois Beech" userId="9b063b3d-bc05-4fa1-b877-8e440bf27e22" providerId="ADAL" clId="{54C1E97C-0492-42B3-8535-14A81E71EB44}" dt="2020-10-01T14:14:41.063" v="136" actId="255"/>
      <pc:docMkLst>
        <pc:docMk/>
      </pc:docMkLst>
      <pc:sldChg chg="addSp delSp modSp mod">
        <pc:chgData name="Lois Beech" userId="9b063b3d-bc05-4fa1-b877-8e440bf27e22" providerId="ADAL" clId="{54C1E97C-0492-42B3-8535-14A81E71EB44}" dt="2020-10-01T14:14:41.063" v="136" actId="255"/>
        <pc:sldMkLst>
          <pc:docMk/>
          <pc:sldMk cId="1079636054" sldId="256"/>
        </pc:sldMkLst>
        <pc:spChg chg="mod ord">
          <ac:chgData name="Lois Beech" userId="9b063b3d-bc05-4fa1-b877-8e440bf27e22" providerId="ADAL" clId="{54C1E97C-0492-42B3-8535-14A81E71EB44}" dt="2020-10-01T14:14:41.063" v="136" actId="255"/>
          <ac:spMkLst>
            <pc:docMk/>
            <pc:sldMk cId="1079636054" sldId="256"/>
            <ac:spMk id="17" creationId="{C57C6026-BDAC-4B3A-883D-274628FAB536}"/>
          </ac:spMkLst>
        </pc:spChg>
        <pc:picChg chg="del">
          <ac:chgData name="Lois Beech" userId="9b063b3d-bc05-4fa1-b877-8e440bf27e22" providerId="ADAL" clId="{54C1E97C-0492-42B3-8535-14A81E71EB44}" dt="2020-09-28T09:10:38.181" v="4" actId="478"/>
          <ac:picMkLst>
            <pc:docMk/>
            <pc:sldMk cId="1079636054" sldId="256"/>
            <ac:picMk id="2" creationId="{9EC308F8-840A-4288-B62D-229BA5B55EBC}"/>
          </ac:picMkLst>
        </pc:picChg>
        <pc:picChg chg="add del mod">
          <ac:chgData name="Lois Beech" userId="9b063b3d-bc05-4fa1-b877-8e440bf27e22" providerId="ADAL" clId="{54C1E97C-0492-42B3-8535-14A81E71EB44}" dt="2020-09-28T09:13:39.256" v="35" actId="478"/>
          <ac:picMkLst>
            <pc:docMk/>
            <pc:sldMk cId="1079636054" sldId="256"/>
            <ac:picMk id="5" creationId="{582A3B52-CC79-45D3-AABA-DF0C7EB1646B}"/>
          </ac:picMkLst>
        </pc:picChg>
        <pc:picChg chg="add mod ord">
          <ac:chgData name="Lois Beech" userId="9b063b3d-bc05-4fa1-b877-8e440bf27e22" providerId="ADAL" clId="{54C1E97C-0492-42B3-8535-14A81E71EB44}" dt="2020-09-28T09:19:00.837" v="88" actId="1076"/>
          <ac:picMkLst>
            <pc:docMk/>
            <pc:sldMk cId="1079636054" sldId="256"/>
            <ac:picMk id="7" creationId="{6CB18143-C7FC-4CD3-8474-2F0A674E6519}"/>
          </ac:picMkLst>
        </pc:picChg>
        <pc:picChg chg="mod">
          <ac:chgData name="Lois Beech" userId="9b063b3d-bc05-4fa1-b877-8e440bf27e22" providerId="ADAL" clId="{54C1E97C-0492-42B3-8535-14A81E71EB44}" dt="2020-09-28T09:12:58.506" v="29" actId="1076"/>
          <ac:picMkLst>
            <pc:docMk/>
            <pc:sldMk cId="1079636054" sldId="256"/>
            <ac:picMk id="9" creationId="{B8F46ACC-E2EE-4BD4-99D9-E909E61E304E}"/>
          </ac:picMkLst>
        </pc:picChg>
        <pc:picChg chg="mod">
          <ac:chgData name="Lois Beech" userId="9b063b3d-bc05-4fa1-b877-8e440bf27e22" providerId="ADAL" clId="{54C1E97C-0492-42B3-8535-14A81E71EB44}" dt="2020-09-28T09:18:54.876" v="87" actId="1076"/>
          <ac:picMkLst>
            <pc:docMk/>
            <pc:sldMk cId="1079636054" sldId="256"/>
            <ac:picMk id="13" creationId="{BAB0115F-C7A7-4BAF-8448-98237D5486C4}"/>
          </ac:picMkLst>
        </pc:picChg>
        <pc:picChg chg="add mod">
          <ac:chgData name="Lois Beech" userId="9b063b3d-bc05-4fa1-b877-8e440bf27e22" providerId="ADAL" clId="{54C1E97C-0492-42B3-8535-14A81E71EB44}" dt="2020-10-01T13:56:34.855" v="118" actId="1076"/>
          <ac:picMkLst>
            <pc:docMk/>
            <pc:sldMk cId="1079636054" sldId="256"/>
            <ac:picMk id="1026" creationId="{CA49C200-CBBE-4E39-8CEB-DA77A756AB9D}"/>
          </ac:picMkLst>
        </pc:picChg>
        <pc:picChg chg="add mod">
          <ac:chgData name="Lois Beech" userId="9b063b3d-bc05-4fa1-b877-8e440bf27e22" providerId="ADAL" clId="{54C1E97C-0492-42B3-8535-14A81E71EB44}" dt="2020-10-01T14:00:52.178" v="133" actId="1076"/>
          <ac:picMkLst>
            <pc:docMk/>
            <pc:sldMk cId="1079636054" sldId="256"/>
            <ac:picMk id="1028" creationId="{31E91F5A-6BC9-4F20-86DB-82F5CC870C0F}"/>
          </ac:picMkLst>
        </pc:picChg>
        <pc:picChg chg="add mod">
          <ac:chgData name="Lois Beech" userId="9b063b3d-bc05-4fa1-b877-8e440bf27e22" providerId="ADAL" clId="{54C1E97C-0492-42B3-8535-14A81E71EB44}" dt="2020-10-01T14:00:54.557" v="134" actId="1076"/>
          <ac:picMkLst>
            <pc:docMk/>
            <pc:sldMk cId="1079636054" sldId="256"/>
            <ac:picMk id="1030" creationId="{F824071B-BBBD-4DD1-B866-327A5F3F818D}"/>
          </ac:picMkLst>
        </pc:picChg>
        <pc:picChg chg="add mod">
          <ac:chgData name="Lois Beech" userId="9b063b3d-bc05-4fa1-b877-8e440bf27e22" providerId="ADAL" clId="{54C1E97C-0492-42B3-8535-14A81E71EB44}" dt="2020-10-01T14:01:00.401" v="135" actId="1076"/>
          <ac:picMkLst>
            <pc:docMk/>
            <pc:sldMk cId="1079636054" sldId="256"/>
            <ac:picMk id="1032" creationId="{91934D3E-0058-4ECF-83D5-549438450681}"/>
          </ac:picMkLst>
        </pc:picChg>
      </pc:sldChg>
      <pc:sldChg chg="modSp mod">
        <pc:chgData name="Lois Beech" userId="9b063b3d-bc05-4fa1-b877-8e440bf27e22" providerId="ADAL" clId="{54C1E97C-0492-42B3-8535-14A81E71EB44}" dt="2020-09-28T09:19:28.105" v="90" actId="1076"/>
        <pc:sldMkLst>
          <pc:docMk/>
          <pc:sldMk cId="1871381868" sldId="263"/>
        </pc:sldMkLst>
        <pc:spChg chg="mod">
          <ac:chgData name="Lois Beech" userId="9b063b3d-bc05-4fa1-b877-8e440bf27e22" providerId="ADAL" clId="{54C1E97C-0492-42B3-8535-14A81E71EB44}" dt="2020-09-28T09:16:31.441" v="50" actId="20577"/>
          <ac:spMkLst>
            <pc:docMk/>
            <pc:sldMk cId="1871381868" sldId="263"/>
            <ac:spMk id="17" creationId="{C57C6026-BDAC-4B3A-883D-274628FAB536}"/>
          </ac:spMkLst>
        </pc:spChg>
        <pc:picChg chg="mod">
          <ac:chgData name="Lois Beech" userId="9b063b3d-bc05-4fa1-b877-8e440bf27e22" providerId="ADAL" clId="{54C1E97C-0492-42B3-8535-14A81E71EB44}" dt="2020-09-28T09:19:28.105" v="90" actId="1076"/>
          <ac:picMkLst>
            <pc:docMk/>
            <pc:sldMk cId="1871381868" sldId="263"/>
            <ac:picMk id="13" creationId="{BAB0115F-C7A7-4BAF-8448-98237D5486C4}"/>
          </ac:picMkLst>
        </pc:picChg>
      </pc:sldChg>
      <pc:sldChg chg="modSp mod">
        <pc:chgData name="Lois Beech" userId="9b063b3d-bc05-4fa1-b877-8e440bf27e22" providerId="ADAL" clId="{54C1E97C-0492-42B3-8535-14A81E71EB44}" dt="2020-09-28T09:17:57.051" v="74" actId="14100"/>
        <pc:sldMkLst>
          <pc:docMk/>
          <pc:sldMk cId="3283412762" sldId="264"/>
        </pc:sldMkLst>
        <pc:spChg chg="mod">
          <ac:chgData name="Lois Beech" userId="9b063b3d-bc05-4fa1-b877-8e440bf27e22" providerId="ADAL" clId="{54C1E97C-0492-42B3-8535-14A81E71EB44}" dt="2020-09-28T09:17:45.793" v="73" actId="1076"/>
          <ac:spMkLst>
            <pc:docMk/>
            <pc:sldMk cId="3283412762" sldId="264"/>
            <ac:spMk id="17" creationId="{C57C6026-BDAC-4B3A-883D-274628FAB536}"/>
          </ac:spMkLst>
        </pc:spChg>
        <pc:picChg chg="mod">
          <ac:chgData name="Lois Beech" userId="9b063b3d-bc05-4fa1-b877-8e440bf27e22" providerId="ADAL" clId="{54C1E97C-0492-42B3-8535-14A81E71EB44}" dt="2020-09-28T09:17:57.051" v="74" actId="14100"/>
          <ac:picMkLst>
            <pc:docMk/>
            <pc:sldMk cId="3283412762" sldId="264"/>
            <ac:picMk id="13" creationId="{BAB0115F-C7A7-4BAF-8448-98237D5486C4}"/>
          </ac:picMkLst>
        </pc:picChg>
      </pc:sldChg>
      <pc:sldChg chg="delSp modSp mod">
        <pc:chgData name="Lois Beech" userId="9b063b3d-bc05-4fa1-b877-8e440bf27e22" providerId="ADAL" clId="{54C1E97C-0492-42B3-8535-14A81E71EB44}" dt="2020-09-28T09:17:06.019" v="63" actId="20577"/>
        <pc:sldMkLst>
          <pc:docMk/>
          <pc:sldMk cId="2739425275" sldId="267"/>
        </pc:sldMkLst>
        <pc:spChg chg="del">
          <ac:chgData name="Lois Beech" userId="9b063b3d-bc05-4fa1-b877-8e440bf27e22" providerId="ADAL" clId="{54C1E97C-0492-42B3-8535-14A81E71EB44}" dt="2020-09-28T09:16:58.191" v="58" actId="478"/>
          <ac:spMkLst>
            <pc:docMk/>
            <pc:sldMk cId="2739425275" sldId="267"/>
            <ac:spMk id="10" creationId="{A9F38CF6-9FB8-42D2-B7B4-8D2312FB2CD9}"/>
          </ac:spMkLst>
        </pc:spChg>
        <pc:spChg chg="mod">
          <ac:chgData name="Lois Beech" userId="9b063b3d-bc05-4fa1-b877-8e440bf27e22" providerId="ADAL" clId="{54C1E97C-0492-42B3-8535-14A81E71EB44}" dt="2020-09-28T09:17:06.019" v="63" actId="20577"/>
          <ac:spMkLst>
            <pc:docMk/>
            <pc:sldMk cId="2739425275" sldId="267"/>
            <ac:spMk id="17" creationId="{C57C6026-BDAC-4B3A-883D-274628FAB536}"/>
          </ac:spMkLst>
        </pc:spChg>
        <pc:picChg chg="del">
          <ac:chgData name="Lois Beech" userId="9b063b3d-bc05-4fa1-b877-8e440bf27e22" providerId="ADAL" clId="{54C1E97C-0492-42B3-8535-14A81E71EB44}" dt="2020-09-28T09:16:54.691" v="57" actId="478"/>
          <ac:picMkLst>
            <pc:docMk/>
            <pc:sldMk cId="2739425275" sldId="267"/>
            <ac:picMk id="3" creationId="{60F59FA5-C807-4FB1-8CF3-1CC567211D42}"/>
          </ac:picMkLst>
        </pc:picChg>
      </pc:sldChg>
      <pc:sldChg chg="del">
        <pc:chgData name="Lois Beech" userId="9b063b3d-bc05-4fa1-b877-8e440bf27e22" providerId="ADAL" clId="{54C1E97C-0492-42B3-8535-14A81E71EB44}" dt="2020-09-28T09:16:35.150" v="51" actId="47"/>
        <pc:sldMkLst>
          <pc:docMk/>
          <pc:sldMk cId="4030864434" sldId="268"/>
        </pc:sldMkLst>
      </pc:sldChg>
    </pc:docChg>
  </pc:docChgLst>
  <pc:docChgLst>
    <pc:chgData name="Lois Beech" userId="9b063b3d-bc05-4fa1-b877-8e440bf27e22" providerId="ADAL" clId="{BE6A8E64-5050-4504-9B62-9950ECA9B74E}"/>
    <pc:docChg chg="undo custSel addSld modSld">
      <pc:chgData name="Lois Beech" userId="9b063b3d-bc05-4fa1-b877-8e440bf27e22" providerId="ADAL" clId="{BE6A8E64-5050-4504-9B62-9950ECA9B74E}" dt="2020-09-17T14:30:55.272" v="448" actId="1076"/>
      <pc:docMkLst>
        <pc:docMk/>
      </pc:docMkLst>
      <pc:sldChg chg="modSp mod">
        <pc:chgData name="Lois Beech" userId="9b063b3d-bc05-4fa1-b877-8e440bf27e22" providerId="ADAL" clId="{BE6A8E64-5050-4504-9B62-9950ECA9B74E}" dt="2020-09-17T08:26:15.403" v="1" actId="20577"/>
        <pc:sldMkLst>
          <pc:docMk/>
          <pc:sldMk cId="1079636054" sldId="256"/>
        </pc:sldMkLst>
        <pc:spChg chg="mod">
          <ac:chgData name="Lois Beech" userId="9b063b3d-bc05-4fa1-b877-8e440bf27e22" providerId="ADAL" clId="{BE6A8E64-5050-4504-9B62-9950ECA9B74E}" dt="2020-09-17T08:26:15.403" v="1" actId="20577"/>
          <ac:spMkLst>
            <pc:docMk/>
            <pc:sldMk cId="1079636054" sldId="256"/>
            <ac:spMk id="17" creationId="{C57C6026-BDAC-4B3A-883D-274628FAB536}"/>
          </ac:spMkLst>
        </pc:spChg>
      </pc:sldChg>
      <pc:sldChg chg="delSp modSp mod">
        <pc:chgData name="Lois Beech" userId="9b063b3d-bc05-4fa1-b877-8e440bf27e22" providerId="ADAL" clId="{BE6A8E64-5050-4504-9B62-9950ECA9B74E}" dt="2020-09-17T09:38:58.979" v="345" actId="1076"/>
        <pc:sldMkLst>
          <pc:docMk/>
          <pc:sldMk cId="2697741336" sldId="260"/>
        </pc:sldMkLst>
        <pc:spChg chg="del">
          <ac:chgData name="Lois Beech" userId="9b063b3d-bc05-4fa1-b877-8e440bf27e22" providerId="ADAL" clId="{BE6A8E64-5050-4504-9B62-9950ECA9B74E}" dt="2020-09-17T09:38:12.944" v="285" actId="478"/>
          <ac:spMkLst>
            <pc:docMk/>
            <pc:sldMk cId="2697741336" sldId="260"/>
            <ac:spMk id="7" creationId="{65335295-EF97-3440-9D06-57AC8D12DAD9}"/>
          </ac:spMkLst>
        </pc:spChg>
        <pc:spChg chg="del">
          <ac:chgData name="Lois Beech" userId="9b063b3d-bc05-4fa1-b877-8e440bf27e22" providerId="ADAL" clId="{BE6A8E64-5050-4504-9B62-9950ECA9B74E}" dt="2020-09-17T09:38:08.134" v="283" actId="478"/>
          <ac:spMkLst>
            <pc:docMk/>
            <pc:sldMk cId="2697741336" sldId="260"/>
            <ac:spMk id="13" creationId="{DB5B1DF3-AE8A-5245-815A-32F003D64847}"/>
          </ac:spMkLst>
        </pc:spChg>
        <pc:spChg chg="mod">
          <ac:chgData name="Lois Beech" userId="9b063b3d-bc05-4fa1-b877-8e440bf27e22" providerId="ADAL" clId="{BE6A8E64-5050-4504-9B62-9950ECA9B74E}" dt="2020-09-17T09:38:58.979" v="345" actId="1076"/>
          <ac:spMkLst>
            <pc:docMk/>
            <pc:sldMk cId="2697741336" sldId="260"/>
            <ac:spMk id="14" creationId="{92E018DA-77F8-574D-8446-FE3E1A9B9F1A}"/>
          </ac:spMkLst>
        </pc:spChg>
        <pc:spChg chg="mod">
          <ac:chgData name="Lois Beech" userId="9b063b3d-bc05-4fa1-b877-8e440bf27e22" providerId="ADAL" clId="{BE6A8E64-5050-4504-9B62-9950ECA9B74E}" dt="2020-09-17T09:38:47.640" v="342" actId="20577"/>
          <ac:spMkLst>
            <pc:docMk/>
            <pc:sldMk cId="2697741336" sldId="260"/>
            <ac:spMk id="16" creationId="{F29114EA-3CDD-4EB6-97AD-5D0D1048C9B2}"/>
          </ac:spMkLst>
        </pc:spChg>
        <pc:picChg chg="mod">
          <ac:chgData name="Lois Beech" userId="9b063b3d-bc05-4fa1-b877-8e440bf27e22" providerId="ADAL" clId="{BE6A8E64-5050-4504-9B62-9950ECA9B74E}" dt="2020-09-17T09:38:52.587" v="343" actId="1076"/>
          <ac:picMkLst>
            <pc:docMk/>
            <pc:sldMk cId="2697741336" sldId="260"/>
            <ac:picMk id="3" creationId="{579BF7BD-13DE-D541-8EC9-03D8F73F4F5D}"/>
          </ac:picMkLst>
        </pc:picChg>
        <pc:picChg chg="del">
          <ac:chgData name="Lois Beech" userId="9b063b3d-bc05-4fa1-b877-8e440bf27e22" providerId="ADAL" clId="{BE6A8E64-5050-4504-9B62-9950ECA9B74E}" dt="2020-09-17T09:38:10.020" v="284" actId="478"/>
          <ac:picMkLst>
            <pc:docMk/>
            <pc:sldMk cId="2697741336" sldId="260"/>
            <ac:picMk id="17" creationId="{646C5FB7-D540-4F37-9212-6EDBF224A3DF}"/>
          </ac:picMkLst>
        </pc:picChg>
        <pc:picChg chg="del">
          <ac:chgData name="Lois Beech" userId="9b063b3d-bc05-4fa1-b877-8e440bf27e22" providerId="ADAL" clId="{BE6A8E64-5050-4504-9B62-9950ECA9B74E}" dt="2020-09-17T09:38:03.130" v="281" actId="478"/>
          <ac:picMkLst>
            <pc:docMk/>
            <pc:sldMk cId="2697741336" sldId="260"/>
            <ac:picMk id="1026" creationId="{AA0FC614-3DA4-4C93-BD1D-C846AA32885A}"/>
          </ac:picMkLst>
        </pc:picChg>
        <pc:cxnChg chg="del">
          <ac:chgData name="Lois Beech" userId="9b063b3d-bc05-4fa1-b877-8e440bf27e22" providerId="ADAL" clId="{BE6A8E64-5050-4504-9B62-9950ECA9B74E}" dt="2020-09-17T09:38:05.492" v="282" actId="478"/>
          <ac:cxnSpMkLst>
            <pc:docMk/>
            <pc:sldMk cId="2697741336" sldId="260"/>
            <ac:cxnSpMk id="5" creationId="{01139D99-1D3D-794D-9D31-7990603F964C}"/>
          </ac:cxnSpMkLst>
        </pc:cxnChg>
        <pc:cxnChg chg="mod">
          <ac:chgData name="Lois Beech" userId="9b063b3d-bc05-4fa1-b877-8e440bf27e22" providerId="ADAL" clId="{BE6A8E64-5050-4504-9B62-9950ECA9B74E}" dt="2020-09-17T09:38:55.294" v="344" actId="1076"/>
          <ac:cxnSpMkLst>
            <pc:docMk/>
            <pc:sldMk cId="2697741336" sldId="260"/>
            <ac:cxnSpMk id="11" creationId="{9582B3AF-600E-3340-8113-AC18FEB3E15F}"/>
          </ac:cxnSpMkLst>
        </pc:cxnChg>
        <pc:cxnChg chg="del">
          <ac:chgData name="Lois Beech" userId="9b063b3d-bc05-4fa1-b877-8e440bf27e22" providerId="ADAL" clId="{BE6A8E64-5050-4504-9B62-9950ECA9B74E}" dt="2020-09-17T09:38:15.318" v="286" actId="478"/>
          <ac:cxnSpMkLst>
            <pc:docMk/>
            <pc:sldMk cId="2697741336" sldId="260"/>
            <ac:cxnSpMk id="19" creationId="{D0D32EEE-C7AC-4F1F-BBD3-97C793C20114}"/>
          </ac:cxnSpMkLst>
        </pc:cxnChg>
      </pc:sldChg>
      <pc:sldChg chg="addSp modSp mod">
        <pc:chgData name="Lois Beech" userId="9b063b3d-bc05-4fa1-b877-8e440bf27e22" providerId="ADAL" clId="{BE6A8E64-5050-4504-9B62-9950ECA9B74E}" dt="2020-09-17T14:30:55.272" v="448" actId="1076"/>
        <pc:sldMkLst>
          <pc:docMk/>
          <pc:sldMk cId="1871381868" sldId="263"/>
        </pc:sldMkLst>
        <pc:spChg chg="add mod">
          <ac:chgData name="Lois Beech" userId="9b063b3d-bc05-4fa1-b877-8e440bf27e22" providerId="ADAL" clId="{BE6A8E64-5050-4504-9B62-9950ECA9B74E}" dt="2020-09-17T14:30:55.272" v="448" actId="1076"/>
          <ac:spMkLst>
            <pc:docMk/>
            <pc:sldMk cId="1871381868" sldId="263"/>
            <ac:spMk id="4" creationId="{051385D1-2EDC-44FC-BF4B-A1480B520058}"/>
          </ac:spMkLst>
        </pc:spChg>
        <pc:spChg chg="mod">
          <ac:chgData name="Lois Beech" userId="9b063b3d-bc05-4fa1-b877-8e440bf27e22" providerId="ADAL" clId="{BE6A8E64-5050-4504-9B62-9950ECA9B74E}" dt="2020-09-17T09:40:11.960" v="355" actId="20577"/>
          <ac:spMkLst>
            <pc:docMk/>
            <pc:sldMk cId="1871381868" sldId="263"/>
            <ac:spMk id="17" creationId="{C57C6026-BDAC-4B3A-883D-274628FAB536}"/>
          </ac:spMkLst>
        </pc:spChg>
        <pc:picChg chg="add mod">
          <ac:chgData name="Lois Beech" userId="9b063b3d-bc05-4fa1-b877-8e440bf27e22" providerId="ADAL" clId="{BE6A8E64-5050-4504-9B62-9950ECA9B74E}" dt="2020-09-17T14:05:17.296" v="444" actId="1076"/>
          <ac:picMkLst>
            <pc:docMk/>
            <pc:sldMk cId="1871381868" sldId="263"/>
            <ac:picMk id="1026" creationId="{37C53612-1065-439F-AF70-16346842A713}"/>
          </ac:picMkLst>
        </pc:picChg>
      </pc:sldChg>
      <pc:sldChg chg="modSp mod">
        <pc:chgData name="Lois Beech" userId="9b063b3d-bc05-4fa1-b877-8e440bf27e22" providerId="ADAL" clId="{BE6A8E64-5050-4504-9B62-9950ECA9B74E}" dt="2020-09-17T09:50:19.008" v="434" actId="20577"/>
        <pc:sldMkLst>
          <pc:docMk/>
          <pc:sldMk cId="3283412762" sldId="264"/>
        </pc:sldMkLst>
        <pc:spChg chg="mod">
          <ac:chgData name="Lois Beech" userId="9b063b3d-bc05-4fa1-b877-8e440bf27e22" providerId="ADAL" clId="{BE6A8E64-5050-4504-9B62-9950ECA9B74E}" dt="2020-09-17T09:50:19.008" v="434" actId="20577"/>
          <ac:spMkLst>
            <pc:docMk/>
            <pc:sldMk cId="3283412762" sldId="264"/>
            <ac:spMk id="17" creationId="{C57C6026-BDAC-4B3A-883D-274628FAB536}"/>
          </ac:spMkLst>
        </pc:spChg>
      </pc:sldChg>
      <pc:sldChg chg="addSp modSp add mod">
        <pc:chgData name="Lois Beech" userId="9b063b3d-bc05-4fa1-b877-8e440bf27e22" providerId="ADAL" clId="{BE6A8E64-5050-4504-9B62-9950ECA9B74E}" dt="2020-09-17T09:49:31.313" v="419" actId="1076"/>
        <pc:sldMkLst>
          <pc:docMk/>
          <pc:sldMk cId="2739425275" sldId="267"/>
        </pc:sldMkLst>
        <pc:spChg chg="add mod">
          <ac:chgData name="Lois Beech" userId="9b063b3d-bc05-4fa1-b877-8e440bf27e22" providerId="ADAL" clId="{BE6A8E64-5050-4504-9B62-9950ECA9B74E}" dt="2020-09-17T09:49:31.313" v="419" actId="1076"/>
          <ac:spMkLst>
            <pc:docMk/>
            <pc:sldMk cId="2739425275" sldId="267"/>
            <ac:spMk id="8" creationId="{BA51FC64-1D11-40DB-9DBB-7A56267BAD65}"/>
          </ac:spMkLst>
        </pc:spChg>
        <pc:spChg chg="add mod">
          <ac:chgData name="Lois Beech" userId="9b063b3d-bc05-4fa1-b877-8e440bf27e22" providerId="ADAL" clId="{BE6A8E64-5050-4504-9B62-9950ECA9B74E}" dt="2020-09-17T09:49:18.302" v="416" actId="20577"/>
          <ac:spMkLst>
            <pc:docMk/>
            <pc:sldMk cId="2739425275" sldId="267"/>
            <ac:spMk id="10" creationId="{2BCB1B39-131A-4B68-AB98-F4150EA5BE09}"/>
          </ac:spMkLst>
        </pc:spChg>
        <pc:spChg chg="mod">
          <ac:chgData name="Lois Beech" userId="9b063b3d-bc05-4fa1-b877-8e440bf27e22" providerId="ADAL" clId="{BE6A8E64-5050-4504-9B62-9950ECA9B74E}" dt="2020-09-17T09:44:43.503" v="365" actId="1076"/>
          <ac:spMkLst>
            <pc:docMk/>
            <pc:sldMk cId="2739425275" sldId="267"/>
            <ac:spMk id="17" creationId="{C57C6026-BDAC-4B3A-883D-274628FAB536}"/>
          </ac:spMkLst>
        </pc:spChg>
        <pc:picChg chg="add mod">
          <ac:chgData name="Lois Beech" userId="9b063b3d-bc05-4fa1-b877-8e440bf27e22" providerId="ADAL" clId="{BE6A8E64-5050-4504-9B62-9950ECA9B74E}" dt="2020-09-17T09:45:20.749" v="371" actId="1076"/>
          <ac:picMkLst>
            <pc:docMk/>
            <pc:sldMk cId="2739425275" sldId="267"/>
            <ac:picMk id="4" creationId="{32E2C534-E738-4E3D-A232-93227A435CD8}"/>
          </ac:picMkLst>
        </pc:picChg>
        <pc:picChg chg="add mod modCrop">
          <ac:chgData name="Lois Beech" userId="9b063b3d-bc05-4fa1-b877-8e440bf27e22" providerId="ADAL" clId="{BE6A8E64-5050-4504-9B62-9950ECA9B74E}" dt="2020-09-17T09:48:33.497" v="387" actId="1076"/>
          <ac:picMkLst>
            <pc:docMk/>
            <pc:sldMk cId="2739425275" sldId="267"/>
            <ac:picMk id="6" creationId="{EA4AD1E4-0587-45FB-AA45-20170F3BAC0B}"/>
          </ac:picMkLst>
        </pc:picChg>
        <pc:picChg chg="mod">
          <ac:chgData name="Lois Beech" userId="9b063b3d-bc05-4fa1-b877-8e440bf27e22" providerId="ADAL" clId="{BE6A8E64-5050-4504-9B62-9950ECA9B74E}" dt="2020-09-17T09:48:30.069" v="386" actId="14100"/>
          <ac:picMkLst>
            <pc:docMk/>
            <pc:sldMk cId="2739425275" sldId="267"/>
            <ac:picMk id="13" creationId="{BAB0115F-C7A7-4BAF-8448-98237D5486C4}"/>
          </ac:picMkLst>
        </pc:picChg>
      </pc:sldChg>
    </pc:docChg>
  </pc:docChgLst>
  <pc:docChgLst>
    <pc:chgData name="Lois Beech" userId="9b063b3d-bc05-4fa1-b877-8e440bf27e22" providerId="ADAL" clId="{D3D3A1E3-9FFA-4E2C-B8AF-B86C17C01993}"/>
    <pc:docChg chg="undo custSel addSld delSld modSld sldOrd">
      <pc:chgData name="Lois Beech" userId="9b063b3d-bc05-4fa1-b877-8e440bf27e22" providerId="ADAL" clId="{D3D3A1E3-9FFA-4E2C-B8AF-B86C17C01993}" dt="2020-07-16T14:17:36.292" v="960" actId="47"/>
      <pc:docMkLst>
        <pc:docMk/>
      </pc:docMkLst>
      <pc:sldChg chg="addSp delSp modSp mod">
        <pc:chgData name="Lois Beech" userId="9b063b3d-bc05-4fa1-b877-8e440bf27e22" providerId="ADAL" clId="{D3D3A1E3-9FFA-4E2C-B8AF-B86C17C01993}" dt="2020-07-14T14:31:37.344" v="894" actId="20577"/>
        <pc:sldMkLst>
          <pc:docMk/>
          <pc:sldMk cId="1079636054" sldId="256"/>
        </pc:sldMkLst>
        <pc:spChg chg="del mod">
          <ac:chgData name="Lois Beech" userId="9b063b3d-bc05-4fa1-b877-8e440bf27e22" providerId="ADAL" clId="{D3D3A1E3-9FFA-4E2C-B8AF-B86C17C01993}" dt="2020-07-13T10:42:05.524" v="461" actId="478"/>
          <ac:spMkLst>
            <pc:docMk/>
            <pc:sldMk cId="1079636054" sldId="256"/>
            <ac:spMk id="2" creationId="{0A015504-2CF6-4073-814C-FF080646DCC9}"/>
          </ac:spMkLst>
        </pc:spChg>
        <pc:spChg chg="del mod">
          <ac:chgData name="Lois Beech" userId="9b063b3d-bc05-4fa1-b877-8e440bf27e22" providerId="ADAL" clId="{D3D3A1E3-9FFA-4E2C-B8AF-B86C17C01993}" dt="2020-07-13T10:41:41.048" v="459" actId="478"/>
          <ac:spMkLst>
            <pc:docMk/>
            <pc:sldMk cId="1079636054" sldId="256"/>
            <ac:spMk id="3" creationId="{4771BE4A-3233-473D-B648-233F7410F240}"/>
          </ac:spMkLst>
        </pc:spChg>
        <pc:spChg chg="del">
          <ac:chgData name="Lois Beech" userId="9b063b3d-bc05-4fa1-b877-8e440bf27e22" providerId="ADAL" clId="{D3D3A1E3-9FFA-4E2C-B8AF-B86C17C01993}" dt="2020-07-13T10:15:26.911" v="39" actId="478"/>
          <ac:spMkLst>
            <pc:docMk/>
            <pc:sldMk cId="1079636054" sldId="256"/>
            <ac:spMk id="4" creationId="{A18B107D-9D43-49E7-81BD-F66D654192C4}"/>
          </ac:spMkLst>
        </pc:spChg>
        <pc:spChg chg="add del mod">
          <ac:chgData name="Lois Beech" userId="9b063b3d-bc05-4fa1-b877-8e440bf27e22" providerId="ADAL" clId="{D3D3A1E3-9FFA-4E2C-B8AF-B86C17C01993}" dt="2020-07-13T10:50:40.379" v="516" actId="478"/>
          <ac:spMkLst>
            <pc:docMk/>
            <pc:sldMk cId="1079636054" sldId="256"/>
            <ac:spMk id="16" creationId="{3AFFD831-E7A3-4A54-B8FF-0CBD9C58DB21}"/>
          </ac:spMkLst>
        </pc:spChg>
        <pc:spChg chg="mod">
          <ac:chgData name="Lois Beech" userId="9b063b3d-bc05-4fa1-b877-8e440bf27e22" providerId="ADAL" clId="{D3D3A1E3-9FFA-4E2C-B8AF-B86C17C01993}" dt="2020-07-14T14:31:37.344" v="894" actId="20577"/>
          <ac:spMkLst>
            <pc:docMk/>
            <pc:sldMk cId="1079636054" sldId="256"/>
            <ac:spMk id="17" creationId="{C57C6026-BDAC-4B3A-883D-274628FAB536}"/>
          </ac:spMkLst>
        </pc:spChg>
        <pc:spChg chg="add del mod">
          <ac:chgData name="Lois Beech" userId="9b063b3d-bc05-4fa1-b877-8e440bf27e22" providerId="ADAL" clId="{D3D3A1E3-9FFA-4E2C-B8AF-B86C17C01993}" dt="2020-07-13T10:50:43.771" v="517" actId="478"/>
          <ac:spMkLst>
            <pc:docMk/>
            <pc:sldMk cId="1079636054" sldId="256"/>
            <ac:spMk id="18" creationId="{A2D06A86-303A-4D63-976A-C913764E9182}"/>
          </ac:spMkLst>
        </pc:spChg>
        <pc:spChg chg="add del mod">
          <ac:chgData name="Lois Beech" userId="9b063b3d-bc05-4fa1-b877-8e440bf27e22" providerId="ADAL" clId="{D3D3A1E3-9FFA-4E2C-B8AF-B86C17C01993}" dt="2020-07-14T08:41:55.019" v="830" actId="1076"/>
          <ac:spMkLst>
            <pc:docMk/>
            <pc:sldMk cId="1079636054" sldId="256"/>
            <ac:spMk id="20" creationId="{98BF6567-2F76-4380-A16A-AE5DB64DEB80}"/>
          </ac:spMkLst>
        </pc:spChg>
        <pc:spChg chg="add del">
          <ac:chgData name="Lois Beech" userId="9b063b3d-bc05-4fa1-b877-8e440bf27e22" providerId="ADAL" clId="{D3D3A1E3-9FFA-4E2C-B8AF-B86C17C01993}" dt="2020-07-13T11:28:33.200" v="557" actId="22"/>
          <ac:spMkLst>
            <pc:docMk/>
            <pc:sldMk cId="1079636054" sldId="256"/>
            <ac:spMk id="21" creationId="{5DFF411E-5C65-4179-993E-C8ECD3AF6A34}"/>
          </ac:spMkLst>
        </pc:spChg>
        <pc:spChg chg="add del">
          <ac:chgData name="Lois Beech" userId="9b063b3d-bc05-4fa1-b877-8e440bf27e22" providerId="ADAL" clId="{D3D3A1E3-9FFA-4E2C-B8AF-B86C17C01993}" dt="2020-07-14T08:20:28.037" v="659" actId="22"/>
          <ac:spMkLst>
            <pc:docMk/>
            <pc:sldMk cId="1079636054" sldId="256"/>
            <ac:spMk id="24" creationId="{A85B77C9-FA9A-4284-A03B-6D7A42EE8A1C}"/>
          </ac:spMkLst>
        </pc:spChg>
        <pc:picChg chg="add mod">
          <ac:chgData name="Lois Beech" userId="9b063b3d-bc05-4fa1-b877-8e440bf27e22" providerId="ADAL" clId="{D3D3A1E3-9FFA-4E2C-B8AF-B86C17C01993}" dt="2020-07-14T08:34:22.275" v="770" actId="1076"/>
          <ac:picMkLst>
            <pc:docMk/>
            <pc:sldMk cId="1079636054" sldId="256"/>
            <ac:picMk id="6" creationId="{5529C0E6-8F6A-49FD-BCD9-CE834B5220D4}"/>
          </ac:picMkLst>
        </pc:picChg>
        <pc:picChg chg="mod">
          <ac:chgData name="Lois Beech" userId="9b063b3d-bc05-4fa1-b877-8e440bf27e22" providerId="ADAL" clId="{D3D3A1E3-9FFA-4E2C-B8AF-B86C17C01993}" dt="2020-07-14T08:34:34.645" v="772" actId="14100"/>
          <ac:picMkLst>
            <pc:docMk/>
            <pc:sldMk cId="1079636054" sldId="256"/>
            <ac:picMk id="9" creationId="{B8F46ACC-E2EE-4BD4-99D9-E909E61E304E}"/>
          </ac:picMkLst>
        </pc:picChg>
        <pc:picChg chg="add del mod">
          <ac:chgData name="Lois Beech" userId="9b063b3d-bc05-4fa1-b877-8e440bf27e22" providerId="ADAL" clId="{D3D3A1E3-9FFA-4E2C-B8AF-B86C17C01993}" dt="2020-07-14T08:19:30.456" v="657" actId="478"/>
          <ac:picMkLst>
            <pc:docMk/>
            <pc:sldMk cId="1079636054" sldId="256"/>
            <ac:picMk id="10" creationId="{7D2A61A2-8FBE-45FE-A6E4-E96B3B30428F}"/>
          </ac:picMkLst>
        </pc:picChg>
        <pc:picChg chg="add del mod">
          <ac:chgData name="Lois Beech" userId="9b063b3d-bc05-4fa1-b877-8e440bf27e22" providerId="ADAL" clId="{D3D3A1E3-9FFA-4E2C-B8AF-B86C17C01993}" dt="2020-07-14T08:27:19.431" v="689" actId="478"/>
          <ac:picMkLst>
            <pc:docMk/>
            <pc:sldMk cId="1079636054" sldId="256"/>
            <ac:picMk id="12" creationId="{912CD21B-5162-478F-8FDC-1A75D6068824}"/>
          </ac:picMkLst>
        </pc:picChg>
        <pc:picChg chg="mod modCrop">
          <ac:chgData name="Lois Beech" userId="9b063b3d-bc05-4fa1-b877-8e440bf27e22" providerId="ADAL" clId="{D3D3A1E3-9FFA-4E2C-B8AF-B86C17C01993}" dt="2020-07-14T08:41:55.870" v="832" actId="1076"/>
          <ac:picMkLst>
            <pc:docMk/>
            <pc:sldMk cId="1079636054" sldId="256"/>
            <ac:picMk id="13" creationId="{BAB0115F-C7A7-4BAF-8448-98237D5486C4}"/>
          </ac:picMkLst>
        </pc:picChg>
        <pc:picChg chg="add del mod">
          <ac:chgData name="Lois Beech" userId="9b063b3d-bc05-4fa1-b877-8e440bf27e22" providerId="ADAL" clId="{D3D3A1E3-9FFA-4E2C-B8AF-B86C17C01993}" dt="2020-07-13T10:50:38.204" v="515" actId="478"/>
          <ac:picMkLst>
            <pc:docMk/>
            <pc:sldMk cId="1079636054" sldId="256"/>
            <ac:picMk id="14" creationId="{E56A5867-B0F9-4E4F-84B8-54D3DE2B87C7}"/>
          </ac:picMkLst>
        </pc:picChg>
        <pc:picChg chg="add del mod">
          <ac:chgData name="Lois Beech" userId="9b063b3d-bc05-4fa1-b877-8e440bf27e22" providerId="ADAL" clId="{D3D3A1E3-9FFA-4E2C-B8AF-B86C17C01993}" dt="2020-07-13T10:22:35.298" v="118" actId="478"/>
          <ac:picMkLst>
            <pc:docMk/>
            <pc:sldMk cId="1079636054" sldId="256"/>
            <ac:picMk id="15" creationId="{D72AADB1-3292-4C88-9B61-7580ED41669F}"/>
          </ac:picMkLst>
        </pc:picChg>
        <pc:picChg chg="del">
          <ac:chgData name="Lois Beech" userId="9b063b3d-bc05-4fa1-b877-8e440bf27e22" providerId="ADAL" clId="{D3D3A1E3-9FFA-4E2C-B8AF-B86C17C01993}" dt="2020-07-13T10:15:23.102" v="38" actId="478"/>
          <ac:picMkLst>
            <pc:docMk/>
            <pc:sldMk cId="1079636054" sldId="256"/>
            <ac:picMk id="19" creationId="{6DEF3EA7-EF62-49DF-AF5B-F578254838A9}"/>
          </ac:picMkLst>
        </pc:picChg>
        <pc:picChg chg="add mod ord">
          <ac:chgData name="Lois Beech" userId="9b063b3d-bc05-4fa1-b877-8e440bf27e22" providerId="ADAL" clId="{D3D3A1E3-9FFA-4E2C-B8AF-B86C17C01993}" dt="2020-07-14T08:41:55.474" v="831" actId="1076"/>
          <ac:picMkLst>
            <pc:docMk/>
            <pc:sldMk cId="1079636054" sldId="256"/>
            <ac:picMk id="22" creationId="{58DE3549-65A1-4EF6-BB4E-7F107C6F907A}"/>
          </ac:picMkLst>
        </pc:picChg>
        <pc:picChg chg="add del mod">
          <ac:chgData name="Lois Beech" userId="9b063b3d-bc05-4fa1-b877-8e440bf27e22" providerId="ADAL" clId="{D3D3A1E3-9FFA-4E2C-B8AF-B86C17C01993}" dt="2020-07-13T10:21:50.822" v="110" actId="478"/>
          <ac:picMkLst>
            <pc:docMk/>
            <pc:sldMk cId="1079636054" sldId="256"/>
            <ac:picMk id="1026" creationId="{DC6860E9-33FB-4A1F-9F09-2513E7D73E33}"/>
          </ac:picMkLst>
        </pc:picChg>
        <pc:picChg chg="add del mod">
          <ac:chgData name="Lois Beech" userId="9b063b3d-bc05-4fa1-b877-8e440bf27e22" providerId="ADAL" clId="{D3D3A1E3-9FFA-4E2C-B8AF-B86C17C01993}" dt="2020-07-14T08:25:39.689" v="679" actId="478"/>
          <ac:picMkLst>
            <pc:docMk/>
            <pc:sldMk cId="1079636054" sldId="256"/>
            <ac:picMk id="1028" creationId="{8B49F6FC-B122-459B-9C04-75EEE7788944}"/>
          </ac:picMkLst>
        </pc:picChg>
        <pc:picChg chg="add mod">
          <ac:chgData name="Lois Beech" userId="9b063b3d-bc05-4fa1-b877-8e440bf27e22" providerId="ADAL" clId="{D3D3A1E3-9FFA-4E2C-B8AF-B86C17C01993}" dt="2020-07-14T08:34:27.762" v="771" actId="1076"/>
          <ac:picMkLst>
            <pc:docMk/>
            <pc:sldMk cId="1079636054" sldId="256"/>
            <ac:picMk id="1030" creationId="{868AC334-8CF6-43CE-9456-4D6F6CEF64E1}"/>
          </ac:picMkLst>
        </pc:picChg>
        <pc:picChg chg="add mod">
          <ac:chgData name="Lois Beech" userId="9b063b3d-bc05-4fa1-b877-8e440bf27e22" providerId="ADAL" clId="{D3D3A1E3-9FFA-4E2C-B8AF-B86C17C01993}" dt="2020-07-14T08:34:16.768" v="768" actId="1076"/>
          <ac:picMkLst>
            <pc:docMk/>
            <pc:sldMk cId="1079636054" sldId="256"/>
            <ac:picMk id="1032" creationId="{90CAA11A-1973-4729-9905-89CFD3D80F72}"/>
          </ac:picMkLst>
        </pc:picChg>
        <pc:picChg chg="del">
          <ac:chgData name="Lois Beech" userId="9b063b3d-bc05-4fa1-b877-8e440bf27e22" providerId="ADAL" clId="{D3D3A1E3-9FFA-4E2C-B8AF-B86C17C01993}" dt="2020-07-13T10:11:26.181" v="31" actId="478"/>
          <ac:picMkLst>
            <pc:docMk/>
            <pc:sldMk cId="1079636054" sldId="256"/>
            <ac:picMk id="2050" creationId="{2D659B72-FDAD-4B87-A6E8-F435FBE0C4BA}"/>
          </ac:picMkLst>
        </pc:picChg>
      </pc:sldChg>
      <pc:sldChg chg="addSp delSp modSp del mod">
        <pc:chgData name="Lois Beech" userId="9b063b3d-bc05-4fa1-b877-8e440bf27e22" providerId="ADAL" clId="{D3D3A1E3-9FFA-4E2C-B8AF-B86C17C01993}" dt="2020-07-13T11:31:24.931" v="573" actId="47"/>
        <pc:sldMkLst>
          <pc:docMk/>
          <pc:sldMk cId="3860630490" sldId="257"/>
        </pc:sldMkLst>
        <pc:spChg chg="mod">
          <ac:chgData name="Lois Beech" userId="9b063b3d-bc05-4fa1-b877-8e440bf27e22" providerId="ADAL" clId="{D3D3A1E3-9FFA-4E2C-B8AF-B86C17C01993}" dt="2020-07-13T10:26:58.603" v="139" actId="20577"/>
          <ac:spMkLst>
            <pc:docMk/>
            <pc:sldMk cId="3860630490" sldId="257"/>
            <ac:spMk id="6" creationId="{B7133895-89D1-4A96-8C1B-62186541121E}"/>
          </ac:spMkLst>
        </pc:spChg>
        <pc:spChg chg="mod">
          <ac:chgData name="Lois Beech" userId="9b063b3d-bc05-4fa1-b877-8e440bf27e22" providerId="ADAL" clId="{D3D3A1E3-9FFA-4E2C-B8AF-B86C17C01993}" dt="2020-07-13T10:27:25.988" v="141" actId="1076"/>
          <ac:spMkLst>
            <pc:docMk/>
            <pc:sldMk cId="3860630490" sldId="257"/>
            <ac:spMk id="14" creationId="{82F03C19-AE8B-4665-80EC-28745A9E3A22}"/>
          </ac:spMkLst>
        </pc:spChg>
        <pc:picChg chg="add mod">
          <ac:chgData name="Lois Beech" userId="9b063b3d-bc05-4fa1-b877-8e440bf27e22" providerId="ADAL" clId="{D3D3A1E3-9FFA-4E2C-B8AF-B86C17C01993}" dt="2020-07-13T10:41:22.827" v="456"/>
          <ac:picMkLst>
            <pc:docMk/>
            <pc:sldMk cId="3860630490" sldId="257"/>
            <ac:picMk id="9" creationId="{CDDDD525-2AA2-41F3-8701-6B159FE7AB49}"/>
          </ac:picMkLst>
        </pc:picChg>
        <pc:picChg chg="del">
          <ac:chgData name="Lois Beech" userId="9b063b3d-bc05-4fa1-b877-8e440bf27e22" providerId="ADAL" clId="{D3D3A1E3-9FFA-4E2C-B8AF-B86C17C01993}" dt="2020-07-13T10:41:22.529" v="455" actId="478"/>
          <ac:picMkLst>
            <pc:docMk/>
            <pc:sldMk cId="3860630490" sldId="257"/>
            <ac:picMk id="11" creationId="{D99AE012-573B-4FF1-88C4-E9295B734C0E}"/>
          </ac:picMkLst>
        </pc:picChg>
        <pc:picChg chg="mod">
          <ac:chgData name="Lois Beech" userId="9b063b3d-bc05-4fa1-b877-8e440bf27e22" providerId="ADAL" clId="{D3D3A1E3-9FFA-4E2C-B8AF-B86C17C01993}" dt="2020-07-13T10:30:01.805" v="251" actId="1038"/>
          <ac:picMkLst>
            <pc:docMk/>
            <pc:sldMk cId="3860630490" sldId="257"/>
            <ac:picMk id="13" creationId="{BAB0115F-C7A7-4BAF-8448-98237D5486C4}"/>
          </ac:picMkLst>
        </pc:picChg>
        <pc:picChg chg="mod">
          <ac:chgData name="Lois Beech" userId="9b063b3d-bc05-4fa1-b877-8e440bf27e22" providerId="ADAL" clId="{D3D3A1E3-9FFA-4E2C-B8AF-B86C17C01993}" dt="2020-07-13T10:27:14.267" v="140" actId="1076"/>
          <ac:picMkLst>
            <pc:docMk/>
            <pc:sldMk cId="3860630490" sldId="257"/>
            <ac:picMk id="19" creationId="{6DEF3EA7-EF62-49DF-AF5B-F578254838A9}"/>
          </ac:picMkLst>
        </pc:picChg>
      </pc:sldChg>
      <pc:sldChg chg="addSp delSp modSp del mod">
        <pc:chgData name="Lois Beech" userId="9b063b3d-bc05-4fa1-b877-8e440bf27e22" providerId="ADAL" clId="{D3D3A1E3-9FFA-4E2C-B8AF-B86C17C01993}" dt="2020-07-13T11:29:58.038" v="566" actId="47"/>
        <pc:sldMkLst>
          <pc:docMk/>
          <pc:sldMk cId="1293183938" sldId="258"/>
        </pc:sldMkLst>
        <pc:spChg chg="del mod">
          <ac:chgData name="Lois Beech" userId="9b063b3d-bc05-4fa1-b877-8e440bf27e22" providerId="ADAL" clId="{D3D3A1E3-9FFA-4E2C-B8AF-B86C17C01993}" dt="2020-07-13T10:53:02.424" v="545" actId="478"/>
          <ac:spMkLst>
            <pc:docMk/>
            <pc:sldMk cId="1293183938" sldId="258"/>
            <ac:spMk id="2" creationId="{0A015504-2CF6-4073-814C-FF080646DCC9}"/>
          </ac:spMkLst>
        </pc:spChg>
        <pc:spChg chg="del">
          <ac:chgData name="Lois Beech" userId="9b063b3d-bc05-4fa1-b877-8e440bf27e22" providerId="ADAL" clId="{D3D3A1E3-9FFA-4E2C-B8AF-B86C17C01993}" dt="2020-07-13T10:52:56.958" v="543" actId="478"/>
          <ac:spMkLst>
            <pc:docMk/>
            <pc:sldMk cId="1293183938" sldId="258"/>
            <ac:spMk id="4" creationId="{A18B107D-9D43-49E7-81BD-F66D654192C4}"/>
          </ac:spMkLst>
        </pc:spChg>
        <pc:spChg chg="mod">
          <ac:chgData name="Lois Beech" userId="9b063b3d-bc05-4fa1-b877-8e440bf27e22" providerId="ADAL" clId="{D3D3A1E3-9FFA-4E2C-B8AF-B86C17C01993}" dt="2020-07-13T10:44:25.624" v="514" actId="20577"/>
          <ac:spMkLst>
            <pc:docMk/>
            <pc:sldMk cId="1293183938" sldId="258"/>
            <ac:spMk id="17" creationId="{C57C6026-BDAC-4B3A-883D-274628FAB536}"/>
          </ac:spMkLst>
        </pc:spChg>
        <pc:picChg chg="add mod">
          <ac:chgData name="Lois Beech" userId="9b063b3d-bc05-4fa1-b877-8e440bf27e22" providerId="ADAL" clId="{D3D3A1E3-9FFA-4E2C-B8AF-B86C17C01993}" dt="2020-07-13T10:41:17.877" v="454"/>
          <ac:picMkLst>
            <pc:docMk/>
            <pc:sldMk cId="1293183938" sldId="258"/>
            <ac:picMk id="10" creationId="{702C464B-2A42-4820-B52F-A50B9A998D39}"/>
          </ac:picMkLst>
        </pc:picChg>
        <pc:picChg chg="mod modCrop">
          <ac:chgData name="Lois Beech" userId="9b063b3d-bc05-4fa1-b877-8e440bf27e22" providerId="ADAL" clId="{D3D3A1E3-9FFA-4E2C-B8AF-B86C17C01993}" dt="2020-07-13T10:32:00.217" v="306" actId="732"/>
          <ac:picMkLst>
            <pc:docMk/>
            <pc:sldMk cId="1293183938" sldId="258"/>
            <ac:picMk id="13" creationId="{BAB0115F-C7A7-4BAF-8448-98237D5486C4}"/>
          </ac:picMkLst>
        </pc:picChg>
        <pc:picChg chg="del">
          <ac:chgData name="Lois Beech" userId="9b063b3d-bc05-4fa1-b877-8e440bf27e22" providerId="ADAL" clId="{D3D3A1E3-9FFA-4E2C-B8AF-B86C17C01993}" dt="2020-07-13T10:52:54.479" v="542" actId="478"/>
          <ac:picMkLst>
            <pc:docMk/>
            <pc:sldMk cId="1293183938" sldId="258"/>
            <ac:picMk id="19" creationId="{6DEF3EA7-EF62-49DF-AF5B-F578254838A9}"/>
          </ac:picMkLst>
        </pc:picChg>
        <pc:picChg chg="del">
          <ac:chgData name="Lois Beech" userId="9b063b3d-bc05-4fa1-b877-8e440bf27e22" providerId="ADAL" clId="{D3D3A1E3-9FFA-4E2C-B8AF-B86C17C01993}" dt="2020-07-13T10:41:17.291" v="453" actId="478"/>
          <ac:picMkLst>
            <pc:docMk/>
            <pc:sldMk cId="1293183938" sldId="258"/>
            <ac:picMk id="2050" creationId="{2D659B72-FDAD-4B87-A6E8-F435FBE0C4BA}"/>
          </ac:picMkLst>
        </pc:picChg>
      </pc:sldChg>
      <pc:sldChg chg="addSp delSp modSp del mod">
        <pc:chgData name="Lois Beech" userId="9b063b3d-bc05-4fa1-b877-8e440bf27e22" providerId="ADAL" clId="{D3D3A1E3-9FFA-4E2C-B8AF-B86C17C01993}" dt="2020-07-14T08:39:34.383" v="812" actId="47"/>
        <pc:sldMkLst>
          <pc:docMk/>
          <pc:sldMk cId="553935103" sldId="259"/>
        </pc:sldMkLst>
        <pc:spChg chg="mod">
          <ac:chgData name="Lois Beech" userId="9b063b3d-bc05-4fa1-b877-8e440bf27e22" providerId="ADAL" clId="{D3D3A1E3-9FFA-4E2C-B8AF-B86C17C01993}" dt="2020-07-13T10:28:52.850" v="186" actId="20577"/>
          <ac:spMkLst>
            <pc:docMk/>
            <pc:sldMk cId="553935103" sldId="259"/>
            <ac:spMk id="6" creationId="{B7133895-89D1-4A96-8C1B-62186541121E}"/>
          </ac:spMkLst>
        </pc:spChg>
        <pc:picChg chg="add mod">
          <ac:chgData name="Lois Beech" userId="9b063b3d-bc05-4fa1-b877-8e440bf27e22" providerId="ADAL" clId="{D3D3A1E3-9FFA-4E2C-B8AF-B86C17C01993}" dt="2020-07-13T10:41:25.914" v="458"/>
          <ac:picMkLst>
            <pc:docMk/>
            <pc:sldMk cId="553935103" sldId="259"/>
            <ac:picMk id="8" creationId="{AE4114B0-BA21-421B-B76F-45E5559C272C}"/>
          </ac:picMkLst>
        </pc:picChg>
        <pc:picChg chg="del">
          <ac:chgData name="Lois Beech" userId="9b063b3d-bc05-4fa1-b877-8e440bf27e22" providerId="ADAL" clId="{D3D3A1E3-9FFA-4E2C-B8AF-B86C17C01993}" dt="2020-07-13T10:41:25.484" v="457" actId="478"/>
          <ac:picMkLst>
            <pc:docMk/>
            <pc:sldMk cId="553935103" sldId="259"/>
            <ac:picMk id="11" creationId="{D99AE012-573B-4FF1-88C4-E9295B734C0E}"/>
          </ac:picMkLst>
        </pc:picChg>
        <pc:picChg chg="mod">
          <ac:chgData name="Lois Beech" userId="9b063b3d-bc05-4fa1-b877-8e440bf27e22" providerId="ADAL" clId="{D3D3A1E3-9FFA-4E2C-B8AF-B86C17C01993}" dt="2020-07-13T10:30:10.233" v="278" actId="1038"/>
          <ac:picMkLst>
            <pc:docMk/>
            <pc:sldMk cId="553935103" sldId="259"/>
            <ac:picMk id="13" creationId="{BAB0115F-C7A7-4BAF-8448-98237D5486C4}"/>
          </ac:picMkLst>
        </pc:picChg>
      </pc:sldChg>
      <pc:sldChg chg="addSp modSp add del mod ord">
        <pc:chgData name="Lois Beech" userId="9b063b3d-bc05-4fa1-b877-8e440bf27e22" providerId="ADAL" clId="{D3D3A1E3-9FFA-4E2C-B8AF-B86C17C01993}" dt="2020-07-16T14:17:32.586" v="959" actId="1076"/>
        <pc:sldMkLst>
          <pc:docMk/>
          <pc:sldMk cId="2697741336" sldId="260"/>
        </pc:sldMkLst>
        <pc:spChg chg="mod">
          <ac:chgData name="Lois Beech" userId="9b063b3d-bc05-4fa1-b877-8e440bf27e22" providerId="ADAL" clId="{D3D3A1E3-9FFA-4E2C-B8AF-B86C17C01993}" dt="2020-07-16T14:17:32.586" v="959" actId="1076"/>
          <ac:spMkLst>
            <pc:docMk/>
            <pc:sldMk cId="2697741336" sldId="260"/>
            <ac:spMk id="13" creationId="{DB5B1DF3-AE8A-5245-815A-32F003D64847}"/>
          </ac:spMkLst>
        </pc:spChg>
        <pc:picChg chg="mod">
          <ac:chgData name="Lois Beech" userId="9b063b3d-bc05-4fa1-b877-8e440bf27e22" providerId="ADAL" clId="{D3D3A1E3-9FFA-4E2C-B8AF-B86C17C01993}" dt="2020-07-16T12:50:10.849" v="954" actId="1076"/>
          <ac:picMkLst>
            <pc:docMk/>
            <pc:sldMk cId="2697741336" sldId="260"/>
            <ac:picMk id="4" creationId="{EEC8CC5D-06BC-4E4F-A16E-49DF68B730C2}"/>
          </ac:picMkLst>
        </pc:picChg>
        <pc:picChg chg="add mod">
          <ac:chgData name="Lois Beech" userId="9b063b3d-bc05-4fa1-b877-8e440bf27e22" providerId="ADAL" clId="{D3D3A1E3-9FFA-4E2C-B8AF-B86C17C01993}" dt="2020-07-16T12:50:23.133" v="958" actId="14100"/>
          <ac:picMkLst>
            <pc:docMk/>
            <pc:sldMk cId="2697741336" sldId="260"/>
            <ac:picMk id="17" creationId="{646C5FB7-D540-4F37-9212-6EDBF224A3DF}"/>
          </ac:picMkLst>
        </pc:picChg>
      </pc:sldChg>
      <pc:sldChg chg="new del">
        <pc:chgData name="Lois Beech" userId="9b063b3d-bc05-4fa1-b877-8e440bf27e22" providerId="ADAL" clId="{D3D3A1E3-9FFA-4E2C-B8AF-B86C17C01993}" dt="2020-07-13T11:28:40.439" v="559" actId="47"/>
        <pc:sldMkLst>
          <pc:docMk/>
          <pc:sldMk cId="2391047641" sldId="261"/>
        </pc:sldMkLst>
      </pc:sldChg>
      <pc:sldChg chg="modSp add del mod">
        <pc:chgData name="Lois Beech" userId="9b063b3d-bc05-4fa1-b877-8e440bf27e22" providerId="ADAL" clId="{D3D3A1E3-9FFA-4E2C-B8AF-B86C17C01993}" dt="2020-07-14T08:36:24.783" v="787" actId="47"/>
        <pc:sldMkLst>
          <pc:docMk/>
          <pc:sldMk cId="3166111530" sldId="261"/>
        </pc:sldMkLst>
        <pc:spChg chg="mod">
          <ac:chgData name="Lois Beech" userId="9b063b3d-bc05-4fa1-b877-8e440bf27e22" providerId="ADAL" clId="{D3D3A1E3-9FFA-4E2C-B8AF-B86C17C01993}" dt="2020-07-13T14:06:22.301" v="605" actId="20577"/>
          <ac:spMkLst>
            <pc:docMk/>
            <pc:sldMk cId="3166111530" sldId="261"/>
            <ac:spMk id="17" creationId="{C57C6026-BDAC-4B3A-883D-274628FAB536}"/>
          </ac:spMkLst>
        </pc:spChg>
      </pc:sldChg>
      <pc:sldChg chg="addSp delSp modSp add del mod ord">
        <pc:chgData name="Lois Beech" userId="9b063b3d-bc05-4fa1-b877-8e440bf27e22" providerId="ADAL" clId="{D3D3A1E3-9FFA-4E2C-B8AF-B86C17C01993}" dt="2020-07-14T08:37:41.051" v="802" actId="47"/>
        <pc:sldMkLst>
          <pc:docMk/>
          <pc:sldMk cId="4203064094" sldId="262"/>
        </pc:sldMkLst>
        <pc:spChg chg="add mod">
          <ac:chgData name="Lois Beech" userId="9b063b3d-bc05-4fa1-b877-8e440bf27e22" providerId="ADAL" clId="{D3D3A1E3-9FFA-4E2C-B8AF-B86C17C01993}" dt="2020-07-13T14:07:18.351" v="614" actId="113"/>
          <ac:spMkLst>
            <pc:docMk/>
            <pc:sldMk cId="4203064094" sldId="262"/>
            <ac:spMk id="10" creationId="{308F94AA-A1BC-4912-AD55-673251C2E530}"/>
          </ac:spMkLst>
        </pc:spChg>
        <pc:spChg chg="mod">
          <ac:chgData name="Lois Beech" userId="9b063b3d-bc05-4fa1-b877-8e440bf27e22" providerId="ADAL" clId="{D3D3A1E3-9FFA-4E2C-B8AF-B86C17C01993}" dt="2020-07-13T14:07:01.590" v="609" actId="6549"/>
          <ac:spMkLst>
            <pc:docMk/>
            <pc:sldMk cId="4203064094" sldId="262"/>
            <ac:spMk id="17" creationId="{C57C6026-BDAC-4B3A-883D-274628FAB536}"/>
          </ac:spMkLst>
        </pc:spChg>
        <pc:spChg chg="del">
          <ac:chgData name="Lois Beech" userId="9b063b3d-bc05-4fa1-b877-8e440bf27e22" providerId="ADAL" clId="{D3D3A1E3-9FFA-4E2C-B8AF-B86C17C01993}" dt="2020-07-13T11:31:18.484" v="572" actId="478"/>
          <ac:spMkLst>
            <pc:docMk/>
            <pc:sldMk cId="4203064094" sldId="262"/>
            <ac:spMk id="20" creationId="{98BF6567-2F76-4380-A16A-AE5DB64DEB80}"/>
          </ac:spMkLst>
        </pc:spChg>
        <pc:picChg chg="mod">
          <ac:chgData name="Lois Beech" userId="9b063b3d-bc05-4fa1-b877-8e440bf27e22" providerId="ADAL" clId="{D3D3A1E3-9FFA-4E2C-B8AF-B86C17C01993}" dt="2020-07-13T14:07:09.245" v="611" actId="1076"/>
          <ac:picMkLst>
            <pc:docMk/>
            <pc:sldMk cId="4203064094" sldId="262"/>
            <ac:picMk id="6" creationId="{5529C0E6-8F6A-49FD-BCD9-CE834B5220D4}"/>
          </ac:picMkLst>
        </pc:picChg>
        <pc:picChg chg="mod">
          <ac:chgData name="Lois Beech" userId="9b063b3d-bc05-4fa1-b877-8e440bf27e22" providerId="ADAL" clId="{D3D3A1E3-9FFA-4E2C-B8AF-B86C17C01993}" dt="2020-07-13T14:07:07.137" v="610" actId="1076"/>
          <ac:picMkLst>
            <pc:docMk/>
            <pc:sldMk cId="4203064094" sldId="262"/>
            <ac:picMk id="9" creationId="{B8F46ACC-E2EE-4BD4-99D9-E909E61E304E}"/>
          </ac:picMkLst>
        </pc:picChg>
        <pc:picChg chg="del">
          <ac:chgData name="Lois Beech" userId="9b063b3d-bc05-4fa1-b877-8e440bf27e22" providerId="ADAL" clId="{D3D3A1E3-9FFA-4E2C-B8AF-B86C17C01993}" dt="2020-07-13T11:30:58.108" v="571" actId="478"/>
          <ac:picMkLst>
            <pc:docMk/>
            <pc:sldMk cId="4203064094" sldId="262"/>
            <ac:picMk id="1028" creationId="{8B49F6FC-B122-459B-9C04-75EEE7788944}"/>
          </ac:picMkLst>
        </pc:picChg>
      </pc:sldChg>
      <pc:sldChg chg="modSp add mod">
        <pc:chgData name="Lois Beech" userId="9b063b3d-bc05-4fa1-b877-8e440bf27e22" providerId="ADAL" clId="{D3D3A1E3-9FFA-4E2C-B8AF-B86C17C01993}" dt="2020-07-14T08:36:02.315" v="786" actId="1076"/>
        <pc:sldMkLst>
          <pc:docMk/>
          <pc:sldMk cId="1871381868" sldId="263"/>
        </pc:sldMkLst>
        <pc:spChg chg="mod">
          <ac:chgData name="Lois Beech" userId="9b063b3d-bc05-4fa1-b877-8e440bf27e22" providerId="ADAL" clId="{D3D3A1E3-9FFA-4E2C-B8AF-B86C17C01993}" dt="2020-07-14T08:36:02.315" v="786" actId="1076"/>
          <ac:spMkLst>
            <pc:docMk/>
            <pc:sldMk cId="1871381868" sldId="263"/>
            <ac:spMk id="17" creationId="{C57C6026-BDAC-4B3A-883D-274628FAB536}"/>
          </ac:spMkLst>
        </pc:spChg>
      </pc:sldChg>
      <pc:sldChg chg="addSp delSp modSp add mod ord">
        <pc:chgData name="Lois Beech" userId="9b063b3d-bc05-4fa1-b877-8e440bf27e22" providerId="ADAL" clId="{D3D3A1E3-9FFA-4E2C-B8AF-B86C17C01993}" dt="2020-07-14T08:37:35.337" v="801" actId="255"/>
        <pc:sldMkLst>
          <pc:docMk/>
          <pc:sldMk cId="3283412762" sldId="264"/>
        </pc:sldMkLst>
        <pc:spChg chg="add del">
          <ac:chgData name="Lois Beech" userId="9b063b3d-bc05-4fa1-b877-8e440bf27e22" providerId="ADAL" clId="{D3D3A1E3-9FFA-4E2C-B8AF-B86C17C01993}" dt="2020-07-14T08:37:14.431" v="797" actId="22"/>
          <ac:spMkLst>
            <pc:docMk/>
            <pc:sldMk cId="3283412762" sldId="264"/>
            <ac:spMk id="11" creationId="{4580F67C-317A-439A-AD60-3BB39F9A60BF}"/>
          </ac:spMkLst>
        </pc:spChg>
        <pc:spChg chg="add mod">
          <ac:chgData name="Lois Beech" userId="9b063b3d-bc05-4fa1-b877-8e440bf27e22" providerId="ADAL" clId="{D3D3A1E3-9FFA-4E2C-B8AF-B86C17C01993}" dt="2020-07-14T08:37:35.337" v="801" actId="255"/>
          <ac:spMkLst>
            <pc:docMk/>
            <pc:sldMk cId="3283412762" sldId="264"/>
            <ac:spMk id="12" creationId="{1F2C1D85-7DF8-479A-8D48-5DBF64E8AB09}"/>
          </ac:spMkLst>
        </pc:spChg>
        <pc:spChg chg="mod">
          <ac:chgData name="Lois Beech" userId="9b063b3d-bc05-4fa1-b877-8e440bf27e22" providerId="ADAL" clId="{D3D3A1E3-9FFA-4E2C-B8AF-B86C17C01993}" dt="2020-07-14T08:36:57.258" v="793" actId="1076"/>
          <ac:spMkLst>
            <pc:docMk/>
            <pc:sldMk cId="3283412762" sldId="264"/>
            <ac:spMk id="17" creationId="{C57C6026-BDAC-4B3A-883D-274628FAB536}"/>
          </ac:spMkLst>
        </pc:spChg>
        <pc:spChg chg="del">
          <ac:chgData name="Lois Beech" userId="9b063b3d-bc05-4fa1-b877-8e440bf27e22" providerId="ADAL" clId="{D3D3A1E3-9FFA-4E2C-B8AF-B86C17C01993}" dt="2020-07-14T08:37:04.411" v="795" actId="478"/>
          <ac:spMkLst>
            <pc:docMk/>
            <pc:sldMk cId="3283412762" sldId="264"/>
            <ac:spMk id="20" creationId="{98BF6567-2F76-4380-A16A-AE5DB64DEB80}"/>
          </ac:spMkLst>
        </pc:spChg>
        <pc:picChg chg="del">
          <ac:chgData name="Lois Beech" userId="9b063b3d-bc05-4fa1-b877-8e440bf27e22" providerId="ADAL" clId="{D3D3A1E3-9FFA-4E2C-B8AF-B86C17C01993}" dt="2020-07-14T08:37:01.217" v="794" actId="478"/>
          <ac:picMkLst>
            <pc:docMk/>
            <pc:sldMk cId="3283412762" sldId="264"/>
            <ac:picMk id="22" creationId="{58DE3549-65A1-4EF6-BB4E-7F107C6F907A}"/>
          </ac:picMkLst>
        </pc:picChg>
      </pc:sldChg>
      <pc:sldChg chg="addSp delSp modSp add mod">
        <pc:chgData name="Lois Beech" userId="9b063b3d-bc05-4fa1-b877-8e440bf27e22" providerId="ADAL" clId="{D3D3A1E3-9FFA-4E2C-B8AF-B86C17C01993}" dt="2020-07-14T08:39:21.854" v="811" actId="1076"/>
        <pc:sldMkLst>
          <pc:docMk/>
          <pc:sldMk cId="1589379353" sldId="265"/>
        </pc:sldMkLst>
        <pc:spChg chg="del">
          <ac:chgData name="Lois Beech" userId="9b063b3d-bc05-4fa1-b877-8e440bf27e22" providerId="ADAL" clId="{D3D3A1E3-9FFA-4E2C-B8AF-B86C17C01993}" dt="2020-07-14T08:38:25.783" v="805" actId="478"/>
          <ac:spMkLst>
            <pc:docMk/>
            <pc:sldMk cId="1589379353" sldId="265"/>
            <ac:spMk id="12" creationId="{1F2C1D85-7DF8-479A-8D48-5DBF64E8AB09}"/>
          </ac:spMkLst>
        </pc:spChg>
        <pc:spChg chg="mod">
          <ac:chgData name="Lois Beech" userId="9b063b3d-bc05-4fa1-b877-8e440bf27e22" providerId="ADAL" clId="{D3D3A1E3-9FFA-4E2C-B8AF-B86C17C01993}" dt="2020-07-14T08:38:43.517" v="807" actId="1076"/>
          <ac:spMkLst>
            <pc:docMk/>
            <pc:sldMk cId="1589379353" sldId="265"/>
            <ac:spMk id="17" creationId="{C57C6026-BDAC-4B3A-883D-274628FAB536}"/>
          </ac:spMkLst>
        </pc:spChg>
        <pc:picChg chg="add mod">
          <ac:chgData name="Lois Beech" userId="9b063b3d-bc05-4fa1-b877-8e440bf27e22" providerId="ADAL" clId="{D3D3A1E3-9FFA-4E2C-B8AF-B86C17C01993}" dt="2020-07-14T08:39:21.854" v="811" actId="1076"/>
          <ac:picMkLst>
            <pc:docMk/>
            <pc:sldMk cId="1589379353" sldId="265"/>
            <ac:picMk id="2" creationId="{8E662D3B-FB84-4DF4-8F66-70D00668083F}"/>
          </ac:picMkLst>
        </pc:picChg>
      </pc:sldChg>
      <pc:sldChg chg="addSp delSp modSp new mod">
        <pc:chgData name="Lois Beech" userId="9b063b3d-bc05-4fa1-b877-8e440bf27e22" providerId="ADAL" clId="{D3D3A1E3-9FFA-4E2C-B8AF-B86C17C01993}" dt="2020-07-14T14:33:15.954" v="939" actId="1076"/>
        <pc:sldMkLst>
          <pc:docMk/>
          <pc:sldMk cId="2559207286" sldId="266"/>
        </pc:sldMkLst>
        <pc:spChg chg="add del">
          <ac:chgData name="Lois Beech" userId="9b063b3d-bc05-4fa1-b877-8e440bf27e22" providerId="ADAL" clId="{D3D3A1E3-9FFA-4E2C-B8AF-B86C17C01993}" dt="2020-07-14T08:58:01.517" v="853" actId="22"/>
          <ac:spMkLst>
            <pc:docMk/>
            <pc:sldMk cId="2559207286" sldId="266"/>
            <ac:spMk id="6" creationId="{46858BF6-4575-4136-9366-8988FEBA1205}"/>
          </ac:spMkLst>
        </pc:spChg>
        <pc:spChg chg="add mod">
          <ac:chgData name="Lois Beech" userId="9b063b3d-bc05-4fa1-b877-8e440bf27e22" providerId="ADAL" clId="{D3D3A1E3-9FFA-4E2C-B8AF-B86C17C01993}" dt="2020-07-14T14:32:29.598" v="899" actId="14100"/>
          <ac:spMkLst>
            <pc:docMk/>
            <pc:sldMk cId="2559207286" sldId="266"/>
            <ac:spMk id="8" creationId="{B52204D8-C714-4373-B22A-848BBC030AC3}"/>
          </ac:spMkLst>
        </pc:spChg>
        <pc:spChg chg="add del">
          <ac:chgData name="Lois Beech" userId="9b063b3d-bc05-4fa1-b877-8e440bf27e22" providerId="ADAL" clId="{D3D3A1E3-9FFA-4E2C-B8AF-B86C17C01993}" dt="2020-07-14T08:58:33.993" v="859" actId="22"/>
          <ac:spMkLst>
            <pc:docMk/>
            <pc:sldMk cId="2559207286" sldId="266"/>
            <ac:spMk id="11" creationId="{FF409594-53D2-4633-A216-7BF96A1835B6}"/>
          </ac:spMkLst>
        </pc:spChg>
        <pc:spChg chg="add mod">
          <ac:chgData name="Lois Beech" userId="9b063b3d-bc05-4fa1-b877-8e440bf27e22" providerId="ADAL" clId="{D3D3A1E3-9FFA-4E2C-B8AF-B86C17C01993}" dt="2020-07-14T08:58:37.074" v="861" actId="1076"/>
          <ac:spMkLst>
            <pc:docMk/>
            <pc:sldMk cId="2559207286" sldId="266"/>
            <ac:spMk id="13" creationId="{42AB072E-A575-45B5-B7E8-320F30E07A68}"/>
          </ac:spMkLst>
        </pc:spChg>
        <pc:spChg chg="add del">
          <ac:chgData name="Lois Beech" userId="9b063b3d-bc05-4fa1-b877-8e440bf27e22" providerId="ADAL" clId="{D3D3A1E3-9FFA-4E2C-B8AF-B86C17C01993}" dt="2020-07-14T14:33:07.368" v="935" actId="22"/>
          <ac:spMkLst>
            <pc:docMk/>
            <pc:sldMk cId="2559207286" sldId="266"/>
            <ac:spMk id="15" creationId="{8F0F3F67-736B-4A57-A5D9-B01E3332B683}"/>
          </ac:spMkLst>
        </pc:spChg>
        <pc:spChg chg="add mod">
          <ac:chgData name="Lois Beech" userId="9b063b3d-bc05-4fa1-b877-8e440bf27e22" providerId="ADAL" clId="{D3D3A1E3-9FFA-4E2C-B8AF-B86C17C01993}" dt="2020-07-14T14:33:10.595" v="937" actId="1076"/>
          <ac:spMkLst>
            <pc:docMk/>
            <pc:sldMk cId="2559207286" sldId="266"/>
            <ac:spMk id="16" creationId="{64240C09-0C89-4980-9576-03BAFBECF6FD}"/>
          </ac:spMkLst>
        </pc:spChg>
        <pc:spChg chg="add del">
          <ac:chgData name="Lois Beech" userId="9b063b3d-bc05-4fa1-b877-8e440bf27e22" providerId="ADAL" clId="{D3D3A1E3-9FFA-4E2C-B8AF-B86C17C01993}" dt="2020-07-14T08:59:26.019" v="866" actId="22"/>
          <ac:spMkLst>
            <pc:docMk/>
            <pc:sldMk cId="2559207286" sldId="266"/>
            <ac:spMk id="16" creationId="{77730CD4-A6E2-480B-9A87-55527343A425}"/>
          </ac:spMkLst>
        </pc:spChg>
        <pc:spChg chg="add mod">
          <ac:chgData name="Lois Beech" userId="9b063b3d-bc05-4fa1-b877-8e440bf27e22" providerId="ADAL" clId="{D3D3A1E3-9FFA-4E2C-B8AF-B86C17C01993}" dt="2020-07-14T08:59:49.711" v="872" actId="14100"/>
          <ac:spMkLst>
            <pc:docMk/>
            <pc:sldMk cId="2559207286" sldId="266"/>
            <ac:spMk id="18" creationId="{A3DAE06B-9EF0-451C-9CF3-1C137BF65C90}"/>
          </ac:spMkLst>
        </pc:spChg>
        <pc:picChg chg="add mod">
          <ac:chgData name="Lois Beech" userId="9b063b3d-bc05-4fa1-b877-8e440bf27e22" providerId="ADAL" clId="{D3D3A1E3-9FFA-4E2C-B8AF-B86C17C01993}" dt="2020-07-14T14:32:35.877" v="902" actId="1076"/>
          <ac:picMkLst>
            <pc:docMk/>
            <pc:sldMk cId="2559207286" sldId="266"/>
            <ac:picMk id="1026" creationId="{F6B5BA3A-8611-44E7-B124-B17F56FB889E}"/>
          </ac:picMkLst>
        </pc:picChg>
        <pc:picChg chg="add mod">
          <ac:chgData name="Lois Beech" userId="9b063b3d-bc05-4fa1-b877-8e440bf27e22" providerId="ADAL" clId="{D3D3A1E3-9FFA-4E2C-B8AF-B86C17C01993}" dt="2020-07-14T14:32:48.355" v="931" actId="1076"/>
          <ac:picMkLst>
            <pc:docMk/>
            <pc:sldMk cId="2559207286" sldId="266"/>
            <ac:picMk id="7170" creationId="{AD7177CB-59F2-4426-B0AC-6511A7D894F6}"/>
          </ac:picMkLst>
        </pc:picChg>
        <pc:picChg chg="add mod">
          <ac:chgData name="Lois Beech" userId="9b063b3d-bc05-4fa1-b877-8e440bf27e22" providerId="ADAL" clId="{D3D3A1E3-9FFA-4E2C-B8AF-B86C17C01993}" dt="2020-07-14T14:32:18.982" v="896" actId="1076"/>
          <ac:picMkLst>
            <pc:docMk/>
            <pc:sldMk cId="2559207286" sldId="266"/>
            <ac:picMk id="7172" creationId="{C5E9C863-DCB8-4AEA-885F-81593BEF7E97}"/>
          </ac:picMkLst>
        </pc:picChg>
        <pc:picChg chg="add mod">
          <ac:chgData name="Lois Beech" userId="9b063b3d-bc05-4fa1-b877-8e440bf27e22" providerId="ADAL" clId="{D3D3A1E3-9FFA-4E2C-B8AF-B86C17C01993}" dt="2020-07-14T14:32:37.917" v="903" actId="1076"/>
          <ac:picMkLst>
            <pc:docMk/>
            <pc:sldMk cId="2559207286" sldId="266"/>
            <ac:picMk id="7174" creationId="{207632E7-8D58-48A4-A0D6-076D25E676B1}"/>
          </ac:picMkLst>
        </pc:picChg>
        <pc:cxnChg chg="add mod">
          <ac:chgData name="Lois Beech" userId="9b063b3d-bc05-4fa1-b877-8e440bf27e22" providerId="ADAL" clId="{D3D3A1E3-9FFA-4E2C-B8AF-B86C17C01993}" dt="2020-07-14T14:32:23.281" v="897" actId="1076"/>
          <ac:cxnSpMkLst>
            <pc:docMk/>
            <pc:sldMk cId="2559207286" sldId="266"/>
            <ac:cxnSpMk id="9" creationId="{15E5F1C5-E0D9-4B09-B4B1-F00371BACFBB}"/>
          </ac:cxnSpMkLst>
        </pc:cxnChg>
        <pc:cxnChg chg="add mod">
          <ac:chgData name="Lois Beech" userId="9b063b3d-bc05-4fa1-b877-8e440bf27e22" providerId="ADAL" clId="{D3D3A1E3-9FFA-4E2C-B8AF-B86C17C01993}" dt="2020-07-14T14:32:53.728" v="933" actId="14100"/>
          <ac:cxnSpMkLst>
            <pc:docMk/>
            <pc:sldMk cId="2559207286" sldId="266"/>
            <ac:cxnSpMk id="14" creationId="{6E1241D2-1F8A-4FE7-83EE-0B9465EDAA6F}"/>
          </ac:cxnSpMkLst>
        </pc:cxnChg>
        <pc:cxnChg chg="add mod">
          <ac:chgData name="Lois Beech" userId="9b063b3d-bc05-4fa1-b877-8e440bf27e22" providerId="ADAL" clId="{D3D3A1E3-9FFA-4E2C-B8AF-B86C17C01993}" dt="2020-07-14T14:33:15.954" v="939" actId="1076"/>
          <ac:cxnSpMkLst>
            <pc:docMk/>
            <pc:sldMk cId="2559207286" sldId="266"/>
            <ac:cxnSpMk id="17" creationId="{66472AD6-C2B3-45D4-A816-D87B01F7278E}"/>
          </ac:cxnSpMkLst>
        </pc:cxnChg>
        <pc:cxnChg chg="add mod">
          <ac:chgData name="Lois Beech" userId="9b063b3d-bc05-4fa1-b877-8e440bf27e22" providerId="ADAL" clId="{D3D3A1E3-9FFA-4E2C-B8AF-B86C17C01993}" dt="2020-07-14T14:32:44.194" v="930" actId="1037"/>
          <ac:cxnSpMkLst>
            <pc:docMk/>
            <pc:sldMk cId="2559207286" sldId="266"/>
            <ac:cxnSpMk id="19" creationId="{C7165F58-C2B1-44ED-8FB7-DFEC170C2528}"/>
          </ac:cxnSpMkLst>
        </pc:cxnChg>
      </pc:sldChg>
      <pc:sldChg chg="addSp delSp modSp new del mod">
        <pc:chgData name="Lois Beech" userId="9b063b3d-bc05-4fa1-b877-8e440bf27e22" providerId="ADAL" clId="{D3D3A1E3-9FFA-4E2C-B8AF-B86C17C01993}" dt="2020-07-16T14:17:36.292" v="960" actId="47"/>
        <pc:sldMkLst>
          <pc:docMk/>
          <pc:sldMk cId="2315427445" sldId="267"/>
        </pc:sldMkLst>
        <pc:spChg chg="del">
          <ac:chgData name="Lois Beech" userId="9b063b3d-bc05-4fa1-b877-8e440bf27e22" providerId="ADAL" clId="{D3D3A1E3-9FFA-4E2C-B8AF-B86C17C01993}" dt="2020-07-16T12:49:17.723" v="941" actId="478"/>
          <ac:spMkLst>
            <pc:docMk/>
            <pc:sldMk cId="2315427445" sldId="267"/>
            <ac:spMk id="2" creationId="{D8D0740F-A2D1-4740-A035-70D536766B80}"/>
          </ac:spMkLst>
        </pc:spChg>
        <pc:spChg chg="del">
          <ac:chgData name="Lois Beech" userId="9b063b3d-bc05-4fa1-b877-8e440bf27e22" providerId="ADAL" clId="{D3D3A1E3-9FFA-4E2C-B8AF-B86C17C01993}" dt="2020-07-16T12:49:20.105" v="942" actId="478"/>
          <ac:spMkLst>
            <pc:docMk/>
            <pc:sldMk cId="2315427445" sldId="267"/>
            <ac:spMk id="3" creationId="{69B1322C-A2F3-4865-8FF4-D5DAC699F07D}"/>
          </ac:spMkLst>
        </pc:spChg>
        <pc:picChg chg="add del mod modCrop">
          <ac:chgData name="Lois Beech" userId="9b063b3d-bc05-4fa1-b877-8e440bf27e22" providerId="ADAL" clId="{D3D3A1E3-9FFA-4E2C-B8AF-B86C17C01993}" dt="2020-07-16T12:49:50.699" v="949" actId="21"/>
          <ac:picMkLst>
            <pc:docMk/>
            <pc:sldMk cId="2315427445" sldId="267"/>
            <ac:picMk id="4" creationId="{8A177273-D8B3-48CC-AD0E-85D5380B6823}"/>
          </ac:picMkLst>
        </pc:picChg>
      </pc:sldChg>
    </pc:docChg>
  </pc:docChgLst>
  <pc:docChgLst>
    <pc:chgData name="Lois Beech" userId="9b063b3d-bc05-4fa1-b877-8e440bf27e22" providerId="ADAL" clId="{B8D16E9E-6A0F-46FE-B4E5-E4918B0C02C7}"/>
    <pc:docChg chg="undo redo custSel addSld modSld sldOrd">
      <pc:chgData name="Lois Beech" userId="9b063b3d-bc05-4fa1-b877-8e440bf27e22" providerId="ADAL" clId="{B8D16E9E-6A0F-46FE-B4E5-E4918B0C02C7}" dt="2020-09-25T10:23:59.992" v="403" actId="6549"/>
      <pc:docMkLst>
        <pc:docMk/>
      </pc:docMkLst>
      <pc:sldChg chg="addSp delSp modSp mod">
        <pc:chgData name="Lois Beech" userId="9b063b3d-bc05-4fa1-b877-8e440bf27e22" providerId="ADAL" clId="{B8D16E9E-6A0F-46FE-B4E5-E4918B0C02C7}" dt="2020-09-24T15:30:58.665" v="385" actId="20577"/>
        <pc:sldMkLst>
          <pc:docMk/>
          <pc:sldMk cId="1079636054" sldId="256"/>
        </pc:sldMkLst>
        <pc:spChg chg="mod">
          <ac:chgData name="Lois Beech" userId="9b063b3d-bc05-4fa1-b877-8e440bf27e22" providerId="ADAL" clId="{B8D16E9E-6A0F-46FE-B4E5-E4918B0C02C7}" dt="2020-09-24T15:30:58.665" v="385" actId="20577"/>
          <ac:spMkLst>
            <pc:docMk/>
            <pc:sldMk cId="1079636054" sldId="256"/>
            <ac:spMk id="17" creationId="{C57C6026-BDAC-4B3A-883D-274628FAB536}"/>
          </ac:spMkLst>
        </pc:spChg>
        <pc:picChg chg="del">
          <ac:chgData name="Lois Beech" userId="9b063b3d-bc05-4fa1-b877-8e440bf27e22" providerId="ADAL" clId="{B8D16E9E-6A0F-46FE-B4E5-E4918B0C02C7}" dt="2020-09-18T13:14:31.557" v="8" actId="478"/>
          <ac:picMkLst>
            <pc:docMk/>
            <pc:sldMk cId="1079636054" sldId="256"/>
            <ac:picMk id="2" creationId="{700125EC-53F2-4E6C-890E-7BE42B772809}"/>
          </ac:picMkLst>
        </pc:picChg>
        <pc:picChg chg="add mod">
          <ac:chgData name="Lois Beech" userId="9b063b3d-bc05-4fa1-b877-8e440bf27e22" providerId="ADAL" clId="{B8D16E9E-6A0F-46FE-B4E5-E4918B0C02C7}" dt="2020-09-24T09:28:40.257" v="155" actId="14100"/>
          <ac:picMkLst>
            <pc:docMk/>
            <pc:sldMk cId="1079636054" sldId="256"/>
            <ac:picMk id="2" creationId="{9EC308F8-840A-4288-B62D-229BA5B55EBC}"/>
          </ac:picMkLst>
        </pc:picChg>
        <pc:picChg chg="mod">
          <ac:chgData name="Lois Beech" userId="9b063b3d-bc05-4fa1-b877-8e440bf27e22" providerId="ADAL" clId="{B8D16E9E-6A0F-46FE-B4E5-E4918B0C02C7}" dt="2020-09-24T09:31:02.923" v="176" actId="1076"/>
          <ac:picMkLst>
            <pc:docMk/>
            <pc:sldMk cId="1079636054" sldId="256"/>
            <ac:picMk id="9" creationId="{B8F46ACC-E2EE-4BD4-99D9-E909E61E304E}"/>
          </ac:picMkLst>
        </pc:picChg>
        <pc:picChg chg="mod">
          <ac:chgData name="Lois Beech" userId="9b063b3d-bc05-4fa1-b877-8e440bf27e22" providerId="ADAL" clId="{B8D16E9E-6A0F-46FE-B4E5-E4918B0C02C7}" dt="2020-09-24T09:28:08.911" v="150" actId="1076"/>
          <ac:picMkLst>
            <pc:docMk/>
            <pc:sldMk cId="1079636054" sldId="256"/>
            <ac:picMk id="13" creationId="{BAB0115F-C7A7-4BAF-8448-98237D5486C4}"/>
          </ac:picMkLst>
        </pc:picChg>
        <pc:picChg chg="add del mod">
          <ac:chgData name="Lois Beech" userId="9b063b3d-bc05-4fa1-b877-8e440bf27e22" providerId="ADAL" clId="{B8D16E9E-6A0F-46FE-B4E5-E4918B0C02C7}" dt="2020-09-22T08:58:37.746" v="42" actId="478"/>
          <ac:picMkLst>
            <pc:docMk/>
            <pc:sldMk cId="1079636054" sldId="256"/>
            <ac:picMk id="1026" creationId="{03F49158-DA15-482D-BE1D-7679C5934144}"/>
          </ac:picMkLst>
        </pc:picChg>
        <pc:picChg chg="add del mod">
          <ac:chgData name="Lois Beech" userId="9b063b3d-bc05-4fa1-b877-8e440bf27e22" providerId="ADAL" clId="{B8D16E9E-6A0F-46FE-B4E5-E4918B0C02C7}" dt="2020-09-24T09:28:46.023" v="157" actId="478"/>
          <ac:picMkLst>
            <pc:docMk/>
            <pc:sldMk cId="1079636054" sldId="256"/>
            <ac:picMk id="1028" creationId="{E0314223-9B40-423F-A6FE-4BECD9788298}"/>
          </ac:picMkLst>
        </pc:picChg>
      </pc:sldChg>
      <pc:sldChg chg="addSp modSp mod">
        <pc:chgData name="Lois Beech" userId="9b063b3d-bc05-4fa1-b877-8e440bf27e22" providerId="ADAL" clId="{B8D16E9E-6A0F-46FE-B4E5-E4918B0C02C7}" dt="2020-09-24T13:02:16.397" v="377" actId="20577"/>
        <pc:sldMkLst>
          <pc:docMk/>
          <pc:sldMk cId="2697741336" sldId="260"/>
        </pc:sldMkLst>
        <pc:spChg chg="add mod">
          <ac:chgData name="Lois Beech" userId="9b063b3d-bc05-4fa1-b877-8e440bf27e22" providerId="ADAL" clId="{B8D16E9E-6A0F-46FE-B4E5-E4918B0C02C7}" dt="2020-09-24T13:02:16.397" v="377" actId="20577"/>
          <ac:spMkLst>
            <pc:docMk/>
            <pc:sldMk cId="2697741336" sldId="260"/>
            <ac:spMk id="2" creationId="{4F9A9A4A-D1DC-4264-9E9C-288CD7E86F4F}"/>
          </ac:spMkLst>
        </pc:spChg>
        <pc:cxnChg chg="add mod">
          <ac:chgData name="Lois Beech" userId="9b063b3d-bc05-4fa1-b877-8e440bf27e22" providerId="ADAL" clId="{B8D16E9E-6A0F-46FE-B4E5-E4918B0C02C7}" dt="2020-09-24T13:02:04.180" v="364" actId="1076"/>
          <ac:cxnSpMkLst>
            <pc:docMk/>
            <pc:sldMk cId="2697741336" sldId="260"/>
            <ac:cxnSpMk id="6" creationId="{8E1441FD-E3EE-4051-9A07-74CD3E09E657}"/>
          </ac:cxnSpMkLst>
        </pc:cxnChg>
      </pc:sldChg>
      <pc:sldChg chg="delSp modSp mod ord">
        <pc:chgData name="Lois Beech" userId="9b063b3d-bc05-4fa1-b877-8e440bf27e22" providerId="ADAL" clId="{B8D16E9E-6A0F-46FE-B4E5-E4918B0C02C7}" dt="2020-09-24T12:59:06.817" v="362" actId="14100"/>
        <pc:sldMkLst>
          <pc:docMk/>
          <pc:sldMk cId="1871381868" sldId="263"/>
        </pc:sldMkLst>
        <pc:spChg chg="del">
          <ac:chgData name="Lois Beech" userId="9b063b3d-bc05-4fa1-b877-8e440bf27e22" providerId="ADAL" clId="{B8D16E9E-6A0F-46FE-B4E5-E4918B0C02C7}" dt="2020-09-18T13:14:40.952" v="11" actId="478"/>
          <ac:spMkLst>
            <pc:docMk/>
            <pc:sldMk cId="1871381868" sldId="263"/>
            <ac:spMk id="4" creationId="{051385D1-2EDC-44FC-BF4B-A1480B520058}"/>
          </ac:spMkLst>
        </pc:spChg>
        <pc:spChg chg="mod">
          <ac:chgData name="Lois Beech" userId="9b063b3d-bc05-4fa1-b877-8e440bf27e22" providerId="ADAL" clId="{B8D16E9E-6A0F-46FE-B4E5-E4918B0C02C7}" dt="2020-09-24T12:59:06.817" v="362" actId="14100"/>
          <ac:spMkLst>
            <pc:docMk/>
            <pc:sldMk cId="1871381868" sldId="263"/>
            <ac:spMk id="17" creationId="{C57C6026-BDAC-4B3A-883D-274628FAB536}"/>
          </ac:spMkLst>
        </pc:spChg>
        <pc:picChg chg="del">
          <ac:chgData name="Lois Beech" userId="9b063b3d-bc05-4fa1-b877-8e440bf27e22" providerId="ADAL" clId="{B8D16E9E-6A0F-46FE-B4E5-E4918B0C02C7}" dt="2020-09-18T13:16:23.906" v="30" actId="478"/>
          <ac:picMkLst>
            <pc:docMk/>
            <pc:sldMk cId="1871381868" sldId="263"/>
            <ac:picMk id="3" creationId="{633DACDE-CE2D-4595-BF7A-CC4416135D84}"/>
          </ac:picMkLst>
        </pc:picChg>
        <pc:picChg chg="del">
          <ac:chgData name="Lois Beech" userId="9b063b3d-bc05-4fa1-b877-8e440bf27e22" providerId="ADAL" clId="{B8D16E9E-6A0F-46FE-B4E5-E4918B0C02C7}" dt="2020-09-18T13:14:38.364" v="10" actId="478"/>
          <ac:picMkLst>
            <pc:docMk/>
            <pc:sldMk cId="1871381868" sldId="263"/>
            <ac:picMk id="1026" creationId="{37C53612-1065-439F-AF70-16346842A713}"/>
          </ac:picMkLst>
        </pc:picChg>
      </pc:sldChg>
      <pc:sldChg chg="delSp modSp mod">
        <pc:chgData name="Lois Beech" userId="9b063b3d-bc05-4fa1-b877-8e440bf27e22" providerId="ADAL" clId="{B8D16E9E-6A0F-46FE-B4E5-E4918B0C02C7}" dt="2020-09-25T10:23:59.992" v="403" actId="6549"/>
        <pc:sldMkLst>
          <pc:docMk/>
          <pc:sldMk cId="3283412762" sldId="264"/>
        </pc:sldMkLst>
        <pc:spChg chg="mod">
          <ac:chgData name="Lois Beech" userId="9b063b3d-bc05-4fa1-b877-8e440bf27e22" providerId="ADAL" clId="{B8D16E9E-6A0F-46FE-B4E5-E4918B0C02C7}" dt="2020-09-25T10:23:59.992" v="403" actId="6549"/>
          <ac:spMkLst>
            <pc:docMk/>
            <pc:sldMk cId="3283412762" sldId="264"/>
            <ac:spMk id="17" creationId="{C57C6026-BDAC-4B3A-883D-274628FAB536}"/>
          </ac:spMkLst>
        </pc:spChg>
        <pc:picChg chg="del">
          <ac:chgData name="Lois Beech" userId="9b063b3d-bc05-4fa1-b877-8e440bf27e22" providerId="ADAL" clId="{B8D16E9E-6A0F-46FE-B4E5-E4918B0C02C7}" dt="2020-09-18T13:15:33.335" v="12" actId="478"/>
          <ac:picMkLst>
            <pc:docMk/>
            <pc:sldMk cId="3283412762" sldId="264"/>
            <ac:picMk id="3" creationId="{8645A4DF-1FCE-46AB-AD74-6C5FABB8410B}"/>
          </ac:picMkLst>
        </pc:picChg>
      </pc:sldChg>
      <pc:sldChg chg="addSp delSp mod">
        <pc:chgData name="Lois Beech" userId="9b063b3d-bc05-4fa1-b877-8e440bf27e22" providerId="ADAL" clId="{B8D16E9E-6A0F-46FE-B4E5-E4918B0C02C7}" dt="2020-09-24T09:31:36.792" v="178" actId="22"/>
        <pc:sldMkLst>
          <pc:docMk/>
          <pc:sldMk cId="2559207286" sldId="266"/>
        </pc:sldMkLst>
        <pc:spChg chg="add del">
          <ac:chgData name="Lois Beech" userId="9b063b3d-bc05-4fa1-b877-8e440bf27e22" providerId="ADAL" clId="{B8D16E9E-6A0F-46FE-B4E5-E4918B0C02C7}" dt="2020-09-24T09:31:36.792" v="178" actId="22"/>
          <ac:spMkLst>
            <pc:docMk/>
            <pc:sldMk cId="2559207286" sldId="266"/>
            <ac:spMk id="10" creationId="{B42BD8D3-D56C-4CF8-8AD3-4807305E990D}"/>
          </ac:spMkLst>
        </pc:spChg>
      </pc:sldChg>
      <pc:sldChg chg="addSp delSp modSp mod">
        <pc:chgData name="Lois Beech" userId="9b063b3d-bc05-4fa1-b877-8e440bf27e22" providerId="ADAL" clId="{B8D16E9E-6A0F-46FE-B4E5-E4918B0C02C7}" dt="2020-09-24T15:31:07.036" v="391" actId="20577"/>
        <pc:sldMkLst>
          <pc:docMk/>
          <pc:sldMk cId="2739425275" sldId="267"/>
        </pc:sldMkLst>
        <pc:spChg chg="del">
          <ac:chgData name="Lois Beech" userId="9b063b3d-bc05-4fa1-b877-8e440bf27e22" providerId="ADAL" clId="{B8D16E9E-6A0F-46FE-B4E5-E4918B0C02C7}" dt="2020-09-18T13:15:52.007" v="29" actId="478"/>
          <ac:spMkLst>
            <pc:docMk/>
            <pc:sldMk cId="2739425275" sldId="267"/>
            <ac:spMk id="8" creationId="{BA51FC64-1D11-40DB-9DBB-7A56267BAD65}"/>
          </ac:spMkLst>
        </pc:spChg>
        <pc:spChg chg="add del mod">
          <ac:chgData name="Lois Beech" userId="9b063b3d-bc05-4fa1-b877-8e440bf27e22" providerId="ADAL" clId="{B8D16E9E-6A0F-46FE-B4E5-E4918B0C02C7}" dt="2020-09-24T09:33:25.619" v="239" actId="478"/>
          <ac:spMkLst>
            <pc:docMk/>
            <pc:sldMk cId="2739425275" sldId="267"/>
            <ac:spMk id="8" creationId="{FAE81516-7A65-4B73-BA03-6E7752ED2857}"/>
          </ac:spMkLst>
        </pc:spChg>
        <pc:spChg chg="del">
          <ac:chgData name="Lois Beech" userId="9b063b3d-bc05-4fa1-b877-8e440bf27e22" providerId="ADAL" clId="{B8D16E9E-6A0F-46FE-B4E5-E4918B0C02C7}" dt="2020-09-18T13:15:47.244" v="27" actId="478"/>
          <ac:spMkLst>
            <pc:docMk/>
            <pc:sldMk cId="2739425275" sldId="267"/>
            <ac:spMk id="10" creationId="{2BCB1B39-131A-4B68-AB98-F4150EA5BE09}"/>
          </ac:spMkLst>
        </pc:spChg>
        <pc:spChg chg="add mod">
          <ac:chgData name="Lois Beech" userId="9b063b3d-bc05-4fa1-b877-8e440bf27e22" providerId="ADAL" clId="{B8D16E9E-6A0F-46FE-B4E5-E4918B0C02C7}" dt="2020-09-24T09:33:34.619" v="243" actId="1076"/>
          <ac:spMkLst>
            <pc:docMk/>
            <pc:sldMk cId="2739425275" sldId="267"/>
            <ac:spMk id="10" creationId="{A9F38CF6-9FB8-42D2-B7B4-8D2312FB2CD9}"/>
          </ac:spMkLst>
        </pc:spChg>
        <pc:spChg chg="mod">
          <ac:chgData name="Lois Beech" userId="9b063b3d-bc05-4fa1-b877-8e440bf27e22" providerId="ADAL" clId="{B8D16E9E-6A0F-46FE-B4E5-E4918B0C02C7}" dt="2020-09-24T15:31:07.036" v="391" actId="20577"/>
          <ac:spMkLst>
            <pc:docMk/>
            <pc:sldMk cId="2739425275" sldId="267"/>
            <ac:spMk id="17" creationId="{C57C6026-BDAC-4B3A-883D-274628FAB536}"/>
          </ac:spMkLst>
        </pc:spChg>
        <pc:picChg chg="add mod modCrop">
          <ac:chgData name="Lois Beech" userId="9b063b3d-bc05-4fa1-b877-8e440bf27e22" providerId="ADAL" clId="{B8D16E9E-6A0F-46FE-B4E5-E4918B0C02C7}" dt="2020-09-22T09:03:05.238" v="82" actId="208"/>
          <ac:picMkLst>
            <pc:docMk/>
            <pc:sldMk cId="2739425275" sldId="267"/>
            <ac:picMk id="3" creationId="{60F59FA5-C807-4FB1-8CF3-1CC567211D42}"/>
          </ac:picMkLst>
        </pc:picChg>
        <pc:picChg chg="del">
          <ac:chgData name="Lois Beech" userId="9b063b3d-bc05-4fa1-b877-8e440bf27e22" providerId="ADAL" clId="{B8D16E9E-6A0F-46FE-B4E5-E4918B0C02C7}" dt="2020-09-18T13:15:43.395" v="25" actId="478"/>
          <ac:picMkLst>
            <pc:docMk/>
            <pc:sldMk cId="2739425275" sldId="267"/>
            <ac:picMk id="3" creationId="{8645A4DF-1FCE-46AB-AD74-6C5FABB8410B}"/>
          </ac:picMkLst>
        </pc:picChg>
        <pc:picChg chg="del">
          <ac:chgData name="Lois Beech" userId="9b063b3d-bc05-4fa1-b877-8e440bf27e22" providerId="ADAL" clId="{B8D16E9E-6A0F-46FE-B4E5-E4918B0C02C7}" dt="2020-09-18T13:15:45.178" v="26" actId="478"/>
          <ac:picMkLst>
            <pc:docMk/>
            <pc:sldMk cId="2739425275" sldId="267"/>
            <ac:picMk id="4" creationId="{32E2C534-E738-4E3D-A232-93227A435CD8}"/>
          </ac:picMkLst>
        </pc:picChg>
        <pc:picChg chg="del">
          <ac:chgData name="Lois Beech" userId="9b063b3d-bc05-4fa1-b877-8e440bf27e22" providerId="ADAL" clId="{B8D16E9E-6A0F-46FE-B4E5-E4918B0C02C7}" dt="2020-09-18T13:15:49.115" v="28" actId="478"/>
          <ac:picMkLst>
            <pc:docMk/>
            <pc:sldMk cId="2739425275" sldId="267"/>
            <ac:picMk id="6" creationId="{EA4AD1E4-0587-45FB-AA45-20170F3BAC0B}"/>
          </ac:picMkLst>
        </pc:picChg>
      </pc:sldChg>
      <pc:sldChg chg="addSp delSp modSp add mod ord">
        <pc:chgData name="Lois Beech" userId="9b063b3d-bc05-4fa1-b877-8e440bf27e22" providerId="ADAL" clId="{B8D16E9E-6A0F-46FE-B4E5-E4918B0C02C7}" dt="2020-09-25T10:23:54.541" v="397" actId="20577"/>
        <pc:sldMkLst>
          <pc:docMk/>
          <pc:sldMk cId="4030864434" sldId="268"/>
        </pc:sldMkLst>
        <pc:spChg chg="add mod">
          <ac:chgData name="Lois Beech" userId="9b063b3d-bc05-4fa1-b877-8e440bf27e22" providerId="ADAL" clId="{B8D16E9E-6A0F-46FE-B4E5-E4918B0C02C7}" dt="2020-09-25T10:23:54.541" v="397" actId="20577"/>
          <ac:spMkLst>
            <pc:docMk/>
            <pc:sldMk cId="4030864434" sldId="268"/>
            <ac:spMk id="4" creationId="{B6795EE5-6CA4-4414-A05E-EF9E807C019A}"/>
          </ac:spMkLst>
        </pc:spChg>
        <pc:spChg chg="del mod">
          <ac:chgData name="Lois Beech" userId="9b063b3d-bc05-4fa1-b877-8e440bf27e22" providerId="ADAL" clId="{B8D16E9E-6A0F-46FE-B4E5-E4918B0C02C7}" dt="2020-09-24T09:36:01.084" v="246" actId="478"/>
          <ac:spMkLst>
            <pc:docMk/>
            <pc:sldMk cId="4030864434" sldId="268"/>
            <ac:spMk id="17" creationId="{C57C6026-BDAC-4B3A-883D-274628FAB536}"/>
          </ac:spMkLst>
        </pc:spChg>
      </pc:sldChg>
    </pc:docChg>
  </pc:docChgLst>
  <pc:docChgLst>
    <pc:chgData name="Lois Beech" userId="9b063b3d-bc05-4fa1-b877-8e440bf27e22" providerId="ADAL" clId="{D5DD653A-4417-4FAD-96EA-2AD696CD22AF}"/>
    <pc:docChg chg="undo custSel modSld">
      <pc:chgData name="Lois Beech" userId="9b063b3d-bc05-4fa1-b877-8e440bf27e22" providerId="ADAL" clId="{D5DD653A-4417-4FAD-96EA-2AD696CD22AF}" dt="2020-10-09T08:28:13.372" v="240" actId="1076"/>
      <pc:docMkLst>
        <pc:docMk/>
      </pc:docMkLst>
      <pc:sldChg chg="addSp delSp modSp mod">
        <pc:chgData name="Lois Beech" userId="9b063b3d-bc05-4fa1-b877-8e440bf27e22" providerId="ADAL" clId="{D5DD653A-4417-4FAD-96EA-2AD696CD22AF}" dt="2020-10-08T10:22:16.261" v="228"/>
        <pc:sldMkLst>
          <pc:docMk/>
          <pc:sldMk cId="1079636054" sldId="256"/>
        </pc:sldMkLst>
        <pc:spChg chg="mod">
          <ac:chgData name="Lois Beech" userId="9b063b3d-bc05-4fa1-b877-8e440bf27e22" providerId="ADAL" clId="{D5DD653A-4417-4FAD-96EA-2AD696CD22AF}" dt="2020-10-08T10:22:16.261" v="228"/>
          <ac:spMkLst>
            <pc:docMk/>
            <pc:sldMk cId="1079636054" sldId="256"/>
            <ac:spMk id="17" creationId="{C57C6026-BDAC-4B3A-883D-274628FAB536}"/>
          </ac:spMkLst>
        </pc:spChg>
        <pc:picChg chg="add mod">
          <ac:chgData name="Lois Beech" userId="9b063b3d-bc05-4fa1-b877-8e440bf27e22" providerId="ADAL" clId="{D5DD653A-4417-4FAD-96EA-2AD696CD22AF}" dt="2020-10-07T08:53:20.866" v="11" actId="1076"/>
          <ac:picMkLst>
            <pc:docMk/>
            <pc:sldMk cId="1079636054" sldId="256"/>
            <ac:picMk id="2" creationId="{E16896E1-B2D6-47CC-B10A-AAC3B36D74A9}"/>
          </ac:picMkLst>
        </pc:picChg>
        <pc:picChg chg="add del mod">
          <ac:chgData name="Lois Beech" userId="9b063b3d-bc05-4fa1-b877-8e440bf27e22" providerId="ADAL" clId="{D5DD653A-4417-4FAD-96EA-2AD696CD22AF}" dt="2020-10-07T08:54:27.060" v="42"/>
          <ac:picMkLst>
            <pc:docMk/>
            <pc:sldMk cId="1079636054" sldId="256"/>
            <ac:picMk id="4" creationId="{7E4D77C2-7972-4B20-B9B3-0155F0CF21F7}"/>
          </ac:picMkLst>
        </pc:picChg>
        <pc:picChg chg="add mod">
          <ac:chgData name="Lois Beech" userId="9b063b3d-bc05-4fa1-b877-8e440bf27e22" providerId="ADAL" clId="{D5DD653A-4417-4FAD-96EA-2AD696CD22AF}" dt="2020-10-07T08:54:32.061" v="44" actId="1076"/>
          <ac:picMkLst>
            <pc:docMk/>
            <pc:sldMk cId="1079636054" sldId="256"/>
            <ac:picMk id="5" creationId="{F30FEAC0-9568-4CC1-8282-979503783A01}"/>
          </ac:picMkLst>
        </pc:picChg>
        <pc:picChg chg="add mod">
          <ac:chgData name="Lois Beech" userId="9b063b3d-bc05-4fa1-b877-8e440bf27e22" providerId="ADAL" clId="{D5DD653A-4417-4FAD-96EA-2AD696CD22AF}" dt="2020-10-07T08:58:01.714" v="82" actId="1076"/>
          <ac:picMkLst>
            <pc:docMk/>
            <pc:sldMk cId="1079636054" sldId="256"/>
            <ac:picMk id="6" creationId="{80C1598C-0070-4034-8599-04CE4B130EEF}"/>
          </ac:picMkLst>
        </pc:picChg>
        <pc:picChg chg="del">
          <ac:chgData name="Lois Beech" userId="9b063b3d-bc05-4fa1-b877-8e440bf27e22" providerId="ADAL" clId="{D5DD653A-4417-4FAD-96EA-2AD696CD22AF}" dt="2020-10-07T08:49:05.505" v="9" actId="478"/>
          <ac:picMkLst>
            <pc:docMk/>
            <pc:sldMk cId="1079636054" sldId="256"/>
            <ac:picMk id="7" creationId="{6CB18143-C7FC-4CD3-8474-2F0A674E6519}"/>
          </ac:picMkLst>
        </pc:picChg>
        <pc:picChg chg="del">
          <ac:chgData name="Lois Beech" userId="9b063b3d-bc05-4fa1-b877-8e440bf27e22" providerId="ADAL" clId="{D5DD653A-4417-4FAD-96EA-2AD696CD22AF}" dt="2020-10-07T08:49:03.503" v="8" actId="478"/>
          <ac:picMkLst>
            <pc:docMk/>
            <pc:sldMk cId="1079636054" sldId="256"/>
            <ac:picMk id="1026" creationId="{CA49C200-CBBE-4E39-8CEB-DA77A756AB9D}"/>
          </ac:picMkLst>
        </pc:picChg>
        <pc:picChg chg="add mod">
          <ac:chgData name="Lois Beech" userId="9b063b3d-bc05-4fa1-b877-8e440bf27e22" providerId="ADAL" clId="{D5DD653A-4417-4FAD-96EA-2AD696CD22AF}" dt="2020-10-08T10:20:32.668" v="212" actId="1076"/>
          <ac:picMkLst>
            <pc:docMk/>
            <pc:sldMk cId="1079636054" sldId="256"/>
            <ac:picMk id="1026" creationId="{CFFAD6A3-B723-4983-879D-849D7DE0C99C}"/>
          </ac:picMkLst>
        </pc:picChg>
        <pc:picChg chg="del">
          <ac:chgData name="Lois Beech" userId="9b063b3d-bc05-4fa1-b877-8e440bf27e22" providerId="ADAL" clId="{D5DD653A-4417-4FAD-96EA-2AD696CD22AF}" dt="2020-10-07T08:49:02.133" v="7" actId="478"/>
          <ac:picMkLst>
            <pc:docMk/>
            <pc:sldMk cId="1079636054" sldId="256"/>
            <ac:picMk id="1028" creationId="{31E91F5A-6BC9-4F20-86DB-82F5CC870C0F}"/>
          </ac:picMkLst>
        </pc:picChg>
        <pc:picChg chg="del">
          <ac:chgData name="Lois Beech" userId="9b063b3d-bc05-4fa1-b877-8e440bf27e22" providerId="ADAL" clId="{D5DD653A-4417-4FAD-96EA-2AD696CD22AF}" dt="2020-10-07T08:49:00.606" v="6" actId="478"/>
          <ac:picMkLst>
            <pc:docMk/>
            <pc:sldMk cId="1079636054" sldId="256"/>
            <ac:picMk id="1030" creationId="{F824071B-BBBD-4DD1-B866-327A5F3F818D}"/>
          </ac:picMkLst>
        </pc:picChg>
        <pc:picChg chg="del">
          <ac:chgData name="Lois Beech" userId="9b063b3d-bc05-4fa1-b877-8e440bf27e22" providerId="ADAL" clId="{D5DD653A-4417-4FAD-96EA-2AD696CD22AF}" dt="2020-10-07T08:48:58.881" v="5" actId="478"/>
          <ac:picMkLst>
            <pc:docMk/>
            <pc:sldMk cId="1079636054" sldId="256"/>
            <ac:picMk id="1032" creationId="{91934D3E-0058-4ECF-83D5-549438450681}"/>
          </ac:picMkLst>
        </pc:picChg>
      </pc:sldChg>
      <pc:sldChg chg="modSp mod">
        <pc:chgData name="Lois Beech" userId="9b063b3d-bc05-4fa1-b877-8e440bf27e22" providerId="ADAL" clId="{D5DD653A-4417-4FAD-96EA-2AD696CD22AF}" dt="2020-10-09T08:27:56.767" v="237" actId="1076"/>
        <pc:sldMkLst>
          <pc:docMk/>
          <pc:sldMk cId="1871381868" sldId="263"/>
        </pc:sldMkLst>
        <pc:spChg chg="mod">
          <ac:chgData name="Lois Beech" userId="9b063b3d-bc05-4fa1-b877-8e440bf27e22" providerId="ADAL" clId="{D5DD653A-4417-4FAD-96EA-2AD696CD22AF}" dt="2020-10-09T08:27:56.767" v="237" actId="1076"/>
          <ac:spMkLst>
            <pc:docMk/>
            <pc:sldMk cId="1871381868" sldId="263"/>
            <ac:spMk id="17" creationId="{C57C6026-BDAC-4B3A-883D-274628FAB536}"/>
          </ac:spMkLst>
        </pc:spChg>
      </pc:sldChg>
      <pc:sldChg chg="modSp mod">
        <pc:chgData name="Lois Beech" userId="9b063b3d-bc05-4fa1-b877-8e440bf27e22" providerId="ADAL" clId="{D5DD653A-4417-4FAD-96EA-2AD696CD22AF}" dt="2020-10-09T08:28:03.825" v="238"/>
        <pc:sldMkLst>
          <pc:docMk/>
          <pc:sldMk cId="3283412762" sldId="264"/>
        </pc:sldMkLst>
        <pc:spChg chg="mod">
          <ac:chgData name="Lois Beech" userId="9b063b3d-bc05-4fa1-b877-8e440bf27e22" providerId="ADAL" clId="{D5DD653A-4417-4FAD-96EA-2AD696CD22AF}" dt="2020-10-09T08:28:03.825" v="238"/>
          <ac:spMkLst>
            <pc:docMk/>
            <pc:sldMk cId="3283412762" sldId="264"/>
            <ac:spMk id="17" creationId="{C57C6026-BDAC-4B3A-883D-274628FAB536}"/>
          </ac:spMkLst>
        </pc:spChg>
      </pc:sldChg>
      <pc:sldChg chg="addSp delSp modSp mod">
        <pc:chgData name="Lois Beech" userId="9b063b3d-bc05-4fa1-b877-8e440bf27e22" providerId="ADAL" clId="{D5DD653A-4417-4FAD-96EA-2AD696CD22AF}" dt="2020-10-09T08:28:13.372" v="240" actId="1076"/>
        <pc:sldMkLst>
          <pc:docMk/>
          <pc:sldMk cId="2739425275" sldId="267"/>
        </pc:sldMkLst>
        <pc:spChg chg="add mod">
          <ac:chgData name="Lois Beech" userId="9b063b3d-bc05-4fa1-b877-8e440bf27e22" providerId="ADAL" clId="{D5DD653A-4417-4FAD-96EA-2AD696CD22AF}" dt="2020-10-07T09:00:30.222" v="112" actId="1076"/>
          <ac:spMkLst>
            <pc:docMk/>
            <pc:sldMk cId="2739425275" sldId="267"/>
            <ac:spMk id="10" creationId="{3BA1815F-4913-44B5-A69C-EBB42AB71C74}"/>
          </ac:spMkLst>
        </pc:spChg>
        <pc:spChg chg="mod">
          <ac:chgData name="Lois Beech" userId="9b063b3d-bc05-4fa1-b877-8e440bf27e22" providerId="ADAL" clId="{D5DD653A-4417-4FAD-96EA-2AD696CD22AF}" dt="2020-10-09T08:28:13.372" v="240" actId="1076"/>
          <ac:spMkLst>
            <pc:docMk/>
            <pc:sldMk cId="2739425275" sldId="267"/>
            <ac:spMk id="17" creationId="{C57C6026-BDAC-4B3A-883D-274628FAB536}"/>
          </ac:spMkLst>
        </pc:spChg>
        <pc:picChg chg="add mod modCrop">
          <ac:chgData name="Lois Beech" userId="9b063b3d-bc05-4fa1-b877-8e440bf27e22" providerId="ADAL" clId="{D5DD653A-4417-4FAD-96EA-2AD696CD22AF}" dt="2020-10-07T09:00:09.558" v="95" actId="1076"/>
          <ac:picMkLst>
            <pc:docMk/>
            <pc:sldMk cId="2739425275" sldId="267"/>
            <ac:picMk id="3" creationId="{277F4EA6-71F4-4D20-AFCB-D615D971777F}"/>
          </ac:picMkLst>
        </pc:picChg>
        <pc:picChg chg="add del">
          <ac:chgData name="Lois Beech" userId="9b063b3d-bc05-4fa1-b877-8e440bf27e22" providerId="ADAL" clId="{D5DD653A-4417-4FAD-96EA-2AD696CD22AF}" dt="2020-10-07T08:58:22.350" v="87" actId="478"/>
          <ac:picMkLst>
            <pc:docMk/>
            <pc:sldMk cId="2739425275" sldId="267"/>
            <ac:picMk id="2050" creationId="{08CC1AD8-08F9-4687-952C-C397E64B0E50}"/>
          </ac:picMkLst>
        </pc:picChg>
      </pc:sldChg>
    </pc:docChg>
  </pc:docChgLst>
  <pc:docChgLst>
    <pc:chgData name="Lois Beech" userId="9b063b3d-bc05-4fa1-b877-8e440bf27e22" providerId="ADAL" clId="{41239F85-558B-42FC-A681-FFBE2151E255}"/>
    <pc:docChg chg="undo custSel delSld modSld">
      <pc:chgData name="Lois Beech" userId="9b063b3d-bc05-4fa1-b877-8e440bf27e22" providerId="ADAL" clId="{41239F85-558B-42FC-A681-FFBE2151E255}" dt="2020-09-17T08:25:00.114" v="55" actId="47"/>
      <pc:docMkLst>
        <pc:docMk/>
      </pc:docMkLst>
      <pc:sldChg chg="addSp modSp mod">
        <pc:chgData name="Lois Beech" userId="9b063b3d-bc05-4fa1-b877-8e440bf27e22" providerId="ADAL" clId="{41239F85-558B-42FC-A681-FFBE2151E255}" dt="2020-09-17T08:23:22.851" v="28" actId="1076"/>
        <pc:sldMkLst>
          <pc:docMk/>
          <pc:sldMk cId="1079636054" sldId="256"/>
        </pc:sldMkLst>
        <pc:spChg chg="mod">
          <ac:chgData name="Lois Beech" userId="9b063b3d-bc05-4fa1-b877-8e440bf27e22" providerId="ADAL" clId="{41239F85-558B-42FC-A681-FFBE2151E255}" dt="2020-09-17T08:22:32.256" v="10" actId="20577"/>
          <ac:spMkLst>
            <pc:docMk/>
            <pc:sldMk cId="1079636054" sldId="256"/>
            <ac:spMk id="17" creationId="{C57C6026-BDAC-4B3A-883D-274628FAB536}"/>
          </ac:spMkLst>
        </pc:spChg>
        <pc:picChg chg="add mod">
          <ac:chgData name="Lois Beech" userId="9b063b3d-bc05-4fa1-b877-8e440bf27e22" providerId="ADAL" clId="{41239F85-558B-42FC-A681-FFBE2151E255}" dt="2020-09-17T08:23:22.851" v="28" actId="1076"/>
          <ac:picMkLst>
            <pc:docMk/>
            <pc:sldMk cId="1079636054" sldId="256"/>
            <ac:picMk id="2" creationId="{700125EC-53F2-4E6C-890E-7BE42B772809}"/>
          </ac:picMkLst>
        </pc:picChg>
      </pc:sldChg>
      <pc:sldChg chg="addSp modSp mod">
        <pc:chgData name="Lois Beech" userId="9b063b3d-bc05-4fa1-b877-8e440bf27e22" providerId="ADAL" clId="{41239F85-558B-42FC-A681-FFBE2151E255}" dt="2020-09-17T08:23:30.885" v="30" actId="1076"/>
        <pc:sldMkLst>
          <pc:docMk/>
          <pc:sldMk cId="1871381868" sldId="263"/>
        </pc:sldMkLst>
        <pc:spChg chg="mod">
          <ac:chgData name="Lois Beech" userId="9b063b3d-bc05-4fa1-b877-8e440bf27e22" providerId="ADAL" clId="{41239F85-558B-42FC-A681-FFBE2151E255}" dt="2020-09-17T08:22:43.934" v="26" actId="20577"/>
          <ac:spMkLst>
            <pc:docMk/>
            <pc:sldMk cId="1871381868" sldId="263"/>
            <ac:spMk id="17" creationId="{C57C6026-BDAC-4B3A-883D-274628FAB536}"/>
          </ac:spMkLst>
        </pc:spChg>
        <pc:picChg chg="add mod">
          <ac:chgData name="Lois Beech" userId="9b063b3d-bc05-4fa1-b877-8e440bf27e22" providerId="ADAL" clId="{41239F85-558B-42FC-A681-FFBE2151E255}" dt="2020-09-17T08:23:30.885" v="30" actId="1076"/>
          <ac:picMkLst>
            <pc:docMk/>
            <pc:sldMk cId="1871381868" sldId="263"/>
            <ac:picMk id="3" creationId="{633DACDE-CE2D-4595-BF7A-CC4416135D84}"/>
          </ac:picMkLst>
        </pc:picChg>
      </pc:sldChg>
      <pc:sldChg chg="addSp modSp mod">
        <pc:chgData name="Lois Beech" userId="9b063b3d-bc05-4fa1-b877-8e440bf27e22" providerId="ADAL" clId="{41239F85-558B-42FC-A681-FFBE2151E255}" dt="2020-09-17T08:24:47.848" v="54" actId="1076"/>
        <pc:sldMkLst>
          <pc:docMk/>
          <pc:sldMk cId="3283412762" sldId="264"/>
        </pc:sldMkLst>
        <pc:spChg chg="mod">
          <ac:chgData name="Lois Beech" userId="9b063b3d-bc05-4fa1-b877-8e440bf27e22" providerId="ADAL" clId="{41239F85-558B-42FC-A681-FFBE2151E255}" dt="2020-09-17T08:24:47.848" v="54" actId="1076"/>
          <ac:spMkLst>
            <pc:docMk/>
            <pc:sldMk cId="3283412762" sldId="264"/>
            <ac:spMk id="17" creationId="{C57C6026-BDAC-4B3A-883D-274628FAB536}"/>
          </ac:spMkLst>
        </pc:spChg>
        <pc:picChg chg="add mod">
          <ac:chgData name="Lois Beech" userId="9b063b3d-bc05-4fa1-b877-8e440bf27e22" providerId="ADAL" clId="{41239F85-558B-42FC-A681-FFBE2151E255}" dt="2020-09-17T08:24:43.183" v="53" actId="1076"/>
          <ac:picMkLst>
            <pc:docMk/>
            <pc:sldMk cId="3283412762" sldId="264"/>
            <ac:picMk id="3" creationId="{8645A4DF-1FCE-46AB-AD74-6C5FABB8410B}"/>
          </ac:picMkLst>
        </pc:picChg>
      </pc:sldChg>
      <pc:sldChg chg="del">
        <pc:chgData name="Lois Beech" userId="9b063b3d-bc05-4fa1-b877-8e440bf27e22" providerId="ADAL" clId="{41239F85-558B-42FC-A681-FFBE2151E255}" dt="2020-09-17T08:25:00.114" v="55" actId="47"/>
        <pc:sldMkLst>
          <pc:docMk/>
          <pc:sldMk cId="1589379353" sldId="265"/>
        </pc:sldMkLst>
      </pc:sldChg>
    </pc:docChg>
  </pc:docChgLst>
  <pc:docChgLst>
    <pc:chgData name="Lois Beech" userId="9b063b3d-bc05-4fa1-b877-8e440bf27e22" providerId="ADAL" clId="{418D3006-F413-4455-8B9D-1A43EBC6C438}"/>
    <pc:docChg chg="undo redo custSel addSld modSld">
      <pc:chgData name="Lois Beech" userId="9b063b3d-bc05-4fa1-b877-8e440bf27e22" providerId="ADAL" clId="{418D3006-F413-4455-8B9D-1A43EBC6C438}" dt="2020-07-01T08:13:52.561" v="818" actId="20577"/>
      <pc:docMkLst>
        <pc:docMk/>
      </pc:docMkLst>
      <pc:sldChg chg="addSp delSp modSp mod">
        <pc:chgData name="Lois Beech" userId="9b063b3d-bc05-4fa1-b877-8e440bf27e22" providerId="ADAL" clId="{418D3006-F413-4455-8B9D-1A43EBC6C438}" dt="2020-06-30T14:30:21.156" v="791" actId="20577"/>
        <pc:sldMkLst>
          <pc:docMk/>
          <pc:sldMk cId="1079636054" sldId="256"/>
        </pc:sldMkLst>
        <pc:spChg chg="add mod">
          <ac:chgData name="Lois Beech" userId="9b063b3d-bc05-4fa1-b877-8e440bf27e22" providerId="ADAL" clId="{418D3006-F413-4455-8B9D-1A43EBC6C438}" dt="2020-06-30T10:32:11.831" v="189" actId="1076"/>
          <ac:spMkLst>
            <pc:docMk/>
            <pc:sldMk cId="1079636054" sldId="256"/>
            <ac:spMk id="3" creationId="{4771BE4A-3233-473D-B648-233F7410F240}"/>
          </ac:spMkLst>
        </pc:spChg>
        <pc:spChg chg="mod">
          <ac:chgData name="Lois Beech" userId="9b063b3d-bc05-4fa1-b877-8e440bf27e22" providerId="ADAL" clId="{418D3006-F413-4455-8B9D-1A43EBC6C438}" dt="2020-06-30T14:30:21.156" v="791" actId="20577"/>
          <ac:spMkLst>
            <pc:docMk/>
            <pc:sldMk cId="1079636054" sldId="256"/>
            <ac:spMk id="17" creationId="{C57C6026-BDAC-4B3A-883D-274628FAB536}"/>
          </ac:spMkLst>
        </pc:spChg>
        <pc:picChg chg="add del mod">
          <ac:chgData name="Lois Beech" userId="9b063b3d-bc05-4fa1-b877-8e440bf27e22" providerId="ADAL" clId="{418D3006-F413-4455-8B9D-1A43EBC6C438}" dt="2020-06-30T12:51:51.241" v="613" actId="478"/>
          <ac:picMkLst>
            <pc:docMk/>
            <pc:sldMk cId="1079636054" sldId="256"/>
            <ac:picMk id="6" creationId="{ABB24D63-E034-4875-A05C-8266B344EAC0}"/>
          </ac:picMkLst>
        </pc:picChg>
        <pc:picChg chg="add del mod">
          <ac:chgData name="Lois Beech" userId="9b063b3d-bc05-4fa1-b877-8e440bf27e22" providerId="ADAL" clId="{418D3006-F413-4455-8B9D-1A43EBC6C438}" dt="2020-06-30T12:55:32.879" v="674" actId="478"/>
          <ac:picMkLst>
            <pc:docMk/>
            <pc:sldMk cId="1079636054" sldId="256"/>
            <ac:picMk id="8" creationId="{5AA50DF5-F266-4C24-9369-AD832A3C15FA}"/>
          </ac:picMkLst>
        </pc:picChg>
        <pc:picChg chg="mod modCrop">
          <ac:chgData name="Lois Beech" userId="9b063b3d-bc05-4fa1-b877-8e440bf27e22" providerId="ADAL" clId="{418D3006-F413-4455-8B9D-1A43EBC6C438}" dt="2020-06-30T10:31:36.535" v="175" actId="732"/>
          <ac:picMkLst>
            <pc:docMk/>
            <pc:sldMk cId="1079636054" sldId="256"/>
            <ac:picMk id="13" creationId="{BAB0115F-C7A7-4BAF-8448-98237D5486C4}"/>
          </ac:picMkLst>
        </pc:picChg>
      </pc:sldChg>
      <pc:sldChg chg="addSp modSp mod">
        <pc:chgData name="Lois Beech" userId="9b063b3d-bc05-4fa1-b877-8e440bf27e22" providerId="ADAL" clId="{418D3006-F413-4455-8B9D-1A43EBC6C438}" dt="2020-06-30T14:31:39.999" v="795" actId="20577"/>
        <pc:sldMkLst>
          <pc:docMk/>
          <pc:sldMk cId="3860630490" sldId="257"/>
        </pc:sldMkLst>
        <pc:spChg chg="mod">
          <ac:chgData name="Lois Beech" userId="9b063b3d-bc05-4fa1-b877-8e440bf27e22" providerId="ADAL" clId="{418D3006-F413-4455-8B9D-1A43EBC6C438}" dt="2020-06-30T14:31:39.999" v="795" actId="20577"/>
          <ac:spMkLst>
            <pc:docMk/>
            <pc:sldMk cId="3860630490" sldId="257"/>
            <ac:spMk id="6" creationId="{B7133895-89D1-4A96-8C1B-62186541121E}"/>
          </ac:spMkLst>
        </pc:spChg>
        <pc:spChg chg="add mod">
          <ac:chgData name="Lois Beech" userId="9b063b3d-bc05-4fa1-b877-8e440bf27e22" providerId="ADAL" clId="{418D3006-F413-4455-8B9D-1A43EBC6C438}" dt="2020-06-30T10:58:07.465" v="372" actId="1076"/>
          <ac:spMkLst>
            <pc:docMk/>
            <pc:sldMk cId="3860630490" sldId="257"/>
            <ac:spMk id="8" creationId="{0B7ED65D-243F-49BF-896B-801F86A5E749}"/>
          </ac:spMkLst>
        </pc:spChg>
      </pc:sldChg>
      <pc:sldChg chg="modSp add mod">
        <pc:chgData name="Lois Beech" userId="9b063b3d-bc05-4fa1-b877-8e440bf27e22" providerId="ADAL" clId="{418D3006-F413-4455-8B9D-1A43EBC6C438}" dt="2020-06-30T14:31:35.104" v="793" actId="20577"/>
        <pc:sldMkLst>
          <pc:docMk/>
          <pc:sldMk cId="1293183938" sldId="258"/>
        </pc:sldMkLst>
        <pc:spChg chg="mod">
          <ac:chgData name="Lois Beech" userId="9b063b3d-bc05-4fa1-b877-8e440bf27e22" providerId="ADAL" clId="{418D3006-F413-4455-8B9D-1A43EBC6C438}" dt="2020-06-30T14:31:35.104" v="793" actId="20577"/>
          <ac:spMkLst>
            <pc:docMk/>
            <pc:sldMk cId="1293183938" sldId="258"/>
            <ac:spMk id="17" creationId="{C57C6026-BDAC-4B3A-883D-274628FAB536}"/>
          </ac:spMkLst>
        </pc:spChg>
      </pc:sldChg>
      <pc:sldChg chg="addSp delSp modSp add mod">
        <pc:chgData name="Lois Beech" userId="9b063b3d-bc05-4fa1-b877-8e440bf27e22" providerId="ADAL" clId="{418D3006-F413-4455-8B9D-1A43EBC6C438}" dt="2020-07-01T08:13:52.561" v="818" actId="20577"/>
        <pc:sldMkLst>
          <pc:docMk/>
          <pc:sldMk cId="553935103" sldId="259"/>
        </pc:sldMkLst>
        <pc:spChg chg="add mod">
          <ac:chgData name="Lois Beech" userId="9b063b3d-bc05-4fa1-b877-8e440bf27e22" providerId="ADAL" clId="{418D3006-F413-4455-8B9D-1A43EBC6C438}" dt="2020-06-30T12:50:34.085" v="608" actId="1076"/>
          <ac:spMkLst>
            <pc:docMk/>
            <pc:sldMk cId="553935103" sldId="259"/>
            <ac:spMk id="3" creationId="{61ABA832-9EFC-4FCA-9CC5-8C8E1D46040E}"/>
          </ac:spMkLst>
        </pc:spChg>
        <pc:spChg chg="mod">
          <ac:chgData name="Lois Beech" userId="9b063b3d-bc05-4fa1-b877-8e440bf27e22" providerId="ADAL" clId="{418D3006-F413-4455-8B9D-1A43EBC6C438}" dt="2020-07-01T08:13:52.561" v="818" actId="20577"/>
          <ac:spMkLst>
            <pc:docMk/>
            <pc:sldMk cId="553935103" sldId="259"/>
            <ac:spMk id="6" creationId="{B7133895-89D1-4A96-8C1B-62186541121E}"/>
          </ac:spMkLst>
        </pc:spChg>
        <pc:spChg chg="add del mod">
          <ac:chgData name="Lois Beech" userId="9b063b3d-bc05-4fa1-b877-8e440bf27e22" providerId="ADAL" clId="{418D3006-F413-4455-8B9D-1A43EBC6C438}" dt="2020-06-30T12:49:11.104" v="533" actId="478"/>
          <ac:spMkLst>
            <pc:docMk/>
            <pc:sldMk cId="553935103" sldId="259"/>
            <ac:spMk id="8" creationId="{811560A4-DE25-4199-B345-BDE81F371EAE}"/>
          </ac:spMkLst>
        </pc:spChg>
        <pc:spChg chg="del mod">
          <ac:chgData name="Lois Beech" userId="9b063b3d-bc05-4fa1-b877-8e440bf27e22" providerId="ADAL" clId="{418D3006-F413-4455-8B9D-1A43EBC6C438}" dt="2020-06-30T12:49:15.774" v="535" actId="478"/>
          <ac:spMkLst>
            <pc:docMk/>
            <pc:sldMk cId="553935103" sldId="259"/>
            <ac:spMk id="14" creationId="{82F03C19-AE8B-4665-80EC-28745A9E3A22}"/>
          </ac:spMkLst>
        </pc:spChg>
        <pc:picChg chg="add mod modCrop">
          <ac:chgData name="Lois Beech" userId="9b063b3d-bc05-4fa1-b877-8e440bf27e22" providerId="ADAL" clId="{418D3006-F413-4455-8B9D-1A43EBC6C438}" dt="2020-06-30T15:04:13.494" v="800" actId="1076"/>
          <ac:picMkLst>
            <pc:docMk/>
            <pc:sldMk cId="553935103" sldId="259"/>
            <ac:picMk id="2" creationId="{D4CB3DD0-5450-4544-8084-E0B014AF043F}"/>
          </ac:picMkLst>
        </pc:picChg>
        <pc:picChg chg="mod">
          <ac:chgData name="Lois Beech" userId="9b063b3d-bc05-4fa1-b877-8e440bf27e22" providerId="ADAL" clId="{418D3006-F413-4455-8B9D-1A43EBC6C438}" dt="2020-07-01T08:13:47.978" v="813" actId="14100"/>
          <ac:picMkLst>
            <pc:docMk/>
            <pc:sldMk cId="553935103" sldId="259"/>
            <ac:picMk id="13" creationId="{BAB0115F-C7A7-4BAF-8448-98237D5486C4}"/>
          </ac:picMkLst>
        </pc:picChg>
        <pc:picChg chg="del">
          <ac:chgData name="Lois Beech" userId="9b063b3d-bc05-4fa1-b877-8e440bf27e22" providerId="ADAL" clId="{418D3006-F413-4455-8B9D-1A43EBC6C438}" dt="2020-06-30T12:49:05.637" v="532" actId="478"/>
          <ac:picMkLst>
            <pc:docMk/>
            <pc:sldMk cId="553935103" sldId="259"/>
            <ac:picMk id="19" creationId="{6DEF3EA7-EF62-49DF-AF5B-F578254838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79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8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2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1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5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5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3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4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A7C3-6338-456A-BD07-39AD0485A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6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A7C3-6338-456A-BD07-39AD0485AA75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A83C-1F5A-4D67-A962-E4FF45A74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HLINConsult/" TargetMode="External"/><Relationship Id="rId5" Type="http://schemas.openxmlformats.org/officeDocument/2006/relationships/hyperlink" Target="https://twitter.com/HousingLINews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twitter.com/HousingLIN/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0" y="5655163"/>
            <a:ext cx="2953825" cy="7721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8324850" y="429638"/>
            <a:ext cx="3712210" cy="14081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7C6026-BDAC-4B3A-883D-274628FAB536}"/>
              </a:ext>
            </a:extLst>
          </p:cNvPr>
          <p:cNvSpPr txBox="1"/>
          <p:nvPr/>
        </p:nvSpPr>
        <p:spPr>
          <a:xfrm>
            <a:off x="942380" y="2448809"/>
            <a:ext cx="102397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Health starts at home</a:t>
            </a:r>
          </a:p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200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pPr algn="ctr"/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@HousingLIN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@HousingLINews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@HLINConsult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@TunstallHealth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@DerbyCC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@OxfordCity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@theRCOT @RCOT_Lauren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30949C-241C-4908-82A6-D08731BC4CC4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AE1ACBA-9128-477C-BCFD-A064C78CC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3" b="27570"/>
          <a:stretch/>
        </p:blipFill>
        <p:spPr bwMode="auto">
          <a:xfrm>
            <a:off x="504936" y="874178"/>
            <a:ext cx="1895610" cy="8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rby City Council logo">
            <a:extLst>
              <a:ext uri="{FF2B5EF4-FFF2-40B4-BE49-F238E27FC236}">
                <a16:creationId xmlns:a16="http://schemas.microsoft.com/office/drawing/2014/main" id="{30360091-E556-40B7-A821-A52DAE162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69" y="719828"/>
            <a:ext cx="1378712" cy="7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5D22AE85-3946-4CFF-B532-61DB13682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05" y="451593"/>
            <a:ext cx="1192192" cy="11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">
            <a:extLst>
              <a:ext uri="{FF2B5EF4-FFF2-40B4-BE49-F238E27FC236}">
                <a16:creationId xmlns:a16="http://schemas.microsoft.com/office/drawing/2014/main" id="{04359116-BB25-46CA-B97C-D67584F7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31" y="471744"/>
            <a:ext cx="1100137" cy="11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3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8" y="5819775"/>
            <a:ext cx="2516554" cy="6578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8359768" y="427497"/>
            <a:ext cx="3690150" cy="13997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7C6026-BDAC-4B3A-883D-274628FAB536}"/>
              </a:ext>
            </a:extLst>
          </p:cNvPr>
          <p:cNvSpPr txBox="1"/>
          <p:nvPr/>
        </p:nvSpPr>
        <p:spPr>
          <a:xfrm>
            <a:off x="760231" y="1352190"/>
            <a:ext cx="103735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We encourage you to keep your webcam 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All microphones will be muted throughout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Please type any questions in the chat box and put a ‘Q’ before your question so I can differentiate it from a comment. I will either read your question or ask you to unmute yourself to ask your question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You can also use the chat box to talk to each other or make comments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If you have any technical problems please use the chat box to send me a direct message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This event is being recorded</a:t>
            </a:r>
          </a:p>
          <a:p>
            <a:pPr algn="ctr"/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@HousingLIN @HousingLINews @HLINConsult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@TunstallHealth @DerbyCC @OxfordCity @theRCOT @RCOT_Lauren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25314-13F9-409E-B332-761F8684CD87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8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BF7BD-13DE-D541-8EC9-03D8F73F4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6"/>
          <a:stretch/>
        </p:blipFill>
        <p:spPr>
          <a:xfrm>
            <a:off x="393958" y="3914775"/>
            <a:ext cx="11404084" cy="5932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82B3AF-600E-3340-8113-AC18FEB3E15F}"/>
              </a:ext>
            </a:extLst>
          </p:cNvPr>
          <p:cNvCxnSpPr>
            <a:cxnSpLocks/>
          </p:cNvCxnSpPr>
          <p:nvPr/>
        </p:nvCxnSpPr>
        <p:spPr>
          <a:xfrm>
            <a:off x="6915543" y="3050005"/>
            <a:ext cx="0" cy="75798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018DA-77F8-574D-8446-FE3E1A9B9F1A}"/>
              </a:ext>
            </a:extLst>
          </p:cNvPr>
          <p:cNvSpPr/>
          <p:nvPr/>
        </p:nvSpPr>
        <p:spPr>
          <a:xfrm>
            <a:off x="6315075" y="2575884"/>
            <a:ext cx="21857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Chat Function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114EA-3CDD-4EB6-97AD-5D0D1048C9B2}"/>
              </a:ext>
            </a:extLst>
          </p:cNvPr>
          <p:cNvSpPr/>
          <p:nvPr/>
        </p:nvSpPr>
        <p:spPr>
          <a:xfrm>
            <a:off x="393958" y="313664"/>
            <a:ext cx="74293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ask a question</a:t>
            </a:r>
          </a:p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Please add the letter ‘Q’ before your question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1441FD-E3EE-4051-9A07-74CD3E09E657}"/>
              </a:ext>
            </a:extLst>
          </p:cNvPr>
          <p:cNvCxnSpPr>
            <a:cxnSpLocks/>
          </p:cNvCxnSpPr>
          <p:nvPr/>
        </p:nvCxnSpPr>
        <p:spPr>
          <a:xfrm>
            <a:off x="619518" y="3050005"/>
            <a:ext cx="0" cy="75798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F9A9A4A-D1DC-4264-9E9C-288CD7E86F4F}"/>
              </a:ext>
            </a:extLst>
          </p:cNvPr>
          <p:cNvSpPr/>
          <p:nvPr/>
        </p:nvSpPr>
        <p:spPr>
          <a:xfrm>
            <a:off x="133350" y="2575884"/>
            <a:ext cx="21857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Mute/Unmute</a:t>
            </a:r>
          </a:p>
        </p:txBody>
      </p:sp>
    </p:spTree>
    <p:extLst>
      <p:ext uri="{BB962C8B-B14F-4D97-AF65-F5344CB8AC3E}">
        <p14:creationId xmlns:p14="http://schemas.microsoft.com/office/powerpoint/2010/main" val="269774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C5E9C863-DCB8-4AEA-885F-81593BEF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913191"/>
            <a:ext cx="4246050" cy="29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2204D8-C714-4373-B22A-848BBC030AC3}"/>
              </a:ext>
            </a:extLst>
          </p:cNvPr>
          <p:cNvSpPr txBox="1"/>
          <p:nvPr/>
        </p:nvSpPr>
        <p:spPr>
          <a:xfrm>
            <a:off x="733425" y="1625412"/>
            <a:ext cx="2190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Active Speaker View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E5F1C5-E0D9-4B09-B4B1-F00371BACFBB}"/>
              </a:ext>
            </a:extLst>
          </p:cNvPr>
          <p:cNvCxnSpPr>
            <a:cxnSpLocks/>
          </p:cNvCxnSpPr>
          <p:nvPr/>
        </p:nvCxnSpPr>
        <p:spPr>
          <a:xfrm>
            <a:off x="1375108" y="1994744"/>
            <a:ext cx="0" cy="75798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240C09-0C89-4980-9576-03BAFBECF6FD}"/>
              </a:ext>
            </a:extLst>
          </p:cNvPr>
          <p:cNvSpPr txBox="1"/>
          <p:nvPr/>
        </p:nvSpPr>
        <p:spPr>
          <a:xfrm>
            <a:off x="485774" y="367784"/>
            <a:ext cx="6905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How to view the speakers during their presentations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F671C-DBA3-483B-9704-7E54B622EF09}"/>
              </a:ext>
            </a:extLst>
          </p:cNvPr>
          <p:cNvSpPr txBox="1"/>
          <p:nvPr/>
        </p:nvSpPr>
        <p:spPr>
          <a:xfrm>
            <a:off x="6543674" y="3121967"/>
            <a:ext cx="4076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Or click ‘Activate Speaker View’ in the top right of your screen</a:t>
            </a:r>
          </a:p>
        </p:txBody>
      </p:sp>
    </p:spTree>
    <p:extLst>
      <p:ext uri="{BB962C8B-B14F-4D97-AF65-F5344CB8AC3E}">
        <p14:creationId xmlns:p14="http://schemas.microsoft.com/office/powerpoint/2010/main" val="255920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71" y="5961050"/>
            <a:ext cx="2516554" cy="6578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8858249" y="277239"/>
            <a:ext cx="3188335" cy="1209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7C6026-BDAC-4B3A-883D-274628FAB536}"/>
              </a:ext>
            </a:extLst>
          </p:cNvPr>
          <p:cNvSpPr txBox="1"/>
          <p:nvPr/>
        </p:nvSpPr>
        <p:spPr>
          <a:xfrm>
            <a:off x="333375" y="809950"/>
            <a:ext cx="1102677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GB" sz="1700" b="1" i="0" dirty="0">
                <a:solidFill>
                  <a:srgbClr val="333333"/>
                </a:solidFill>
                <a:effectLst/>
                <a:latin typeface="Open Sans"/>
              </a:rPr>
              <a:t>4.00pm Welcome to HAPPI Hour: About zoom </a:t>
            </a:r>
            <a:r>
              <a:rPr lang="en-GB" sz="1700" i="0" dirty="0">
                <a:solidFill>
                  <a:srgbClr val="333333"/>
                </a:solidFill>
                <a:effectLst/>
                <a:latin typeface="Open Sans"/>
              </a:rPr>
              <a:t>- Lois Beech, Housing LIN</a:t>
            </a:r>
          </a:p>
          <a:p>
            <a:pPr algn="l" fontAlgn="base">
              <a:lnSpc>
                <a:spcPct val="150000"/>
              </a:lnSpc>
            </a:pPr>
            <a:r>
              <a:rPr lang="en-GB" sz="1700" b="1" i="0" dirty="0">
                <a:solidFill>
                  <a:srgbClr val="333333"/>
                </a:solidFill>
                <a:effectLst/>
                <a:latin typeface="Open Sans"/>
              </a:rPr>
              <a:t>4.05pm About HAPPI Hour and purpose of this session – </a:t>
            </a:r>
            <a:r>
              <a:rPr lang="en-GB" sz="1700" i="0" dirty="0">
                <a:solidFill>
                  <a:srgbClr val="333333"/>
                </a:solidFill>
                <a:effectLst/>
                <a:latin typeface="Open Sans"/>
              </a:rPr>
              <a:t>Jeremy </a:t>
            </a:r>
            <a:r>
              <a:rPr lang="en-GB" sz="1700" i="0" dirty="0" err="1">
                <a:solidFill>
                  <a:srgbClr val="333333"/>
                </a:solidFill>
                <a:effectLst/>
                <a:latin typeface="Open Sans"/>
              </a:rPr>
              <a:t>Porteus</a:t>
            </a:r>
            <a:r>
              <a:rPr lang="en-GB" sz="1700" i="0" dirty="0">
                <a:solidFill>
                  <a:srgbClr val="333333"/>
                </a:solidFill>
                <a:effectLst/>
                <a:latin typeface="Open Sans"/>
              </a:rPr>
              <a:t>, Housing LIN</a:t>
            </a:r>
          </a:p>
          <a:p>
            <a:pPr algn="l" fontAlgn="base">
              <a:lnSpc>
                <a:spcPct val="150000"/>
              </a:lnSpc>
            </a:pPr>
            <a:r>
              <a:rPr lang="en-GB" sz="1700" b="1" i="0" dirty="0">
                <a:solidFill>
                  <a:srgbClr val="333333"/>
                </a:solidFill>
                <a:effectLst/>
                <a:latin typeface="Open Sans"/>
              </a:rPr>
              <a:t>4.10pm </a:t>
            </a:r>
            <a:r>
              <a:rPr lang="en-GB" sz="1700" b="1" dirty="0">
                <a:solidFill>
                  <a:srgbClr val="333333"/>
                </a:solidFill>
                <a:latin typeface="Open Sans"/>
              </a:rPr>
              <a:t>First</a:t>
            </a:r>
            <a:r>
              <a:rPr lang="en-GB" sz="1700" b="1" i="0" dirty="0">
                <a:solidFill>
                  <a:srgbClr val="333333"/>
                </a:solidFill>
                <a:effectLst/>
                <a:latin typeface="Open Sans"/>
              </a:rPr>
              <a:t> round: DFGs. Coronavirus and ensuring a safe hospital discharge to a secure home</a:t>
            </a:r>
            <a:r>
              <a:rPr lang="en-GB" sz="17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GB" sz="1700" i="0" dirty="0">
                <a:solidFill>
                  <a:srgbClr val="333333"/>
                </a:solidFill>
                <a:effectLst/>
                <a:latin typeface="Open Sans"/>
              </a:rPr>
              <a:t>- Becky 	Walker, Home Improvement Agency Manager, Oxford City Council</a:t>
            </a:r>
          </a:p>
          <a:p>
            <a:pPr algn="l" fontAlgn="base">
              <a:lnSpc>
                <a:spcPct val="150000"/>
              </a:lnSpc>
            </a:pPr>
            <a:r>
              <a:rPr lang="en-GB" sz="1700" b="1" i="0" dirty="0">
                <a:solidFill>
                  <a:srgbClr val="333333"/>
                </a:solidFill>
                <a:effectLst/>
                <a:latin typeface="Open Sans"/>
              </a:rPr>
              <a:t>4.25pm Second round: Winter pressures: how post NHS care tech in the home offers continuity of support - 	</a:t>
            </a:r>
            <a:r>
              <a:rPr lang="en-GB" sz="1700" i="0" dirty="0">
                <a:solidFill>
                  <a:srgbClr val="333333"/>
                </a:solidFill>
                <a:effectLst/>
                <a:latin typeface="Open Sans"/>
              </a:rPr>
              <a:t>Zillah Moore, Marketing Director, Tunstall Healthcare</a:t>
            </a:r>
          </a:p>
          <a:p>
            <a:pPr algn="l" fontAlgn="base">
              <a:lnSpc>
                <a:spcPct val="150000"/>
              </a:lnSpc>
            </a:pPr>
            <a:r>
              <a:rPr lang="en-GB" sz="1700" b="1" dirty="0">
                <a:solidFill>
                  <a:srgbClr val="333333"/>
                </a:solidFill>
                <a:latin typeface="Open Sans"/>
              </a:rPr>
              <a:t>4</a:t>
            </a:r>
            <a:r>
              <a:rPr lang="en-GB" sz="1700" b="1" i="0" dirty="0">
                <a:solidFill>
                  <a:srgbClr val="333333"/>
                </a:solidFill>
                <a:effectLst/>
                <a:latin typeface="Open Sans"/>
              </a:rPr>
              <a:t>.45pm </a:t>
            </a:r>
            <a:r>
              <a:rPr lang="en-GB" sz="1700" b="1" dirty="0">
                <a:solidFill>
                  <a:srgbClr val="333333"/>
                </a:solidFill>
                <a:latin typeface="Open Sans"/>
              </a:rPr>
              <a:t>Third</a:t>
            </a:r>
            <a:r>
              <a:rPr lang="en-GB" sz="1700" b="1" i="0" dirty="0">
                <a:solidFill>
                  <a:srgbClr val="333333"/>
                </a:solidFill>
                <a:effectLst/>
                <a:latin typeface="Open Sans"/>
              </a:rPr>
              <a:t> round: Adaptations without Delay – framing the lessons learned - </a:t>
            </a:r>
            <a:r>
              <a:rPr lang="en-GB" sz="1700" i="0" dirty="0">
                <a:solidFill>
                  <a:srgbClr val="333333"/>
                </a:solidFill>
                <a:effectLst/>
                <a:latin typeface="Open Sans"/>
              </a:rPr>
              <a:t>Lauren Walker, Professional 	Adviser (Housing), Royal College of Occupational Therapists</a:t>
            </a:r>
          </a:p>
          <a:p>
            <a:pPr algn="l" fontAlgn="base">
              <a:lnSpc>
                <a:spcPct val="150000"/>
              </a:lnSpc>
            </a:pPr>
            <a:r>
              <a:rPr lang="en-GB" sz="1700" b="1" i="0" dirty="0">
                <a:solidFill>
                  <a:srgbClr val="333333"/>
                </a:solidFill>
                <a:effectLst/>
                <a:latin typeface="Open Sans"/>
              </a:rPr>
              <a:t>5.00pm Last orders: Q&amp;A, summary and thanks</a:t>
            </a:r>
          </a:p>
          <a:p>
            <a:pPr algn="l" fontAlgn="base">
              <a:lnSpc>
                <a:spcPct val="150000"/>
              </a:lnSpc>
            </a:pPr>
            <a:r>
              <a:rPr lang="en-GB" sz="1700" b="1" i="0" dirty="0">
                <a:solidFill>
                  <a:srgbClr val="333333"/>
                </a:solidFill>
                <a:effectLst/>
                <a:latin typeface="Open Sans"/>
              </a:rPr>
              <a:t>5.15pm Close</a:t>
            </a:r>
          </a:p>
          <a:p>
            <a:pPr algn="l" fontAlgn="base">
              <a:lnSpc>
                <a:spcPct val="150000"/>
              </a:lnSpc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@HousingLIN @HousingLINews @HLINConsult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@TunstallHealth @DerbyCC @OxfordCity @theRCOT @RCOT_Lauren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885C9F-39CA-4832-96CA-3CC425D438CD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41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F46ACC-E2EE-4BD4-99D9-E909E61E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71" y="5961050"/>
            <a:ext cx="2516554" cy="6578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AB0115F-C7A7-4BAF-8448-98237D548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10336" b="15095"/>
          <a:stretch/>
        </p:blipFill>
        <p:spPr>
          <a:xfrm>
            <a:off x="529692" y="427517"/>
            <a:ext cx="3159760" cy="11985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7C6026-BDAC-4B3A-883D-274628FAB536}"/>
              </a:ext>
            </a:extLst>
          </p:cNvPr>
          <p:cNvSpPr txBox="1"/>
          <p:nvPr/>
        </p:nvSpPr>
        <p:spPr>
          <a:xfrm>
            <a:off x="333375" y="5242173"/>
            <a:ext cx="110267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#HAPPIhour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@HousingLIN @HousingLINews @HLINConsult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@TunstallHealth @DerbyCC @OxfordCity @theRCOT @RCOT_Lauren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885C9F-39CA-4832-96CA-3CC425D438CD}"/>
              </a:ext>
            </a:extLst>
          </p:cNvPr>
          <p:cNvSpPr/>
          <p:nvPr/>
        </p:nvSpPr>
        <p:spPr>
          <a:xfrm>
            <a:off x="265907" y="239138"/>
            <a:ext cx="11592718" cy="63797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25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2" ma:contentTypeDescription="Create a new document." ma:contentTypeScope="" ma:versionID="cffd7d23923c0ab33b47ea1a9c7827ee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4a26ef90ce96631ae4b59fa38c55fbc5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3DD38C-FE49-425D-A8D1-6ED4D7D87D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cab67-71e1-43fe-bf44-962cf23444a2"/>
    <ds:schemaRef ds:uri="22d97ed3-d2a5-4c55-aaa9-0f8d366c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AECC66-872E-4AC7-8419-230A9880D8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2389C9-EC3A-431C-8E9A-072769699F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4304</TotalTime>
  <Words>353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Beech</dc:creator>
  <cp:lastModifiedBy>Lois Beech</cp:lastModifiedBy>
  <cp:revision>7</cp:revision>
  <dcterms:created xsi:type="dcterms:W3CDTF">2020-06-29T09:21:06Z</dcterms:created>
  <dcterms:modified xsi:type="dcterms:W3CDTF">2020-10-29T14:01:16Z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