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60" r:id="rId7"/>
    <p:sldId id="266" r:id="rId8"/>
    <p:sldId id="268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Beech" initials="LB" lastIdx="1" clrIdx="0">
    <p:extLst>
      <p:ext uri="{19B8F6BF-5375-455C-9EA6-DF929625EA0E}">
        <p15:presenceInfo xmlns:p15="http://schemas.microsoft.com/office/powerpoint/2012/main" userId="S::lois.beech@housinglin.onmicrosoft.com::9b063b3d-bc05-4fa1-b877-8e440bf27e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A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16E9E-6A0F-46FE-B4E5-E4918B0C02C7}" v="18" dt="2020-09-24T13:01:59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Beech" userId="9b063b3d-bc05-4fa1-b877-8e440bf27e22" providerId="ADAL" clId="{FA9FCF6B-A393-4919-B3D8-C5EB37206A90}"/>
    <pc:docChg chg="undo redo custSel modSld">
      <pc:chgData name="Lois Beech" userId="9b063b3d-bc05-4fa1-b877-8e440bf27e22" providerId="ADAL" clId="{FA9FCF6B-A393-4919-B3D8-C5EB37206A90}" dt="2020-09-10T14:25:31.753" v="524" actId="1076"/>
      <pc:docMkLst>
        <pc:docMk/>
      </pc:docMkLst>
      <pc:sldChg chg="addSp delSp modSp mod">
        <pc:chgData name="Lois Beech" userId="9b063b3d-bc05-4fa1-b877-8e440bf27e22" providerId="ADAL" clId="{FA9FCF6B-A393-4919-B3D8-C5EB37206A90}" dt="2020-09-10T12:40:08.465" v="223" actId="20577"/>
        <pc:sldMkLst>
          <pc:docMk/>
          <pc:sldMk cId="1079636054" sldId="256"/>
        </pc:sldMkLst>
        <pc:spChg chg="add del mod">
          <ac:chgData name="Lois Beech" userId="9b063b3d-bc05-4fa1-b877-8e440bf27e22" providerId="ADAL" clId="{FA9FCF6B-A393-4919-B3D8-C5EB37206A90}" dt="2020-09-07T10:11:56.750" v="73" actId="478"/>
          <ac:spMkLst>
            <pc:docMk/>
            <pc:sldMk cId="1079636054" sldId="256"/>
            <ac:spMk id="2" creationId="{C88B85E9-3DF9-495A-AD50-D898A41E6956}"/>
          </ac:spMkLst>
        </pc:spChg>
        <pc:spChg chg="add mod">
          <ac:chgData name="Lois Beech" userId="9b063b3d-bc05-4fa1-b877-8e440bf27e22" providerId="ADAL" clId="{FA9FCF6B-A393-4919-B3D8-C5EB37206A90}" dt="2020-09-07T10:16:02.140" v="82" actId="692"/>
          <ac:spMkLst>
            <pc:docMk/>
            <pc:sldMk cId="1079636054" sldId="256"/>
            <ac:spMk id="3" creationId="{9F30949C-241C-4908-82A6-D08731BC4CC4}"/>
          </ac:spMkLst>
        </pc:spChg>
        <pc:spChg chg="mod">
          <ac:chgData name="Lois Beech" userId="9b063b3d-bc05-4fa1-b877-8e440bf27e22" providerId="ADAL" clId="{FA9FCF6B-A393-4919-B3D8-C5EB37206A90}" dt="2020-09-10T12:40:08.465" v="223" actId="20577"/>
          <ac:spMkLst>
            <pc:docMk/>
            <pc:sldMk cId="1079636054" sldId="256"/>
            <ac:spMk id="17" creationId="{C57C6026-BDAC-4B3A-883D-274628FAB536}"/>
          </ac:spMkLst>
        </pc:spChg>
        <pc:spChg chg="del">
          <ac:chgData name="Lois Beech" userId="9b063b3d-bc05-4fa1-b877-8e440bf27e22" providerId="ADAL" clId="{FA9FCF6B-A393-4919-B3D8-C5EB37206A90}" dt="2020-09-07T08:36:39.897" v="9" actId="478"/>
          <ac:spMkLst>
            <pc:docMk/>
            <pc:sldMk cId="1079636054" sldId="256"/>
            <ac:spMk id="20" creationId="{98BF6567-2F76-4380-A16A-AE5DB64DEB80}"/>
          </ac:spMkLst>
        </pc:spChg>
        <pc:picChg chg="del">
          <ac:chgData name="Lois Beech" userId="9b063b3d-bc05-4fa1-b877-8e440bf27e22" providerId="ADAL" clId="{FA9FCF6B-A393-4919-B3D8-C5EB37206A90}" dt="2020-09-07T08:36:15.318" v="4" actId="478"/>
          <ac:picMkLst>
            <pc:docMk/>
            <pc:sldMk cId="1079636054" sldId="256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16:24.628" v="85" actId="1076"/>
          <ac:picMkLst>
            <pc:docMk/>
            <pc:sldMk cId="1079636054" sldId="256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6:46.579" v="89" actId="1076"/>
          <ac:picMkLst>
            <pc:docMk/>
            <pc:sldMk cId="1079636054" sldId="256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36:35.530" v="8" actId="478"/>
          <ac:picMkLst>
            <pc:docMk/>
            <pc:sldMk cId="1079636054" sldId="256"/>
            <ac:picMk id="22" creationId="{58DE3549-65A1-4EF6-BB4E-7F107C6F907A}"/>
          </ac:picMkLst>
        </pc:picChg>
        <pc:picChg chg="del">
          <ac:chgData name="Lois Beech" userId="9b063b3d-bc05-4fa1-b877-8e440bf27e22" providerId="ADAL" clId="{FA9FCF6B-A393-4919-B3D8-C5EB37206A90}" dt="2020-09-07T08:36:14.074" v="3" actId="478"/>
          <ac:picMkLst>
            <pc:docMk/>
            <pc:sldMk cId="1079636054" sldId="256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36:18.252" v="5" actId="478"/>
          <ac:picMkLst>
            <pc:docMk/>
            <pc:sldMk cId="1079636054" sldId="256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14:25:31.753" v="524" actId="1076"/>
        <pc:sldMkLst>
          <pc:docMk/>
          <pc:sldMk cId="2697741336" sldId="260"/>
        </pc:sldMkLst>
        <pc:spChg chg="add del">
          <ac:chgData name="Lois Beech" userId="9b063b3d-bc05-4fa1-b877-8e440bf27e22" providerId="ADAL" clId="{FA9FCF6B-A393-4919-B3D8-C5EB37206A90}" dt="2020-09-10T12:41:49.208" v="253" actId="478"/>
          <ac:spMkLst>
            <pc:docMk/>
            <pc:sldMk cId="2697741336" sldId="260"/>
            <ac:spMk id="2" creationId="{DDD87A74-D09C-4FAD-9D7A-B3E587D98242}"/>
          </ac:spMkLst>
        </pc:spChg>
        <pc:spChg chg="mod">
          <ac:chgData name="Lois Beech" userId="9b063b3d-bc05-4fa1-b877-8e440bf27e22" providerId="ADAL" clId="{FA9FCF6B-A393-4919-B3D8-C5EB37206A90}" dt="2020-09-10T12:58:37.630" v="469" actId="1076"/>
          <ac:spMkLst>
            <pc:docMk/>
            <pc:sldMk cId="2697741336" sldId="260"/>
            <ac:spMk id="7" creationId="{65335295-EF97-3440-9D06-57AC8D12DAD9}"/>
          </ac:spMkLst>
        </pc:spChg>
        <pc:spChg chg="del">
          <ac:chgData name="Lois Beech" userId="9b063b3d-bc05-4fa1-b877-8e440bf27e22" providerId="ADAL" clId="{FA9FCF6B-A393-4919-B3D8-C5EB37206A90}" dt="2020-09-10T12:41:40.409" v="250" actId="478"/>
          <ac:spMkLst>
            <pc:docMk/>
            <pc:sldMk cId="2697741336" sldId="260"/>
            <ac:spMk id="12" creationId="{761828F8-AFB1-1C4D-B6FD-F623F13B53AB}"/>
          </ac:spMkLst>
        </pc:spChg>
        <pc:spChg chg="mod">
          <ac:chgData name="Lois Beech" userId="9b063b3d-bc05-4fa1-b877-8e440bf27e22" providerId="ADAL" clId="{FA9FCF6B-A393-4919-B3D8-C5EB37206A90}" dt="2020-09-10T12:57:23.934" v="457" actId="1076"/>
          <ac:spMkLst>
            <pc:docMk/>
            <pc:sldMk cId="2697741336" sldId="260"/>
            <ac:spMk id="13" creationId="{DB5B1DF3-AE8A-5245-815A-32F003D64847}"/>
          </ac:spMkLst>
        </pc:spChg>
        <pc:spChg chg="mod">
          <ac:chgData name="Lois Beech" userId="9b063b3d-bc05-4fa1-b877-8e440bf27e22" providerId="ADAL" clId="{FA9FCF6B-A393-4919-B3D8-C5EB37206A90}" dt="2020-09-10T12:58:15.466" v="462" actId="1076"/>
          <ac:spMkLst>
            <pc:docMk/>
            <pc:sldMk cId="2697741336" sldId="260"/>
            <ac:spMk id="14" creationId="{92E018DA-77F8-574D-8446-FE3E1A9B9F1A}"/>
          </ac:spMkLst>
        </pc:spChg>
        <pc:spChg chg="mod">
          <ac:chgData name="Lois Beech" userId="9b063b3d-bc05-4fa1-b877-8e440bf27e22" providerId="ADAL" clId="{FA9FCF6B-A393-4919-B3D8-C5EB37206A90}" dt="2020-09-10T12:42:03.057" v="255" actId="255"/>
          <ac:spMkLst>
            <pc:docMk/>
            <pc:sldMk cId="2697741336" sldId="260"/>
            <ac:spMk id="16" creationId="{F29114EA-3CDD-4EB6-97AD-5D0D1048C9B2}"/>
          </ac:spMkLst>
        </pc:spChg>
        <pc:picChg chg="mod">
          <ac:chgData name="Lois Beech" userId="9b063b3d-bc05-4fa1-b877-8e440bf27e22" providerId="ADAL" clId="{FA9FCF6B-A393-4919-B3D8-C5EB37206A90}" dt="2020-09-10T12:58:19.086" v="464" actId="1076"/>
          <ac:picMkLst>
            <pc:docMk/>
            <pc:sldMk cId="2697741336" sldId="260"/>
            <ac:picMk id="3" creationId="{579BF7BD-13DE-D541-8EC9-03D8F73F4F5D}"/>
          </ac:picMkLst>
        </pc:picChg>
        <pc:picChg chg="del">
          <ac:chgData name="Lois Beech" userId="9b063b3d-bc05-4fa1-b877-8e440bf27e22" providerId="ADAL" clId="{FA9FCF6B-A393-4919-B3D8-C5EB37206A90}" dt="2020-09-10T12:56:50.740" v="446" actId="478"/>
          <ac:picMkLst>
            <pc:docMk/>
            <pc:sldMk cId="2697741336" sldId="260"/>
            <ac:picMk id="4" creationId="{EEC8CC5D-06BC-4E4F-A16E-49DF68B730C2}"/>
          </ac:picMkLst>
        </pc:picChg>
        <pc:picChg chg="mod">
          <ac:chgData name="Lois Beech" userId="9b063b3d-bc05-4fa1-b877-8e440bf27e22" providerId="ADAL" clId="{FA9FCF6B-A393-4919-B3D8-C5EB37206A90}" dt="2020-09-10T12:58:50.031" v="472" actId="14100"/>
          <ac:picMkLst>
            <pc:docMk/>
            <pc:sldMk cId="2697741336" sldId="260"/>
            <ac:picMk id="17" creationId="{646C5FB7-D540-4F37-9212-6EDBF224A3DF}"/>
          </ac:picMkLst>
        </pc:picChg>
        <pc:picChg chg="add mod">
          <ac:chgData name="Lois Beech" userId="9b063b3d-bc05-4fa1-b877-8e440bf27e22" providerId="ADAL" clId="{FA9FCF6B-A393-4919-B3D8-C5EB37206A90}" dt="2020-09-10T12:58:43.466" v="470" actId="14100"/>
          <ac:picMkLst>
            <pc:docMk/>
            <pc:sldMk cId="2697741336" sldId="260"/>
            <ac:picMk id="1026" creationId="{AA0FC614-3DA4-4C93-BD1D-C846AA32885A}"/>
          </ac:picMkLst>
        </pc:picChg>
        <pc:cxnChg chg="mod">
          <ac:chgData name="Lois Beech" userId="9b063b3d-bc05-4fa1-b877-8e440bf27e22" providerId="ADAL" clId="{FA9FCF6B-A393-4919-B3D8-C5EB37206A90}" dt="2020-09-10T12:57:27.170" v="458" actId="1076"/>
          <ac:cxnSpMkLst>
            <pc:docMk/>
            <pc:sldMk cId="2697741336" sldId="260"/>
            <ac:cxnSpMk id="5" creationId="{01139D99-1D3D-794D-9D31-7990603F964C}"/>
          </ac:cxnSpMkLst>
        </pc:cxnChg>
        <pc:cxnChg chg="del">
          <ac:chgData name="Lois Beech" userId="9b063b3d-bc05-4fa1-b877-8e440bf27e22" providerId="ADAL" clId="{FA9FCF6B-A393-4919-B3D8-C5EB37206A90}" dt="2020-09-10T12:41:42.591" v="251" actId="478"/>
          <ac:cxnSpMkLst>
            <pc:docMk/>
            <pc:sldMk cId="2697741336" sldId="260"/>
            <ac:cxnSpMk id="9" creationId="{399C139A-C6E6-E849-BEBD-A008F50EABCB}"/>
          </ac:cxnSpMkLst>
        </pc:cxnChg>
        <pc:cxnChg chg="del mod">
          <ac:chgData name="Lois Beech" userId="9b063b3d-bc05-4fa1-b877-8e440bf27e22" providerId="ADAL" clId="{FA9FCF6B-A393-4919-B3D8-C5EB37206A90}" dt="2020-09-10T12:58:25.241" v="466" actId="478"/>
          <ac:cxnSpMkLst>
            <pc:docMk/>
            <pc:sldMk cId="2697741336" sldId="260"/>
            <ac:cxnSpMk id="10" creationId="{1A297B78-8C2F-9B47-BB66-AFB2CA7362C5}"/>
          </ac:cxnSpMkLst>
        </pc:cxnChg>
        <pc:cxnChg chg="mod">
          <ac:chgData name="Lois Beech" userId="9b063b3d-bc05-4fa1-b877-8e440bf27e22" providerId="ADAL" clId="{FA9FCF6B-A393-4919-B3D8-C5EB37206A90}" dt="2020-09-10T14:25:31.753" v="524" actId="1076"/>
          <ac:cxnSpMkLst>
            <pc:docMk/>
            <pc:sldMk cId="2697741336" sldId="260"/>
            <ac:cxnSpMk id="11" creationId="{9582B3AF-600E-3340-8113-AC18FEB3E15F}"/>
          </ac:cxnSpMkLst>
        </pc:cxnChg>
        <pc:cxnChg chg="del">
          <ac:chgData name="Lois Beech" userId="9b063b3d-bc05-4fa1-b877-8e440bf27e22" providerId="ADAL" clId="{FA9FCF6B-A393-4919-B3D8-C5EB37206A90}" dt="2020-09-10T12:41:51.220" v="254" actId="478"/>
          <ac:cxnSpMkLst>
            <pc:docMk/>
            <pc:sldMk cId="2697741336" sldId="260"/>
            <ac:cxnSpMk id="15" creationId="{06B6377F-D179-451B-B76F-7ADB82FDA8C1}"/>
          </ac:cxnSpMkLst>
        </pc:cxnChg>
        <pc:cxnChg chg="add mod">
          <ac:chgData name="Lois Beech" userId="9b063b3d-bc05-4fa1-b877-8e440bf27e22" providerId="ADAL" clId="{FA9FCF6B-A393-4919-B3D8-C5EB37206A90}" dt="2020-09-10T12:58:32.936" v="468" actId="1076"/>
          <ac:cxnSpMkLst>
            <pc:docMk/>
            <pc:sldMk cId="2697741336" sldId="260"/>
            <ac:cxnSpMk id="19" creationId="{D0D32EEE-C7AC-4F1F-BBD3-97C793C20114}"/>
          </ac:cxnSpMkLst>
        </pc:cxnChg>
      </pc:sldChg>
      <pc:sldChg chg="addSp delSp modSp mod">
        <pc:chgData name="Lois Beech" userId="9b063b3d-bc05-4fa1-b877-8e440bf27e22" providerId="ADAL" clId="{FA9FCF6B-A393-4919-B3D8-C5EB37206A90}" dt="2020-09-10T14:25:14.904" v="523" actId="20577"/>
        <pc:sldMkLst>
          <pc:docMk/>
          <pc:sldMk cId="1871381868" sldId="263"/>
        </pc:sldMkLst>
        <pc:spChg chg="add">
          <ac:chgData name="Lois Beech" userId="9b063b3d-bc05-4fa1-b877-8e440bf27e22" providerId="ADAL" clId="{FA9FCF6B-A393-4919-B3D8-C5EB37206A90}" dt="2020-09-07T10:16:34.569" v="86" actId="22"/>
          <ac:spMkLst>
            <pc:docMk/>
            <pc:sldMk cId="1871381868" sldId="263"/>
            <ac:spMk id="2" creationId="{B8825314-13F9-409E-B332-761F8684CD87}"/>
          </ac:spMkLst>
        </pc:spChg>
        <pc:spChg chg="mod">
          <ac:chgData name="Lois Beech" userId="9b063b3d-bc05-4fa1-b877-8e440bf27e22" providerId="ADAL" clId="{FA9FCF6B-A393-4919-B3D8-C5EB37206A90}" dt="2020-09-10T14:25:14.904" v="523" actId="20577"/>
          <ac:spMkLst>
            <pc:docMk/>
            <pc:sldMk cId="1871381868" sldId="263"/>
            <ac:spMk id="17" creationId="{C57C6026-BDAC-4B3A-883D-274628FAB536}"/>
          </ac:spMkLst>
        </pc:spChg>
        <pc:spChg chg="del">
          <ac:chgData name="Lois Beech" userId="9b063b3d-bc05-4fa1-b877-8e440bf27e22" providerId="ADAL" clId="{FA9FCF6B-A393-4919-B3D8-C5EB37206A90}" dt="2020-09-07T08:39:51.571" v="28" actId="478"/>
          <ac:spMkLst>
            <pc:docMk/>
            <pc:sldMk cId="1871381868" sldId="263"/>
            <ac:spMk id="20" creationId="{98BF6567-2F76-4380-A16A-AE5DB64DEB80}"/>
          </ac:spMkLst>
        </pc:spChg>
        <pc:picChg chg="del">
          <ac:chgData name="Lois Beech" userId="9b063b3d-bc05-4fa1-b877-8e440bf27e22" providerId="ADAL" clId="{FA9FCF6B-A393-4919-B3D8-C5EB37206A90}" dt="2020-09-07T08:37:14.549" v="14" actId="478"/>
          <ac:picMkLst>
            <pc:docMk/>
            <pc:sldMk cId="1871381868" sldId="263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17:07.446" v="91" actId="1076"/>
          <ac:picMkLst>
            <pc:docMk/>
            <pc:sldMk cId="1871381868" sldId="263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6:58.756" v="90" actId="1076"/>
          <ac:picMkLst>
            <pc:docMk/>
            <pc:sldMk cId="1871381868" sldId="263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39:47.692" v="27" actId="478"/>
          <ac:picMkLst>
            <pc:docMk/>
            <pc:sldMk cId="1871381868" sldId="263"/>
            <ac:picMk id="22" creationId="{58DE3549-65A1-4EF6-BB4E-7F107C6F907A}"/>
          </ac:picMkLst>
        </pc:picChg>
        <pc:picChg chg="del">
          <ac:chgData name="Lois Beech" userId="9b063b3d-bc05-4fa1-b877-8e440bf27e22" providerId="ADAL" clId="{FA9FCF6B-A393-4919-B3D8-C5EB37206A90}" dt="2020-09-07T08:37:12.829" v="13" actId="478"/>
          <ac:picMkLst>
            <pc:docMk/>
            <pc:sldMk cId="1871381868" sldId="263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37:16.520" v="15" actId="478"/>
          <ac:picMkLst>
            <pc:docMk/>
            <pc:sldMk cId="1871381868" sldId="263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08T12:23:01.581" v="187" actId="1076"/>
        <pc:sldMkLst>
          <pc:docMk/>
          <pc:sldMk cId="3283412762" sldId="264"/>
        </pc:sldMkLst>
        <pc:spChg chg="add">
          <ac:chgData name="Lois Beech" userId="9b063b3d-bc05-4fa1-b877-8e440bf27e22" providerId="ADAL" clId="{FA9FCF6B-A393-4919-B3D8-C5EB37206A90}" dt="2020-09-07T10:18:04.049" v="116" actId="22"/>
          <ac:spMkLst>
            <pc:docMk/>
            <pc:sldMk cId="3283412762" sldId="264"/>
            <ac:spMk id="2" creationId="{9F885C9F-39CA-4832-96CA-3CC425D438CD}"/>
          </ac:spMkLst>
        </pc:spChg>
        <pc:spChg chg="del">
          <ac:chgData name="Lois Beech" userId="9b063b3d-bc05-4fa1-b877-8e440bf27e22" providerId="ADAL" clId="{FA9FCF6B-A393-4919-B3D8-C5EB37206A90}" dt="2020-09-07T08:43:01.111" v="57" actId="478"/>
          <ac:spMkLst>
            <pc:docMk/>
            <pc:sldMk cId="3283412762" sldId="264"/>
            <ac:spMk id="12" creationId="{1F2C1D85-7DF8-479A-8D48-5DBF64E8AB09}"/>
          </ac:spMkLst>
        </pc:spChg>
        <pc:spChg chg="mod">
          <ac:chgData name="Lois Beech" userId="9b063b3d-bc05-4fa1-b877-8e440bf27e22" providerId="ADAL" clId="{FA9FCF6B-A393-4919-B3D8-C5EB37206A90}" dt="2020-09-08T12:22:58.149" v="186" actId="1076"/>
          <ac:spMkLst>
            <pc:docMk/>
            <pc:sldMk cId="3283412762" sldId="264"/>
            <ac:spMk id="17" creationId="{C57C6026-BDAC-4B3A-883D-274628FAB536}"/>
          </ac:spMkLst>
        </pc:spChg>
        <pc:picChg chg="del">
          <ac:chgData name="Lois Beech" userId="9b063b3d-bc05-4fa1-b877-8e440bf27e22" providerId="ADAL" clId="{FA9FCF6B-A393-4919-B3D8-C5EB37206A90}" dt="2020-09-07T08:42:54.965" v="55" actId="478"/>
          <ac:picMkLst>
            <pc:docMk/>
            <pc:sldMk cId="3283412762" sldId="264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8T12:23:01.581" v="187" actId="1076"/>
          <ac:picMkLst>
            <pc:docMk/>
            <pc:sldMk cId="3283412762" sldId="264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08:43:04.763" v="58" actId="1076"/>
          <ac:picMkLst>
            <pc:docMk/>
            <pc:sldMk cId="3283412762" sldId="264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42:56.830" v="56" actId="478"/>
          <ac:picMkLst>
            <pc:docMk/>
            <pc:sldMk cId="3283412762" sldId="264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42:52.644" v="54" actId="478"/>
          <ac:picMkLst>
            <pc:docMk/>
            <pc:sldMk cId="3283412762" sldId="264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08:15:50.698" v="195" actId="1076"/>
        <pc:sldMkLst>
          <pc:docMk/>
          <pc:sldMk cId="1589379353" sldId="265"/>
        </pc:sldMkLst>
        <pc:spChg chg="add">
          <ac:chgData name="Lois Beech" userId="9b063b3d-bc05-4fa1-b877-8e440bf27e22" providerId="ADAL" clId="{FA9FCF6B-A393-4919-B3D8-C5EB37206A90}" dt="2020-09-07T10:18:14.443" v="118" actId="22"/>
          <ac:spMkLst>
            <pc:docMk/>
            <pc:sldMk cId="1589379353" sldId="265"/>
            <ac:spMk id="3" creationId="{7C907340-FDB6-4B22-B288-4BA604D270C6}"/>
          </ac:spMkLst>
        </pc:spChg>
        <pc:spChg chg="mod">
          <ac:chgData name="Lois Beech" userId="9b063b3d-bc05-4fa1-b877-8e440bf27e22" providerId="ADAL" clId="{FA9FCF6B-A393-4919-B3D8-C5EB37206A90}" dt="2020-09-10T08:15:50.698" v="195" actId="1076"/>
          <ac:spMkLst>
            <pc:docMk/>
            <pc:sldMk cId="1589379353" sldId="265"/>
            <ac:spMk id="17" creationId="{C57C6026-BDAC-4B3A-883D-274628FAB536}"/>
          </ac:spMkLst>
        </pc:spChg>
        <pc:picChg chg="del">
          <ac:chgData name="Lois Beech" userId="9b063b3d-bc05-4fa1-b877-8e440bf27e22" providerId="ADAL" clId="{FA9FCF6B-A393-4919-B3D8-C5EB37206A90}" dt="2020-09-07T10:18:13.746" v="117" actId="478"/>
          <ac:picMkLst>
            <pc:docMk/>
            <pc:sldMk cId="1589379353" sldId="265"/>
            <ac:picMk id="2" creationId="{8E662D3B-FB84-4DF4-8F66-70D00668083F}"/>
          </ac:picMkLst>
        </pc:picChg>
        <pc:picChg chg="del">
          <ac:chgData name="Lois Beech" userId="9b063b3d-bc05-4fa1-b877-8e440bf27e22" providerId="ADAL" clId="{FA9FCF6B-A393-4919-B3D8-C5EB37206A90}" dt="2020-09-07T10:18:21.643" v="121" actId="478"/>
          <ac:picMkLst>
            <pc:docMk/>
            <pc:sldMk cId="1589379353" sldId="265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25:20.527" v="184" actId="1076"/>
          <ac:picMkLst>
            <pc:docMk/>
            <pc:sldMk cId="1589379353" sldId="265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8:18.438" v="119" actId="1076"/>
          <ac:picMkLst>
            <pc:docMk/>
            <pc:sldMk cId="1589379353" sldId="265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10:18:19.972" v="120" actId="478"/>
          <ac:picMkLst>
            <pc:docMk/>
            <pc:sldMk cId="1589379353" sldId="265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10:18:23.552" v="122" actId="478"/>
          <ac:picMkLst>
            <pc:docMk/>
            <pc:sldMk cId="1589379353" sldId="265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12:48:18.658" v="400" actId="1076"/>
        <pc:sldMkLst>
          <pc:docMk/>
          <pc:sldMk cId="2559207286" sldId="266"/>
        </pc:sldMkLst>
        <pc:spChg chg="add mod">
          <ac:chgData name="Lois Beech" userId="9b063b3d-bc05-4fa1-b877-8e440bf27e22" providerId="ADAL" clId="{FA9FCF6B-A393-4919-B3D8-C5EB37206A90}" dt="2020-09-10T12:48:18.658" v="400" actId="1076"/>
          <ac:spMkLst>
            <pc:docMk/>
            <pc:sldMk cId="2559207286" sldId="266"/>
            <ac:spMk id="2" creationId="{4CAF671C-DBA3-483B-9704-7E54B622EF09}"/>
          </ac:spMkLst>
        </pc:spChg>
        <pc:spChg chg="mod">
          <ac:chgData name="Lois Beech" userId="9b063b3d-bc05-4fa1-b877-8e440bf27e22" providerId="ADAL" clId="{FA9FCF6B-A393-4919-B3D8-C5EB37206A90}" dt="2020-09-10T12:44:06.521" v="292" actId="1076"/>
          <ac:spMkLst>
            <pc:docMk/>
            <pc:sldMk cId="2559207286" sldId="266"/>
            <ac:spMk id="8" creationId="{B52204D8-C714-4373-B22A-848BBC030AC3}"/>
          </ac:spMkLst>
        </pc:spChg>
        <pc:spChg chg="del">
          <ac:chgData name="Lois Beech" userId="9b063b3d-bc05-4fa1-b877-8e440bf27e22" providerId="ADAL" clId="{FA9FCF6B-A393-4919-B3D8-C5EB37206A90}" dt="2020-09-10T12:43:29.868" v="258" actId="478"/>
          <ac:spMkLst>
            <pc:docMk/>
            <pc:sldMk cId="2559207286" sldId="266"/>
            <ac:spMk id="13" creationId="{42AB072E-A575-45B5-B7E8-320F30E07A68}"/>
          </ac:spMkLst>
        </pc:spChg>
        <pc:spChg chg="mod">
          <ac:chgData name="Lois Beech" userId="9b063b3d-bc05-4fa1-b877-8e440bf27e22" providerId="ADAL" clId="{FA9FCF6B-A393-4919-B3D8-C5EB37206A90}" dt="2020-09-10T12:44:28.165" v="324" actId="14100"/>
          <ac:spMkLst>
            <pc:docMk/>
            <pc:sldMk cId="2559207286" sldId="266"/>
            <ac:spMk id="16" creationId="{64240C09-0C89-4980-9576-03BAFBECF6FD}"/>
          </ac:spMkLst>
        </pc:spChg>
        <pc:spChg chg="del">
          <ac:chgData name="Lois Beech" userId="9b063b3d-bc05-4fa1-b877-8e440bf27e22" providerId="ADAL" clId="{FA9FCF6B-A393-4919-B3D8-C5EB37206A90}" dt="2020-09-10T12:43:33.400" v="259" actId="478"/>
          <ac:spMkLst>
            <pc:docMk/>
            <pc:sldMk cId="2559207286" sldId="266"/>
            <ac:spMk id="18" creationId="{A3DAE06B-9EF0-451C-9CF3-1C137BF65C90}"/>
          </ac:spMkLst>
        </pc:spChg>
        <pc:picChg chg="del">
          <ac:chgData name="Lois Beech" userId="9b063b3d-bc05-4fa1-b877-8e440bf27e22" providerId="ADAL" clId="{FA9FCF6B-A393-4919-B3D8-C5EB37206A90}" dt="2020-09-10T12:43:39.363" v="262" actId="478"/>
          <ac:picMkLst>
            <pc:docMk/>
            <pc:sldMk cId="2559207286" sldId="266"/>
            <ac:picMk id="1026" creationId="{F6B5BA3A-8611-44E7-B124-B17F56FB889E}"/>
          </ac:picMkLst>
        </pc:picChg>
        <pc:picChg chg="del">
          <ac:chgData name="Lois Beech" userId="9b063b3d-bc05-4fa1-b877-8e440bf27e22" providerId="ADAL" clId="{FA9FCF6B-A393-4919-B3D8-C5EB37206A90}" dt="2020-09-10T12:43:24.973" v="256" actId="478"/>
          <ac:picMkLst>
            <pc:docMk/>
            <pc:sldMk cId="2559207286" sldId="266"/>
            <ac:picMk id="7170" creationId="{AD7177CB-59F2-4426-B0AC-6511A7D894F6}"/>
          </ac:picMkLst>
        </pc:picChg>
        <pc:picChg chg="mod">
          <ac:chgData name="Lois Beech" userId="9b063b3d-bc05-4fa1-b877-8e440bf27e22" providerId="ADAL" clId="{FA9FCF6B-A393-4919-B3D8-C5EB37206A90}" dt="2020-09-10T12:44:11.764" v="294" actId="1076"/>
          <ac:picMkLst>
            <pc:docMk/>
            <pc:sldMk cId="2559207286" sldId="266"/>
            <ac:picMk id="7172" creationId="{C5E9C863-DCB8-4AEA-885F-81593BEF7E97}"/>
          </ac:picMkLst>
        </pc:picChg>
        <pc:picChg chg="del">
          <ac:chgData name="Lois Beech" userId="9b063b3d-bc05-4fa1-b877-8e440bf27e22" providerId="ADAL" clId="{FA9FCF6B-A393-4919-B3D8-C5EB37206A90}" dt="2020-09-10T12:43:35.243" v="260" actId="478"/>
          <ac:picMkLst>
            <pc:docMk/>
            <pc:sldMk cId="2559207286" sldId="266"/>
            <ac:picMk id="7174" creationId="{207632E7-8D58-48A4-A0D6-076D25E676B1}"/>
          </ac:picMkLst>
        </pc:picChg>
        <pc:cxnChg chg="mod">
          <ac:chgData name="Lois Beech" userId="9b063b3d-bc05-4fa1-b877-8e440bf27e22" providerId="ADAL" clId="{FA9FCF6B-A393-4919-B3D8-C5EB37206A90}" dt="2020-09-10T12:44:08.455" v="293" actId="1076"/>
          <ac:cxnSpMkLst>
            <pc:docMk/>
            <pc:sldMk cId="2559207286" sldId="266"/>
            <ac:cxnSpMk id="9" creationId="{15E5F1C5-E0D9-4B09-B4B1-F00371BACFBB}"/>
          </ac:cxnSpMkLst>
        </pc:cxnChg>
        <pc:cxnChg chg="del">
          <ac:chgData name="Lois Beech" userId="9b063b3d-bc05-4fa1-b877-8e440bf27e22" providerId="ADAL" clId="{FA9FCF6B-A393-4919-B3D8-C5EB37206A90}" dt="2020-09-10T12:43:27.075" v="257" actId="478"/>
          <ac:cxnSpMkLst>
            <pc:docMk/>
            <pc:sldMk cId="2559207286" sldId="266"/>
            <ac:cxnSpMk id="14" creationId="{6E1241D2-1F8A-4FE7-83EE-0B9465EDAA6F}"/>
          </ac:cxnSpMkLst>
        </pc:cxnChg>
        <pc:cxnChg chg="del">
          <ac:chgData name="Lois Beech" userId="9b063b3d-bc05-4fa1-b877-8e440bf27e22" providerId="ADAL" clId="{FA9FCF6B-A393-4919-B3D8-C5EB37206A90}" dt="2020-09-10T12:43:43.561" v="263" actId="478"/>
          <ac:cxnSpMkLst>
            <pc:docMk/>
            <pc:sldMk cId="2559207286" sldId="266"/>
            <ac:cxnSpMk id="17" creationId="{66472AD6-C2B3-45D4-A816-D87B01F7278E}"/>
          </ac:cxnSpMkLst>
        </pc:cxnChg>
        <pc:cxnChg chg="del">
          <ac:chgData name="Lois Beech" userId="9b063b3d-bc05-4fa1-b877-8e440bf27e22" providerId="ADAL" clId="{FA9FCF6B-A393-4919-B3D8-C5EB37206A90}" dt="2020-09-10T12:43:37.186" v="261" actId="478"/>
          <ac:cxnSpMkLst>
            <pc:docMk/>
            <pc:sldMk cId="2559207286" sldId="266"/>
            <ac:cxnSpMk id="19" creationId="{C7165F58-C2B1-44ED-8FB7-DFEC170C2528}"/>
          </ac:cxnSpMkLst>
        </pc:cxnChg>
      </pc:sldChg>
    </pc:docChg>
  </pc:docChgLst>
  <pc:docChgLst>
    <pc:chgData name="Lois Beech" userId="9b063b3d-bc05-4fa1-b877-8e440bf27e22" providerId="ADAL" clId="{BE6A8E64-5050-4504-9B62-9950ECA9B74E}"/>
    <pc:docChg chg="undo custSel addSld modSld">
      <pc:chgData name="Lois Beech" userId="9b063b3d-bc05-4fa1-b877-8e440bf27e22" providerId="ADAL" clId="{BE6A8E64-5050-4504-9B62-9950ECA9B74E}" dt="2020-09-17T14:30:55.272" v="448" actId="1076"/>
      <pc:docMkLst>
        <pc:docMk/>
      </pc:docMkLst>
      <pc:sldChg chg="modSp mod">
        <pc:chgData name="Lois Beech" userId="9b063b3d-bc05-4fa1-b877-8e440bf27e22" providerId="ADAL" clId="{BE6A8E64-5050-4504-9B62-9950ECA9B74E}" dt="2020-09-17T08:26:15.403" v="1" actId="20577"/>
        <pc:sldMkLst>
          <pc:docMk/>
          <pc:sldMk cId="1079636054" sldId="256"/>
        </pc:sldMkLst>
        <pc:spChg chg="mod">
          <ac:chgData name="Lois Beech" userId="9b063b3d-bc05-4fa1-b877-8e440bf27e22" providerId="ADAL" clId="{BE6A8E64-5050-4504-9B62-9950ECA9B74E}" dt="2020-09-17T08:26:15.403" v="1" actId="20577"/>
          <ac:spMkLst>
            <pc:docMk/>
            <pc:sldMk cId="1079636054" sldId="256"/>
            <ac:spMk id="17" creationId="{C57C6026-BDAC-4B3A-883D-274628FAB536}"/>
          </ac:spMkLst>
        </pc:spChg>
      </pc:sldChg>
      <pc:sldChg chg="delSp modSp mod">
        <pc:chgData name="Lois Beech" userId="9b063b3d-bc05-4fa1-b877-8e440bf27e22" providerId="ADAL" clId="{BE6A8E64-5050-4504-9B62-9950ECA9B74E}" dt="2020-09-17T09:38:58.979" v="345" actId="1076"/>
        <pc:sldMkLst>
          <pc:docMk/>
          <pc:sldMk cId="2697741336" sldId="260"/>
        </pc:sldMkLst>
        <pc:spChg chg="del">
          <ac:chgData name="Lois Beech" userId="9b063b3d-bc05-4fa1-b877-8e440bf27e22" providerId="ADAL" clId="{BE6A8E64-5050-4504-9B62-9950ECA9B74E}" dt="2020-09-17T09:38:12.944" v="285" actId="478"/>
          <ac:spMkLst>
            <pc:docMk/>
            <pc:sldMk cId="2697741336" sldId="260"/>
            <ac:spMk id="7" creationId="{65335295-EF97-3440-9D06-57AC8D12DAD9}"/>
          </ac:spMkLst>
        </pc:spChg>
        <pc:spChg chg="del">
          <ac:chgData name="Lois Beech" userId="9b063b3d-bc05-4fa1-b877-8e440bf27e22" providerId="ADAL" clId="{BE6A8E64-5050-4504-9B62-9950ECA9B74E}" dt="2020-09-17T09:38:08.134" v="283" actId="478"/>
          <ac:spMkLst>
            <pc:docMk/>
            <pc:sldMk cId="2697741336" sldId="260"/>
            <ac:spMk id="13" creationId="{DB5B1DF3-AE8A-5245-815A-32F003D64847}"/>
          </ac:spMkLst>
        </pc:spChg>
        <pc:spChg chg="mod">
          <ac:chgData name="Lois Beech" userId="9b063b3d-bc05-4fa1-b877-8e440bf27e22" providerId="ADAL" clId="{BE6A8E64-5050-4504-9B62-9950ECA9B74E}" dt="2020-09-17T09:38:58.979" v="345" actId="1076"/>
          <ac:spMkLst>
            <pc:docMk/>
            <pc:sldMk cId="2697741336" sldId="260"/>
            <ac:spMk id="14" creationId="{92E018DA-77F8-574D-8446-FE3E1A9B9F1A}"/>
          </ac:spMkLst>
        </pc:spChg>
        <pc:spChg chg="mod">
          <ac:chgData name="Lois Beech" userId="9b063b3d-bc05-4fa1-b877-8e440bf27e22" providerId="ADAL" clId="{BE6A8E64-5050-4504-9B62-9950ECA9B74E}" dt="2020-09-17T09:38:47.640" v="342" actId="20577"/>
          <ac:spMkLst>
            <pc:docMk/>
            <pc:sldMk cId="2697741336" sldId="260"/>
            <ac:spMk id="16" creationId="{F29114EA-3CDD-4EB6-97AD-5D0D1048C9B2}"/>
          </ac:spMkLst>
        </pc:spChg>
        <pc:picChg chg="mod">
          <ac:chgData name="Lois Beech" userId="9b063b3d-bc05-4fa1-b877-8e440bf27e22" providerId="ADAL" clId="{BE6A8E64-5050-4504-9B62-9950ECA9B74E}" dt="2020-09-17T09:38:52.587" v="343" actId="1076"/>
          <ac:picMkLst>
            <pc:docMk/>
            <pc:sldMk cId="2697741336" sldId="260"/>
            <ac:picMk id="3" creationId="{579BF7BD-13DE-D541-8EC9-03D8F73F4F5D}"/>
          </ac:picMkLst>
        </pc:picChg>
        <pc:picChg chg="del">
          <ac:chgData name="Lois Beech" userId="9b063b3d-bc05-4fa1-b877-8e440bf27e22" providerId="ADAL" clId="{BE6A8E64-5050-4504-9B62-9950ECA9B74E}" dt="2020-09-17T09:38:10.020" v="284" actId="478"/>
          <ac:picMkLst>
            <pc:docMk/>
            <pc:sldMk cId="2697741336" sldId="260"/>
            <ac:picMk id="17" creationId="{646C5FB7-D540-4F37-9212-6EDBF224A3DF}"/>
          </ac:picMkLst>
        </pc:picChg>
        <pc:picChg chg="del">
          <ac:chgData name="Lois Beech" userId="9b063b3d-bc05-4fa1-b877-8e440bf27e22" providerId="ADAL" clId="{BE6A8E64-5050-4504-9B62-9950ECA9B74E}" dt="2020-09-17T09:38:03.130" v="281" actId="478"/>
          <ac:picMkLst>
            <pc:docMk/>
            <pc:sldMk cId="2697741336" sldId="260"/>
            <ac:picMk id="1026" creationId="{AA0FC614-3DA4-4C93-BD1D-C846AA32885A}"/>
          </ac:picMkLst>
        </pc:picChg>
        <pc:cxnChg chg="del">
          <ac:chgData name="Lois Beech" userId="9b063b3d-bc05-4fa1-b877-8e440bf27e22" providerId="ADAL" clId="{BE6A8E64-5050-4504-9B62-9950ECA9B74E}" dt="2020-09-17T09:38:05.492" v="282" actId="478"/>
          <ac:cxnSpMkLst>
            <pc:docMk/>
            <pc:sldMk cId="2697741336" sldId="260"/>
            <ac:cxnSpMk id="5" creationId="{01139D99-1D3D-794D-9D31-7990603F964C}"/>
          </ac:cxnSpMkLst>
        </pc:cxnChg>
        <pc:cxnChg chg="mod">
          <ac:chgData name="Lois Beech" userId="9b063b3d-bc05-4fa1-b877-8e440bf27e22" providerId="ADAL" clId="{BE6A8E64-5050-4504-9B62-9950ECA9B74E}" dt="2020-09-17T09:38:55.294" v="344" actId="1076"/>
          <ac:cxnSpMkLst>
            <pc:docMk/>
            <pc:sldMk cId="2697741336" sldId="260"/>
            <ac:cxnSpMk id="11" creationId="{9582B3AF-600E-3340-8113-AC18FEB3E15F}"/>
          </ac:cxnSpMkLst>
        </pc:cxnChg>
        <pc:cxnChg chg="del">
          <ac:chgData name="Lois Beech" userId="9b063b3d-bc05-4fa1-b877-8e440bf27e22" providerId="ADAL" clId="{BE6A8E64-5050-4504-9B62-9950ECA9B74E}" dt="2020-09-17T09:38:15.318" v="286" actId="478"/>
          <ac:cxnSpMkLst>
            <pc:docMk/>
            <pc:sldMk cId="2697741336" sldId="260"/>
            <ac:cxnSpMk id="19" creationId="{D0D32EEE-C7AC-4F1F-BBD3-97C793C20114}"/>
          </ac:cxnSpMkLst>
        </pc:cxnChg>
      </pc:sldChg>
      <pc:sldChg chg="addSp modSp mod">
        <pc:chgData name="Lois Beech" userId="9b063b3d-bc05-4fa1-b877-8e440bf27e22" providerId="ADAL" clId="{BE6A8E64-5050-4504-9B62-9950ECA9B74E}" dt="2020-09-17T14:30:55.272" v="448" actId="1076"/>
        <pc:sldMkLst>
          <pc:docMk/>
          <pc:sldMk cId="1871381868" sldId="263"/>
        </pc:sldMkLst>
        <pc:spChg chg="add mod">
          <ac:chgData name="Lois Beech" userId="9b063b3d-bc05-4fa1-b877-8e440bf27e22" providerId="ADAL" clId="{BE6A8E64-5050-4504-9B62-9950ECA9B74E}" dt="2020-09-17T14:30:55.272" v="448" actId="1076"/>
          <ac:spMkLst>
            <pc:docMk/>
            <pc:sldMk cId="1871381868" sldId="263"/>
            <ac:spMk id="4" creationId="{051385D1-2EDC-44FC-BF4B-A1480B520058}"/>
          </ac:spMkLst>
        </pc:spChg>
        <pc:spChg chg="mod">
          <ac:chgData name="Lois Beech" userId="9b063b3d-bc05-4fa1-b877-8e440bf27e22" providerId="ADAL" clId="{BE6A8E64-5050-4504-9B62-9950ECA9B74E}" dt="2020-09-17T09:40:11.960" v="355" actId="20577"/>
          <ac:spMkLst>
            <pc:docMk/>
            <pc:sldMk cId="1871381868" sldId="263"/>
            <ac:spMk id="17" creationId="{C57C6026-BDAC-4B3A-883D-274628FAB536}"/>
          </ac:spMkLst>
        </pc:spChg>
        <pc:picChg chg="add mod">
          <ac:chgData name="Lois Beech" userId="9b063b3d-bc05-4fa1-b877-8e440bf27e22" providerId="ADAL" clId="{BE6A8E64-5050-4504-9B62-9950ECA9B74E}" dt="2020-09-17T14:05:17.296" v="444" actId="1076"/>
          <ac:picMkLst>
            <pc:docMk/>
            <pc:sldMk cId="1871381868" sldId="263"/>
            <ac:picMk id="1026" creationId="{37C53612-1065-439F-AF70-16346842A713}"/>
          </ac:picMkLst>
        </pc:picChg>
      </pc:sldChg>
      <pc:sldChg chg="modSp mod">
        <pc:chgData name="Lois Beech" userId="9b063b3d-bc05-4fa1-b877-8e440bf27e22" providerId="ADAL" clId="{BE6A8E64-5050-4504-9B62-9950ECA9B74E}" dt="2020-09-17T09:50:19.008" v="434" actId="20577"/>
        <pc:sldMkLst>
          <pc:docMk/>
          <pc:sldMk cId="3283412762" sldId="264"/>
        </pc:sldMkLst>
        <pc:spChg chg="mod">
          <ac:chgData name="Lois Beech" userId="9b063b3d-bc05-4fa1-b877-8e440bf27e22" providerId="ADAL" clId="{BE6A8E64-5050-4504-9B62-9950ECA9B74E}" dt="2020-09-17T09:50:19.008" v="434" actId="20577"/>
          <ac:spMkLst>
            <pc:docMk/>
            <pc:sldMk cId="3283412762" sldId="264"/>
            <ac:spMk id="17" creationId="{C57C6026-BDAC-4B3A-883D-274628FAB536}"/>
          </ac:spMkLst>
        </pc:spChg>
      </pc:sldChg>
      <pc:sldChg chg="addSp modSp add mod">
        <pc:chgData name="Lois Beech" userId="9b063b3d-bc05-4fa1-b877-8e440bf27e22" providerId="ADAL" clId="{BE6A8E64-5050-4504-9B62-9950ECA9B74E}" dt="2020-09-17T09:49:31.313" v="419" actId="1076"/>
        <pc:sldMkLst>
          <pc:docMk/>
          <pc:sldMk cId="2739425275" sldId="267"/>
        </pc:sldMkLst>
        <pc:spChg chg="add mod">
          <ac:chgData name="Lois Beech" userId="9b063b3d-bc05-4fa1-b877-8e440bf27e22" providerId="ADAL" clId="{BE6A8E64-5050-4504-9B62-9950ECA9B74E}" dt="2020-09-17T09:49:31.313" v="419" actId="1076"/>
          <ac:spMkLst>
            <pc:docMk/>
            <pc:sldMk cId="2739425275" sldId="267"/>
            <ac:spMk id="8" creationId="{BA51FC64-1D11-40DB-9DBB-7A56267BAD65}"/>
          </ac:spMkLst>
        </pc:spChg>
        <pc:spChg chg="add mod">
          <ac:chgData name="Lois Beech" userId="9b063b3d-bc05-4fa1-b877-8e440bf27e22" providerId="ADAL" clId="{BE6A8E64-5050-4504-9B62-9950ECA9B74E}" dt="2020-09-17T09:49:18.302" v="416" actId="20577"/>
          <ac:spMkLst>
            <pc:docMk/>
            <pc:sldMk cId="2739425275" sldId="267"/>
            <ac:spMk id="10" creationId="{2BCB1B39-131A-4B68-AB98-F4150EA5BE09}"/>
          </ac:spMkLst>
        </pc:spChg>
        <pc:spChg chg="mod">
          <ac:chgData name="Lois Beech" userId="9b063b3d-bc05-4fa1-b877-8e440bf27e22" providerId="ADAL" clId="{BE6A8E64-5050-4504-9B62-9950ECA9B74E}" dt="2020-09-17T09:44:43.503" v="365" actId="1076"/>
          <ac:spMkLst>
            <pc:docMk/>
            <pc:sldMk cId="2739425275" sldId="267"/>
            <ac:spMk id="17" creationId="{C57C6026-BDAC-4B3A-883D-274628FAB536}"/>
          </ac:spMkLst>
        </pc:spChg>
        <pc:picChg chg="add mod">
          <ac:chgData name="Lois Beech" userId="9b063b3d-bc05-4fa1-b877-8e440bf27e22" providerId="ADAL" clId="{BE6A8E64-5050-4504-9B62-9950ECA9B74E}" dt="2020-09-17T09:45:20.749" v="371" actId="1076"/>
          <ac:picMkLst>
            <pc:docMk/>
            <pc:sldMk cId="2739425275" sldId="267"/>
            <ac:picMk id="4" creationId="{32E2C534-E738-4E3D-A232-93227A435CD8}"/>
          </ac:picMkLst>
        </pc:picChg>
        <pc:picChg chg="add mod modCrop">
          <ac:chgData name="Lois Beech" userId="9b063b3d-bc05-4fa1-b877-8e440bf27e22" providerId="ADAL" clId="{BE6A8E64-5050-4504-9B62-9950ECA9B74E}" dt="2020-09-17T09:48:33.497" v="387" actId="1076"/>
          <ac:picMkLst>
            <pc:docMk/>
            <pc:sldMk cId="2739425275" sldId="267"/>
            <ac:picMk id="6" creationId="{EA4AD1E4-0587-45FB-AA45-20170F3BAC0B}"/>
          </ac:picMkLst>
        </pc:picChg>
        <pc:picChg chg="mod">
          <ac:chgData name="Lois Beech" userId="9b063b3d-bc05-4fa1-b877-8e440bf27e22" providerId="ADAL" clId="{BE6A8E64-5050-4504-9B62-9950ECA9B74E}" dt="2020-09-17T09:48:30.069" v="386" actId="14100"/>
          <ac:picMkLst>
            <pc:docMk/>
            <pc:sldMk cId="2739425275" sldId="267"/>
            <ac:picMk id="13" creationId="{BAB0115F-C7A7-4BAF-8448-98237D5486C4}"/>
          </ac:picMkLst>
        </pc:picChg>
      </pc:sldChg>
    </pc:docChg>
  </pc:docChgLst>
  <pc:docChgLst>
    <pc:chgData name="Lois Beech" userId="9b063b3d-bc05-4fa1-b877-8e440bf27e22" providerId="ADAL" clId="{D3D3A1E3-9FFA-4E2C-B8AF-B86C17C01993}"/>
    <pc:docChg chg="undo custSel addSld delSld modSld sldOrd">
      <pc:chgData name="Lois Beech" userId="9b063b3d-bc05-4fa1-b877-8e440bf27e22" providerId="ADAL" clId="{D3D3A1E3-9FFA-4E2C-B8AF-B86C17C01993}" dt="2020-07-16T14:17:36.292" v="960" actId="47"/>
      <pc:docMkLst>
        <pc:docMk/>
      </pc:docMkLst>
      <pc:sldChg chg="addSp delSp modSp mod">
        <pc:chgData name="Lois Beech" userId="9b063b3d-bc05-4fa1-b877-8e440bf27e22" providerId="ADAL" clId="{D3D3A1E3-9FFA-4E2C-B8AF-B86C17C01993}" dt="2020-07-14T14:31:37.344" v="894" actId="20577"/>
        <pc:sldMkLst>
          <pc:docMk/>
          <pc:sldMk cId="1079636054" sldId="256"/>
        </pc:sldMkLst>
        <pc:spChg chg="del mod">
          <ac:chgData name="Lois Beech" userId="9b063b3d-bc05-4fa1-b877-8e440bf27e22" providerId="ADAL" clId="{D3D3A1E3-9FFA-4E2C-B8AF-B86C17C01993}" dt="2020-07-13T10:42:05.524" v="461" actId="478"/>
          <ac:spMkLst>
            <pc:docMk/>
            <pc:sldMk cId="1079636054" sldId="256"/>
            <ac:spMk id="2" creationId="{0A015504-2CF6-4073-814C-FF080646DCC9}"/>
          </ac:spMkLst>
        </pc:spChg>
        <pc:spChg chg="del mod">
          <ac:chgData name="Lois Beech" userId="9b063b3d-bc05-4fa1-b877-8e440bf27e22" providerId="ADAL" clId="{D3D3A1E3-9FFA-4E2C-B8AF-B86C17C01993}" dt="2020-07-13T10:41:41.048" v="459" actId="478"/>
          <ac:spMkLst>
            <pc:docMk/>
            <pc:sldMk cId="1079636054" sldId="256"/>
            <ac:spMk id="3" creationId="{4771BE4A-3233-473D-B648-233F7410F240}"/>
          </ac:spMkLst>
        </pc:spChg>
        <pc:spChg chg="del">
          <ac:chgData name="Lois Beech" userId="9b063b3d-bc05-4fa1-b877-8e440bf27e22" providerId="ADAL" clId="{D3D3A1E3-9FFA-4E2C-B8AF-B86C17C01993}" dt="2020-07-13T10:15:26.911" v="39" actId="478"/>
          <ac:spMkLst>
            <pc:docMk/>
            <pc:sldMk cId="1079636054" sldId="256"/>
            <ac:spMk id="4" creationId="{A18B107D-9D43-49E7-81BD-F66D654192C4}"/>
          </ac:spMkLst>
        </pc:spChg>
        <pc:spChg chg="add del mod">
          <ac:chgData name="Lois Beech" userId="9b063b3d-bc05-4fa1-b877-8e440bf27e22" providerId="ADAL" clId="{D3D3A1E3-9FFA-4E2C-B8AF-B86C17C01993}" dt="2020-07-13T10:50:40.379" v="516" actId="478"/>
          <ac:spMkLst>
            <pc:docMk/>
            <pc:sldMk cId="1079636054" sldId="256"/>
            <ac:spMk id="16" creationId="{3AFFD831-E7A3-4A54-B8FF-0CBD9C58DB21}"/>
          </ac:spMkLst>
        </pc:spChg>
        <pc:spChg chg="mod">
          <ac:chgData name="Lois Beech" userId="9b063b3d-bc05-4fa1-b877-8e440bf27e22" providerId="ADAL" clId="{D3D3A1E3-9FFA-4E2C-B8AF-B86C17C01993}" dt="2020-07-14T14:31:37.344" v="894" actId="20577"/>
          <ac:spMkLst>
            <pc:docMk/>
            <pc:sldMk cId="1079636054" sldId="256"/>
            <ac:spMk id="17" creationId="{C57C6026-BDAC-4B3A-883D-274628FAB536}"/>
          </ac:spMkLst>
        </pc:spChg>
        <pc:spChg chg="add del mod">
          <ac:chgData name="Lois Beech" userId="9b063b3d-bc05-4fa1-b877-8e440bf27e22" providerId="ADAL" clId="{D3D3A1E3-9FFA-4E2C-B8AF-B86C17C01993}" dt="2020-07-13T10:50:43.771" v="517" actId="478"/>
          <ac:spMkLst>
            <pc:docMk/>
            <pc:sldMk cId="1079636054" sldId="256"/>
            <ac:spMk id="18" creationId="{A2D06A86-303A-4D63-976A-C913764E9182}"/>
          </ac:spMkLst>
        </pc:spChg>
        <pc:spChg chg="add del mod">
          <ac:chgData name="Lois Beech" userId="9b063b3d-bc05-4fa1-b877-8e440bf27e22" providerId="ADAL" clId="{D3D3A1E3-9FFA-4E2C-B8AF-B86C17C01993}" dt="2020-07-14T08:41:55.019" v="830" actId="1076"/>
          <ac:spMkLst>
            <pc:docMk/>
            <pc:sldMk cId="1079636054" sldId="256"/>
            <ac:spMk id="20" creationId="{98BF6567-2F76-4380-A16A-AE5DB64DEB80}"/>
          </ac:spMkLst>
        </pc:spChg>
        <pc:spChg chg="add del">
          <ac:chgData name="Lois Beech" userId="9b063b3d-bc05-4fa1-b877-8e440bf27e22" providerId="ADAL" clId="{D3D3A1E3-9FFA-4E2C-B8AF-B86C17C01993}" dt="2020-07-13T11:28:33.200" v="557" actId="22"/>
          <ac:spMkLst>
            <pc:docMk/>
            <pc:sldMk cId="1079636054" sldId="256"/>
            <ac:spMk id="21" creationId="{5DFF411E-5C65-4179-993E-C8ECD3AF6A34}"/>
          </ac:spMkLst>
        </pc:spChg>
        <pc:spChg chg="add del">
          <ac:chgData name="Lois Beech" userId="9b063b3d-bc05-4fa1-b877-8e440bf27e22" providerId="ADAL" clId="{D3D3A1E3-9FFA-4E2C-B8AF-B86C17C01993}" dt="2020-07-14T08:20:28.037" v="659" actId="22"/>
          <ac:spMkLst>
            <pc:docMk/>
            <pc:sldMk cId="1079636054" sldId="256"/>
            <ac:spMk id="24" creationId="{A85B77C9-FA9A-4284-A03B-6D7A42EE8A1C}"/>
          </ac:spMkLst>
        </pc:spChg>
        <pc:picChg chg="add mod">
          <ac:chgData name="Lois Beech" userId="9b063b3d-bc05-4fa1-b877-8e440bf27e22" providerId="ADAL" clId="{D3D3A1E3-9FFA-4E2C-B8AF-B86C17C01993}" dt="2020-07-14T08:34:22.275" v="770" actId="1076"/>
          <ac:picMkLst>
            <pc:docMk/>
            <pc:sldMk cId="1079636054" sldId="256"/>
            <ac:picMk id="6" creationId="{5529C0E6-8F6A-49FD-BCD9-CE834B5220D4}"/>
          </ac:picMkLst>
        </pc:picChg>
        <pc:picChg chg="mod">
          <ac:chgData name="Lois Beech" userId="9b063b3d-bc05-4fa1-b877-8e440bf27e22" providerId="ADAL" clId="{D3D3A1E3-9FFA-4E2C-B8AF-B86C17C01993}" dt="2020-07-14T08:34:34.645" v="772" actId="14100"/>
          <ac:picMkLst>
            <pc:docMk/>
            <pc:sldMk cId="1079636054" sldId="256"/>
            <ac:picMk id="9" creationId="{B8F46ACC-E2EE-4BD4-99D9-E909E61E304E}"/>
          </ac:picMkLst>
        </pc:picChg>
        <pc:picChg chg="add del mod">
          <ac:chgData name="Lois Beech" userId="9b063b3d-bc05-4fa1-b877-8e440bf27e22" providerId="ADAL" clId="{D3D3A1E3-9FFA-4E2C-B8AF-B86C17C01993}" dt="2020-07-14T08:19:30.456" v="657" actId="478"/>
          <ac:picMkLst>
            <pc:docMk/>
            <pc:sldMk cId="1079636054" sldId="256"/>
            <ac:picMk id="10" creationId="{7D2A61A2-8FBE-45FE-A6E4-E96B3B30428F}"/>
          </ac:picMkLst>
        </pc:picChg>
        <pc:picChg chg="add del mod">
          <ac:chgData name="Lois Beech" userId="9b063b3d-bc05-4fa1-b877-8e440bf27e22" providerId="ADAL" clId="{D3D3A1E3-9FFA-4E2C-B8AF-B86C17C01993}" dt="2020-07-14T08:27:19.431" v="689" actId="478"/>
          <ac:picMkLst>
            <pc:docMk/>
            <pc:sldMk cId="1079636054" sldId="256"/>
            <ac:picMk id="12" creationId="{912CD21B-5162-478F-8FDC-1A75D6068824}"/>
          </ac:picMkLst>
        </pc:picChg>
        <pc:picChg chg="mod modCrop">
          <ac:chgData name="Lois Beech" userId="9b063b3d-bc05-4fa1-b877-8e440bf27e22" providerId="ADAL" clId="{D3D3A1E3-9FFA-4E2C-B8AF-B86C17C01993}" dt="2020-07-14T08:41:55.870" v="832" actId="1076"/>
          <ac:picMkLst>
            <pc:docMk/>
            <pc:sldMk cId="1079636054" sldId="256"/>
            <ac:picMk id="13" creationId="{BAB0115F-C7A7-4BAF-8448-98237D5486C4}"/>
          </ac:picMkLst>
        </pc:picChg>
        <pc:picChg chg="add del mod">
          <ac:chgData name="Lois Beech" userId="9b063b3d-bc05-4fa1-b877-8e440bf27e22" providerId="ADAL" clId="{D3D3A1E3-9FFA-4E2C-B8AF-B86C17C01993}" dt="2020-07-13T10:50:38.204" v="515" actId="478"/>
          <ac:picMkLst>
            <pc:docMk/>
            <pc:sldMk cId="1079636054" sldId="256"/>
            <ac:picMk id="14" creationId="{E56A5867-B0F9-4E4F-84B8-54D3DE2B87C7}"/>
          </ac:picMkLst>
        </pc:picChg>
        <pc:picChg chg="add del mod">
          <ac:chgData name="Lois Beech" userId="9b063b3d-bc05-4fa1-b877-8e440bf27e22" providerId="ADAL" clId="{D3D3A1E3-9FFA-4E2C-B8AF-B86C17C01993}" dt="2020-07-13T10:22:35.298" v="118" actId="478"/>
          <ac:picMkLst>
            <pc:docMk/>
            <pc:sldMk cId="1079636054" sldId="256"/>
            <ac:picMk id="15" creationId="{D72AADB1-3292-4C88-9B61-7580ED41669F}"/>
          </ac:picMkLst>
        </pc:picChg>
        <pc:picChg chg="del">
          <ac:chgData name="Lois Beech" userId="9b063b3d-bc05-4fa1-b877-8e440bf27e22" providerId="ADAL" clId="{D3D3A1E3-9FFA-4E2C-B8AF-B86C17C01993}" dt="2020-07-13T10:15:23.102" v="38" actId="478"/>
          <ac:picMkLst>
            <pc:docMk/>
            <pc:sldMk cId="1079636054" sldId="256"/>
            <ac:picMk id="19" creationId="{6DEF3EA7-EF62-49DF-AF5B-F578254838A9}"/>
          </ac:picMkLst>
        </pc:picChg>
        <pc:picChg chg="add mod ord">
          <ac:chgData name="Lois Beech" userId="9b063b3d-bc05-4fa1-b877-8e440bf27e22" providerId="ADAL" clId="{D3D3A1E3-9FFA-4E2C-B8AF-B86C17C01993}" dt="2020-07-14T08:41:55.474" v="831" actId="1076"/>
          <ac:picMkLst>
            <pc:docMk/>
            <pc:sldMk cId="1079636054" sldId="256"/>
            <ac:picMk id="22" creationId="{58DE3549-65A1-4EF6-BB4E-7F107C6F907A}"/>
          </ac:picMkLst>
        </pc:picChg>
        <pc:picChg chg="add del mod">
          <ac:chgData name="Lois Beech" userId="9b063b3d-bc05-4fa1-b877-8e440bf27e22" providerId="ADAL" clId="{D3D3A1E3-9FFA-4E2C-B8AF-B86C17C01993}" dt="2020-07-13T10:21:50.822" v="110" actId="478"/>
          <ac:picMkLst>
            <pc:docMk/>
            <pc:sldMk cId="1079636054" sldId="256"/>
            <ac:picMk id="1026" creationId="{DC6860E9-33FB-4A1F-9F09-2513E7D73E33}"/>
          </ac:picMkLst>
        </pc:picChg>
        <pc:picChg chg="add del mod">
          <ac:chgData name="Lois Beech" userId="9b063b3d-bc05-4fa1-b877-8e440bf27e22" providerId="ADAL" clId="{D3D3A1E3-9FFA-4E2C-B8AF-B86C17C01993}" dt="2020-07-14T08:25:39.689" v="679" actId="478"/>
          <ac:picMkLst>
            <pc:docMk/>
            <pc:sldMk cId="1079636054" sldId="256"/>
            <ac:picMk id="1028" creationId="{8B49F6FC-B122-459B-9C04-75EEE7788944}"/>
          </ac:picMkLst>
        </pc:picChg>
        <pc:picChg chg="add mod">
          <ac:chgData name="Lois Beech" userId="9b063b3d-bc05-4fa1-b877-8e440bf27e22" providerId="ADAL" clId="{D3D3A1E3-9FFA-4E2C-B8AF-B86C17C01993}" dt="2020-07-14T08:34:27.762" v="771" actId="1076"/>
          <ac:picMkLst>
            <pc:docMk/>
            <pc:sldMk cId="1079636054" sldId="256"/>
            <ac:picMk id="1030" creationId="{868AC334-8CF6-43CE-9456-4D6F6CEF64E1}"/>
          </ac:picMkLst>
        </pc:picChg>
        <pc:picChg chg="add mod">
          <ac:chgData name="Lois Beech" userId="9b063b3d-bc05-4fa1-b877-8e440bf27e22" providerId="ADAL" clId="{D3D3A1E3-9FFA-4E2C-B8AF-B86C17C01993}" dt="2020-07-14T08:34:16.768" v="768" actId="1076"/>
          <ac:picMkLst>
            <pc:docMk/>
            <pc:sldMk cId="1079636054" sldId="256"/>
            <ac:picMk id="1032" creationId="{90CAA11A-1973-4729-9905-89CFD3D80F72}"/>
          </ac:picMkLst>
        </pc:picChg>
        <pc:picChg chg="del">
          <ac:chgData name="Lois Beech" userId="9b063b3d-bc05-4fa1-b877-8e440bf27e22" providerId="ADAL" clId="{D3D3A1E3-9FFA-4E2C-B8AF-B86C17C01993}" dt="2020-07-13T10:11:26.181" v="31" actId="478"/>
          <ac:picMkLst>
            <pc:docMk/>
            <pc:sldMk cId="1079636054" sldId="256"/>
            <ac:picMk id="2050" creationId="{2D659B72-FDAD-4B87-A6E8-F435FBE0C4BA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3T11:31:24.931" v="573" actId="47"/>
        <pc:sldMkLst>
          <pc:docMk/>
          <pc:sldMk cId="3860630490" sldId="257"/>
        </pc:sldMkLst>
        <pc:spChg chg="mod">
          <ac:chgData name="Lois Beech" userId="9b063b3d-bc05-4fa1-b877-8e440bf27e22" providerId="ADAL" clId="{D3D3A1E3-9FFA-4E2C-B8AF-B86C17C01993}" dt="2020-07-13T10:26:58.603" v="139" actId="20577"/>
          <ac:spMkLst>
            <pc:docMk/>
            <pc:sldMk cId="3860630490" sldId="257"/>
            <ac:spMk id="6" creationId="{B7133895-89D1-4A96-8C1B-62186541121E}"/>
          </ac:spMkLst>
        </pc:spChg>
        <pc:spChg chg="mod">
          <ac:chgData name="Lois Beech" userId="9b063b3d-bc05-4fa1-b877-8e440bf27e22" providerId="ADAL" clId="{D3D3A1E3-9FFA-4E2C-B8AF-B86C17C01993}" dt="2020-07-13T10:27:25.988" v="141" actId="1076"/>
          <ac:spMkLst>
            <pc:docMk/>
            <pc:sldMk cId="3860630490" sldId="257"/>
            <ac:spMk id="14" creationId="{82F03C19-AE8B-4665-80EC-28745A9E3A22}"/>
          </ac:spMkLst>
        </pc:spChg>
        <pc:picChg chg="add mod">
          <ac:chgData name="Lois Beech" userId="9b063b3d-bc05-4fa1-b877-8e440bf27e22" providerId="ADAL" clId="{D3D3A1E3-9FFA-4E2C-B8AF-B86C17C01993}" dt="2020-07-13T10:41:22.827" v="456"/>
          <ac:picMkLst>
            <pc:docMk/>
            <pc:sldMk cId="3860630490" sldId="257"/>
            <ac:picMk id="9" creationId="{CDDDD525-2AA2-41F3-8701-6B159FE7AB49}"/>
          </ac:picMkLst>
        </pc:picChg>
        <pc:picChg chg="del">
          <ac:chgData name="Lois Beech" userId="9b063b3d-bc05-4fa1-b877-8e440bf27e22" providerId="ADAL" clId="{D3D3A1E3-9FFA-4E2C-B8AF-B86C17C01993}" dt="2020-07-13T10:41:22.529" v="455" actId="478"/>
          <ac:picMkLst>
            <pc:docMk/>
            <pc:sldMk cId="3860630490" sldId="257"/>
            <ac:picMk id="11" creationId="{D99AE012-573B-4FF1-88C4-E9295B734C0E}"/>
          </ac:picMkLst>
        </pc:picChg>
        <pc:picChg chg="mod">
          <ac:chgData name="Lois Beech" userId="9b063b3d-bc05-4fa1-b877-8e440bf27e22" providerId="ADAL" clId="{D3D3A1E3-9FFA-4E2C-B8AF-B86C17C01993}" dt="2020-07-13T10:30:01.805" v="251" actId="1038"/>
          <ac:picMkLst>
            <pc:docMk/>
            <pc:sldMk cId="3860630490" sldId="257"/>
            <ac:picMk id="13" creationId="{BAB0115F-C7A7-4BAF-8448-98237D5486C4}"/>
          </ac:picMkLst>
        </pc:picChg>
        <pc:picChg chg="mod">
          <ac:chgData name="Lois Beech" userId="9b063b3d-bc05-4fa1-b877-8e440bf27e22" providerId="ADAL" clId="{D3D3A1E3-9FFA-4E2C-B8AF-B86C17C01993}" dt="2020-07-13T10:27:14.267" v="140" actId="1076"/>
          <ac:picMkLst>
            <pc:docMk/>
            <pc:sldMk cId="3860630490" sldId="257"/>
            <ac:picMk id="19" creationId="{6DEF3EA7-EF62-49DF-AF5B-F578254838A9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3T11:29:58.038" v="566" actId="47"/>
        <pc:sldMkLst>
          <pc:docMk/>
          <pc:sldMk cId="1293183938" sldId="258"/>
        </pc:sldMkLst>
        <pc:spChg chg="del mod">
          <ac:chgData name="Lois Beech" userId="9b063b3d-bc05-4fa1-b877-8e440bf27e22" providerId="ADAL" clId="{D3D3A1E3-9FFA-4E2C-B8AF-B86C17C01993}" dt="2020-07-13T10:53:02.424" v="545" actId="478"/>
          <ac:spMkLst>
            <pc:docMk/>
            <pc:sldMk cId="1293183938" sldId="258"/>
            <ac:spMk id="2" creationId="{0A015504-2CF6-4073-814C-FF080646DCC9}"/>
          </ac:spMkLst>
        </pc:spChg>
        <pc:spChg chg="del">
          <ac:chgData name="Lois Beech" userId="9b063b3d-bc05-4fa1-b877-8e440bf27e22" providerId="ADAL" clId="{D3D3A1E3-9FFA-4E2C-B8AF-B86C17C01993}" dt="2020-07-13T10:52:56.958" v="543" actId="478"/>
          <ac:spMkLst>
            <pc:docMk/>
            <pc:sldMk cId="1293183938" sldId="258"/>
            <ac:spMk id="4" creationId="{A18B107D-9D43-49E7-81BD-F66D654192C4}"/>
          </ac:spMkLst>
        </pc:spChg>
        <pc:spChg chg="mod">
          <ac:chgData name="Lois Beech" userId="9b063b3d-bc05-4fa1-b877-8e440bf27e22" providerId="ADAL" clId="{D3D3A1E3-9FFA-4E2C-B8AF-B86C17C01993}" dt="2020-07-13T10:44:25.624" v="514" actId="20577"/>
          <ac:spMkLst>
            <pc:docMk/>
            <pc:sldMk cId="1293183938" sldId="258"/>
            <ac:spMk id="17" creationId="{C57C6026-BDAC-4B3A-883D-274628FAB536}"/>
          </ac:spMkLst>
        </pc:spChg>
        <pc:picChg chg="add mod">
          <ac:chgData name="Lois Beech" userId="9b063b3d-bc05-4fa1-b877-8e440bf27e22" providerId="ADAL" clId="{D3D3A1E3-9FFA-4E2C-B8AF-B86C17C01993}" dt="2020-07-13T10:41:17.877" v="454"/>
          <ac:picMkLst>
            <pc:docMk/>
            <pc:sldMk cId="1293183938" sldId="258"/>
            <ac:picMk id="10" creationId="{702C464B-2A42-4820-B52F-A50B9A998D39}"/>
          </ac:picMkLst>
        </pc:picChg>
        <pc:picChg chg="mod modCrop">
          <ac:chgData name="Lois Beech" userId="9b063b3d-bc05-4fa1-b877-8e440bf27e22" providerId="ADAL" clId="{D3D3A1E3-9FFA-4E2C-B8AF-B86C17C01993}" dt="2020-07-13T10:32:00.217" v="306" actId="732"/>
          <ac:picMkLst>
            <pc:docMk/>
            <pc:sldMk cId="1293183938" sldId="258"/>
            <ac:picMk id="13" creationId="{BAB0115F-C7A7-4BAF-8448-98237D5486C4}"/>
          </ac:picMkLst>
        </pc:picChg>
        <pc:picChg chg="del">
          <ac:chgData name="Lois Beech" userId="9b063b3d-bc05-4fa1-b877-8e440bf27e22" providerId="ADAL" clId="{D3D3A1E3-9FFA-4E2C-B8AF-B86C17C01993}" dt="2020-07-13T10:52:54.479" v="542" actId="478"/>
          <ac:picMkLst>
            <pc:docMk/>
            <pc:sldMk cId="1293183938" sldId="258"/>
            <ac:picMk id="19" creationId="{6DEF3EA7-EF62-49DF-AF5B-F578254838A9}"/>
          </ac:picMkLst>
        </pc:picChg>
        <pc:picChg chg="del">
          <ac:chgData name="Lois Beech" userId="9b063b3d-bc05-4fa1-b877-8e440bf27e22" providerId="ADAL" clId="{D3D3A1E3-9FFA-4E2C-B8AF-B86C17C01993}" dt="2020-07-13T10:41:17.291" v="453" actId="478"/>
          <ac:picMkLst>
            <pc:docMk/>
            <pc:sldMk cId="1293183938" sldId="258"/>
            <ac:picMk id="2050" creationId="{2D659B72-FDAD-4B87-A6E8-F435FBE0C4BA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4T08:39:34.383" v="812" actId="47"/>
        <pc:sldMkLst>
          <pc:docMk/>
          <pc:sldMk cId="553935103" sldId="259"/>
        </pc:sldMkLst>
        <pc:spChg chg="mod">
          <ac:chgData name="Lois Beech" userId="9b063b3d-bc05-4fa1-b877-8e440bf27e22" providerId="ADAL" clId="{D3D3A1E3-9FFA-4E2C-B8AF-B86C17C01993}" dt="2020-07-13T10:28:52.850" v="186" actId="20577"/>
          <ac:spMkLst>
            <pc:docMk/>
            <pc:sldMk cId="553935103" sldId="259"/>
            <ac:spMk id="6" creationId="{B7133895-89D1-4A96-8C1B-62186541121E}"/>
          </ac:spMkLst>
        </pc:spChg>
        <pc:picChg chg="add mod">
          <ac:chgData name="Lois Beech" userId="9b063b3d-bc05-4fa1-b877-8e440bf27e22" providerId="ADAL" clId="{D3D3A1E3-9FFA-4E2C-B8AF-B86C17C01993}" dt="2020-07-13T10:41:25.914" v="458"/>
          <ac:picMkLst>
            <pc:docMk/>
            <pc:sldMk cId="553935103" sldId="259"/>
            <ac:picMk id="8" creationId="{AE4114B0-BA21-421B-B76F-45E5559C272C}"/>
          </ac:picMkLst>
        </pc:picChg>
        <pc:picChg chg="del">
          <ac:chgData name="Lois Beech" userId="9b063b3d-bc05-4fa1-b877-8e440bf27e22" providerId="ADAL" clId="{D3D3A1E3-9FFA-4E2C-B8AF-B86C17C01993}" dt="2020-07-13T10:41:25.484" v="457" actId="478"/>
          <ac:picMkLst>
            <pc:docMk/>
            <pc:sldMk cId="553935103" sldId="259"/>
            <ac:picMk id="11" creationId="{D99AE012-573B-4FF1-88C4-E9295B734C0E}"/>
          </ac:picMkLst>
        </pc:picChg>
        <pc:picChg chg="mod">
          <ac:chgData name="Lois Beech" userId="9b063b3d-bc05-4fa1-b877-8e440bf27e22" providerId="ADAL" clId="{D3D3A1E3-9FFA-4E2C-B8AF-B86C17C01993}" dt="2020-07-13T10:30:10.233" v="278" actId="1038"/>
          <ac:picMkLst>
            <pc:docMk/>
            <pc:sldMk cId="553935103" sldId="259"/>
            <ac:picMk id="13" creationId="{BAB0115F-C7A7-4BAF-8448-98237D5486C4}"/>
          </ac:picMkLst>
        </pc:picChg>
      </pc:sldChg>
      <pc:sldChg chg="addSp modSp add del mod ord">
        <pc:chgData name="Lois Beech" userId="9b063b3d-bc05-4fa1-b877-8e440bf27e22" providerId="ADAL" clId="{D3D3A1E3-9FFA-4E2C-B8AF-B86C17C01993}" dt="2020-07-16T14:17:32.586" v="959" actId="1076"/>
        <pc:sldMkLst>
          <pc:docMk/>
          <pc:sldMk cId="2697741336" sldId="260"/>
        </pc:sldMkLst>
        <pc:spChg chg="mod">
          <ac:chgData name="Lois Beech" userId="9b063b3d-bc05-4fa1-b877-8e440bf27e22" providerId="ADAL" clId="{D3D3A1E3-9FFA-4E2C-B8AF-B86C17C01993}" dt="2020-07-16T14:17:32.586" v="959" actId="1076"/>
          <ac:spMkLst>
            <pc:docMk/>
            <pc:sldMk cId="2697741336" sldId="260"/>
            <ac:spMk id="13" creationId="{DB5B1DF3-AE8A-5245-815A-32F003D64847}"/>
          </ac:spMkLst>
        </pc:spChg>
        <pc:picChg chg="mod">
          <ac:chgData name="Lois Beech" userId="9b063b3d-bc05-4fa1-b877-8e440bf27e22" providerId="ADAL" clId="{D3D3A1E3-9FFA-4E2C-B8AF-B86C17C01993}" dt="2020-07-16T12:50:10.849" v="954" actId="1076"/>
          <ac:picMkLst>
            <pc:docMk/>
            <pc:sldMk cId="2697741336" sldId="260"/>
            <ac:picMk id="4" creationId="{EEC8CC5D-06BC-4E4F-A16E-49DF68B730C2}"/>
          </ac:picMkLst>
        </pc:picChg>
        <pc:picChg chg="add mod">
          <ac:chgData name="Lois Beech" userId="9b063b3d-bc05-4fa1-b877-8e440bf27e22" providerId="ADAL" clId="{D3D3A1E3-9FFA-4E2C-B8AF-B86C17C01993}" dt="2020-07-16T12:50:23.133" v="958" actId="14100"/>
          <ac:picMkLst>
            <pc:docMk/>
            <pc:sldMk cId="2697741336" sldId="260"/>
            <ac:picMk id="17" creationId="{646C5FB7-D540-4F37-9212-6EDBF224A3DF}"/>
          </ac:picMkLst>
        </pc:picChg>
      </pc:sldChg>
      <pc:sldChg chg="new del">
        <pc:chgData name="Lois Beech" userId="9b063b3d-bc05-4fa1-b877-8e440bf27e22" providerId="ADAL" clId="{D3D3A1E3-9FFA-4E2C-B8AF-B86C17C01993}" dt="2020-07-13T11:28:40.439" v="559" actId="47"/>
        <pc:sldMkLst>
          <pc:docMk/>
          <pc:sldMk cId="2391047641" sldId="261"/>
        </pc:sldMkLst>
      </pc:sldChg>
      <pc:sldChg chg="modSp add del mod">
        <pc:chgData name="Lois Beech" userId="9b063b3d-bc05-4fa1-b877-8e440bf27e22" providerId="ADAL" clId="{D3D3A1E3-9FFA-4E2C-B8AF-B86C17C01993}" dt="2020-07-14T08:36:24.783" v="787" actId="47"/>
        <pc:sldMkLst>
          <pc:docMk/>
          <pc:sldMk cId="3166111530" sldId="261"/>
        </pc:sldMkLst>
        <pc:spChg chg="mod">
          <ac:chgData name="Lois Beech" userId="9b063b3d-bc05-4fa1-b877-8e440bf27e22" providerId="ADAL" clId="{D3D3A1E3-9FFA-4E2C-B8AF-B86C17C01993}" dt="2020-07-13T14:06:22.301" v="605" actId="20577"/>
          <ac:spMkLst>
            <pc:docMk/>
            <pc:sldMk cId="3166111530" sldId="261"/>
            <ac:spMk id="17" creationId="{C57C6026-BDAC-4B3A-883D-274628FAB536}"/>
          </ac:spMkLst>
        </pc:spChg>
      </pc:sldChg>
      <pc:sldChg chg="addSp delSp modSp add del mod ord">
        <pc:chgData name="Lois Beech" userId="9b063b3d-bc05-4fa1-b877-8e440bf27e22" providerId="ADAL" clId="{D3D3A1E3-9FFA-4E2C-B8AF-B86C17C01993}" dt="2020-07-14T08:37:41.051" v="802" actId="47"/>
        <pc:sldMkLst>
          <pc:docMk/>
          <pc:sldMk cId="4203064094" sldId="262"/>
        </pc:sldMkLst>
        <pc:spChg chg="add mod">
          <ac:chgData name="Lois Beech" userId="9b063b3d-bc05-4fa1-b877-8e440bf27e22" providerId="ADAL" clId="{D3D3A1E3-9FFA-4E2C-B8AF-B86C17C01993}" dt="2020-07-13T14:07:18.351" v="614" actId="113"/>
          <ac:spMkLst>
            <pc:docMk/>
            <pc:sldMk cId="4203064094" sldId="262"/>
            <ac:spMk id="10" creationId="{308F94AA-A1BC-4912-AD55-673251C2E530}"/>
          </ac:spMkLst>
        </pc:spChg>
        <pc:spChg chg="mod">
          <ac:chgData name="Lois Beech" userId="9b063b3d-bc05-4fa1-b877-8e440bf27e22" providerId="ADAL" clId="{D3D3A1E3-9FFA-4E2C-B8AF-B86C17C01993}" dt="2020-07-13T14:07:01.590" v="609" actId="6549"/>
          <ac:spMkLst>
            <pc:docMk/>
            <pc:sldMk cId="4203064094" sldId="262"/>
            <ac:spMk id="17" creationId="{C57C6026-BDAC-4B3A-883D-274628FAB536}"/>
          </ac:spMkLst>
        </pc:spChg>
        <pc:spChg chg="del">
          <ac:chgData name="Lois Beech" userId="9b063b3d-bc05-4fa1-b877-8e440bf27e22" providerId="ADAL" clId="{D3D3A1E3-9FFA-4E2C-B8AF-B86C17C01993}" dt="2020-07-13T11:31:18.484" v="572" actId="478"/>
          <ac:spMkLst>
            <pc:docMk/>
            <pc:sldMk cId="4203064094" sldId="262"/>
            <ac:spMk id="20" creationId="{98BF6567-2F76-4380-A16A-AE5DB64DEB80}"/>
          </ac:spMkLst>
        </pc:spChg>
        <pc:picChg chg="mod">
          <ac:chgData name="Lois Beech" userId="9b063b3d-bc05-4fa1-b877-8e440bf27e22" providerId="ADAL" clId="{D3D3A1E3-9FFA-4E2C-B8AF-B86C17C01993}" dt="2020-07-13T14:07:09.245" v="611" actId="1076"/>
          <ac:picMkLst>
            <pc:docMk/>
            <pc:sldMk cId="4203064094" sldId="262"/>
            <ac:picMk id="6" creationId="{5529C0E6-8F6A-49FD-BCD9-CE834B5220D4}"/>
          </ac:picMkLst>
        </pc:picChg>
        <pc:picChg chg="mod">
          <ac:chgData name="Lois Beech" userId="9b063b3d-bc05-4fa1-b877-8e440bf27e22" providerId="ADAL" clId="{D3D3A1E3-9FFA-4E2C-B8AF-B86C17C01993}" dt="2020-07-13T14:07:07.137" v="610" actId="1076"/>
          <ac:picMkLst>
            <pc:docMk/>
            <pc:sldMk cId="4203064094" sldId="262"/>
            <ac:picMk id="9" creationId="{B8F46ACC-E2EE-4BD4-99D9-E909E61E304E}"/>
          </ac:picMkLst>
        </pc:picChg>
        <pc:picChg chg="del">
          <ac:chgData name="Lois Beech" userId="9b063b3d-bc05-4fa1-b877-8e440bf27e22" providerId="ADAL" clId="{D3D3A1E3-9FFA-4E2C-B8AF-B86C17C01993}" dt="2020-07-13T11:30:58.108" v="571" actId="478"/>
          <ac:picMkLst>
            <pc:docMk/>
            <pc:sldMk cId="4203064094" sldId="262"/>
            <ac:picMk id="1028" creationId="{8B49F6FC-B122-459B-9C04-75EEE7788944}"/>
          </ac:picMkLst>
        </pc:picChg>
      </pc:sldChg>
      <pc:sldChg chg="modSp add mod">
        <pc:chgData name="Lois Beech" userId="9b063b3d-bc05-4fa1-b877-8e440bf27e22" providerId="ADAL" clId="{D3D3A1E3-9FFA-4E2C-B8AF-B86C17C01993}" dt="2020-07-14T08:36:02.315" v="786" actId="1076"/>
        <pc:sldMkLst>
          <pc:docMk/>
          <pc:sldMk cId="1871381868" sldId="263"/>
        </pc:sldMkLst>
        <pc:spChg chg="mod">
          <ac:chgData name="Lois Beech" userId="9b063b3d-bc05-4fa1-b877-8e440bf27e22" providerId="ADAL" clId="{D3D3A1E3-9FFA-4E2C-B8AF-B86C17C01993}" dt="2020-07-14T08:36:02.315" v="786" actId="1076"/>
          <ac:spMkLst>
            <pc:docMk/>
            <pc:sldMk cId="1871381868" sldId="263"/>
            <ac:spMk id="17" creationId="{C57C6026-BDAC-4B3A-883D-274628FAB536}"/>
          </ac:spMkLst>
        </pc:spChg>
      </pc:sldChg>
      <pc:sldChg chg="addSp delSp modSp add mod ord">
        <pc:chgData name="Lois Beech" userId="9b063b3d-bc05-4fa1-b877-8e440bf27e22" providerId="ADAL" clId="{D3D3A1E3-9FFA-4E2C-B8AF-B86C17C01993}" dt="2020-07-14T08:37:35.337" v="801" actId="255"/>
        <pc:sldMkLst>
          <pc:docMk/>
          <pc:sldMk cId="3283412762" sldId="264"/>
        </pc:sldMkLst>
        <pc:spChg chg="add del">
          <ac:chgData name="Lois Beech" userId="9b063b3d-bc05-4fa1-b877-8e440bf27e22" providerId="ADAL" clId="{D3D3A1E3-9FFA-4E2C-B8AF-B86C17C01993}" dt="2020-07-14T08:37:14.431" v="797" actId="22"/>
          <ac:spMkLst>
            <pc:docMk/>
            <pc:sldMk cId="3283412762" sldId="264"/>
            <ac:spMk id="11" creationId="{4580F67C-317A-439A-AD60-3BB39F9A60BF}"/>
          </ac:spMkLst>
        </pc:spChg>
        <pc:spChg chg="add mod">
          <ac:chgData name="Lois Beech" userId="9b063b3d-bc05-4fa1-b877-8e440bf27e22" providerId="ADAL" clId="{D3D3A1E3-9FFA-4E2C-B8AF-B86C17C01993}" dt="2020-07-14T08:37:35.337" v="801" actId="255"/>
          <ac:spMkLst>
            <pc:docMk/>
            <pc:sldMk cId="3283412762" sldId="264"/>
            <ac:spMk id="12" creationId="{1F2C1D85-7DF8-479A-8D48-5DBF64E8AB09}"/>
          </ac:spMkLst>
        </pc:spChg>
        <pc:spChg chg="mod">
          <ac:chgData name="Lois Beech" userId="9b063b3d-bc05-4fa1-b877-8e440bf27e22" providerId="ADAL" clId="{D3D3A1E3-9FFA-4E2C-B8AF-B86C17C01993}" dt="2020-07-14T08:36:57.258" v="793" actId="1076"/>
          <ac:spMkLst>
            <pc:docMk/>
            <pc:sldMk cId="3283412762" sldId="264"/>
            <ac:spMk id="17" creationId="{C57C6026-BDAC-4B3A-883D-274628FAB536}"/>
          </ac:spMkLst>
        </pc:spChg>
        <pc:spChg chg="del">
          <ac:chgData name="Lois Beech" userId="9b063b3d-bc05-4fa1-b877-8e440bf27e22" providerId="ADAL" clId="{D3D3A1E3-9FFA-4E2C-B8AF-B86C17C01993}" dt="2020-07-14T08:37:04.411" v="795" actId="478"/>
          <ac:spMkLst>
            <pc:docMk/>
            <pc:sldMk cId="3283412762" sldId="264"/>
            <ac:spMk id="20" creationId="{98BF6567-2F76-4380-A16A-AE5DB64DEB80}"/>
          </ac:spMkLst>
        </pc:spChg>
        <pc:picChg chg="del">
          <ac:chgData name="Lois Beech" userId="9b063b3d-bc05-4fa1-b877-8e440bf27e22" providerId="ADAL" clId="{D3D3A1E3-9FFA-4E2C-B8AF-B86C17C01993}" dt="2020-07-14T08:37:01.217" v="794" actId="478"/>
          <ac:picMkLst>
            <pc:docMk/>
            <pc:sldMk cId="3283412762" sldId="264"/>
            <ac:picMk id="22" creationId="{58DE3549-65A1-4EF6-BB4E-7F107C6F907A}"/>
          </ac:picMkLst>
        </pc:picChg>
      </pc:sldChg>
      <pc:sldChg chg="addSp delSp modSp add mod">
        <pc:chgData name="Lois Beech" userId="9b063b3d-bc05-4fa1-b877-8e440bf27e22" providerId="ADAL" clId="{D3D3A1E3-9FFA-4E2C-B8AF-B86C17C01993}" dt="2020-07-14T08:39:21.854" v="811" actId="1076"/>
        <pc:sldMkLst>
          <pc:docMk/>
          <pc:sldMk cId="1589379353" sldId="265"/>
        </pc:sldMkLst>
        <pc:spChg chg="del">
          <ac:chgData name="Lois Beech" userId="9b063b3d-bc05-4fa1-b877-8e440bf27e22" providerId="ADAL" clId="{D3D3A1E3-9FFA-4E2C-B8AF-B86C17C01993}" dt="2020-07-14T08:38:25.783" v="805" actId="478"/>
          <ac:spMkLst>
            <pc:docMk/>
            <pc:sldMk cId="1589379353" sldId="265"/>
            <ac:spMk id="12" creationId="{1F2C1D85-7DF8-479A-8D48-5DBF64E8AB09}"/>
          </ac:spMkLst>
        </pc:spChg>
        <pc:spChg chg="mod">
          <ac:chgData name="Lois Beech" userId="9b063b3d-bc05-4fa1-b877-8e440bf27e22" providerId="ADAL" clId="{D3D3A1E3-9FFA-4E2C-B8AF-B86C17C01993}" dt="2020-07-14T08:38:43.517" v="807" actId="1076"/>
          <ac:spMkLst>
            <pc:docMk/>
            <pc:sldMk cId="1589379353" sldId="265"/>
            <ac:spMk id="17" creationId="{C57C6026-BDAC-4B3A-883D-274628FAB536}"/>
          </ac:spMkLst>
        </pc:spChg>
        <pc:picChg chg="add mod">
          <ac:chgData name="Lois Beech" userId="9b063b3d-bc05-4fa1-b877-8e440bf27e22" providerId="ADAL" clId="{D3D3A1E3-9FFA-4E2C-B8AF-B86C17C01993}" dt="2020-07-14T08:39:21.854" v="811" actId="1076"/>
          <ac:picMkLst>
            <pc:docMk/>
            <pc:sldMk cId="1589379353" sldId="265"/>
            <ac:picMk id="2" creationId="{8E662D3B-FB84-4DF4-8F66-70D00668083F}"/>
          </ac:picMkLst>
        </pc:picChg>
      </pc:sldChg>
      <pc:sldChg chg="addSp delSp modSp new mod">
        <pc:chgData name="Lois Beech" userId="9b063b3d-bc05-4fa1-b877-8e440bf27e22" providerId="ADAL" clId="{D3D3A1E3-9FFA-4E2C-B8AF-B86C17C01993}" dt="2020-07-14T14:33:15.954" v="939" actId="1076"/>
        <pc:sldMkLst>
          <pc:docMk/>
          <pc:sldMk cId="2559207286" sldId="266"/>
        </pc:sldMkLst>
        <pc:spChg chg="add del">
          <ac:chgData name="Lois Beech" userId="9b063b3d-bc05-4fa1-b877-8e440bf27e22" providerId="ADAL" clId="{D3D3A1E3-9FFA-4E2C-B8AF-B86C17C01993}" dt="2020-07-14T08:58:01.517" v="853" actId="22"/>
          <ac:spMkLst>
            <pc:docMk/>
            <pc:sldMk cId="2559207286" sldId="266"/>
            <ac:spMk id="6" creationId="{46858BF6-4575-4136-9366-8988FEBA1205}"/>
          </ac:spMkLst>
        </pc:spChg>
        <pc:spChg chg="add mod">
          <ac:chgData name="Lois Beech" userId="9b063b3d-bc05-4fa1-b877-8e440bf27e22" providerId="ADAL" clId="{D3D3A1E3-9FFA-4E2C-B8AF-B86C17C01993}" dt="2020-07-14T14:32:29.598" v="899" actId="14100"/>
          <ac:spMkLst>
            <pc:docMk/>
            <pc:sldMk cId="2559207286" sldId="266"/>
            <ac:spMk id="8" creationId="{B52204D8-C714-4373-B22A-848BBC030AC3}"/>
          </ac:spMkLst>
        </pc:spChg>
        <pc:spChg chg="add del">
          <ac:chgData name="Lois Beech" userId="9b063b3d-bc05-4fa1-b877-8e440bf27e22" providerId="ADAL" clId="{D3D3A1E3-9FFA-4E2C-B8AF-B86C17C01993}" dt="2020-07-14T08:58:33.993" v="859" actId="22"/>
          <ac:spMkLst>
            <pc:docMk/>
            <pc:sldMk cId="2559207286" sldId="266"/>
            <ac:spMk id="11" creationId="{FF409594-53D2-4633-A216-7BF96A1835B6}"/>
          </ac:spMkLst>
        </pc:spChg>
        <pc:spChg chg="add mod">
          <ac:chgData name="Lois Beech" userId="9b063b3d-bc05-4fa1-b877-8e440bf27e22" providerId="ADAL" clId="{D3D3A1E3-9FFA-4E2C-B8AF-B86C17C01993}" dt="2020-07-14T08:58:37.074" v="861" actId="1076"/>
          <ac:spMkLst>
            <pc:docMk/>
            <pc:sldMk cId="2559207286" sldId="266"/>
            <ac:spMk id="13" creationId="{42AB072E-A575-45B5-B7E8-320F30E07A68}"/>
          </ac:spMkLst>
        </pc:spChg>
        <pc:spChg chg="add del">
          <ac:chgData name="Lois Beech" userId="9b063b3d-bc05-4fa1-b877-8e440bf27e22" providerId="ADAL" clId="{D3D3A1E3-9FFA-4E2C-B8AF-B86C17C01993}" dt="2020-07-14T14:33:07.368" v="935" actId="22"/>
          <ac:spMkLst>
            <pc:docMk/>
            <pc:sldMk cId="2559207286" sldId="266"/>
            <ac:spMk id="15" creationId="{8F0F3F67-736B-4A57-A5D9-B01E3332B683}"/>
          </ac:spMkLst>
        </pc:spChg>
        <pc:spChg chg="add mod">
          <ac:chgData name="Lois Beech" userId="9b063b3d-bc05-4fa1-b877-8e440bf27e22" providerId="ADAL" clId="{D3D3A1E3-9FFA-4E2C-B8AF-B86C17C01993}" dt="2020-07-14T14:33:10.595" v="937" actId="1076"/>
          <ac:spMkLst>
            <pc:docMk/>
            <pc:sldMk cId="2559207286" sldId="266"/>
            <ac:spMk id="16" creationId="{64240C09-0C89-4980-9576-03BAFBECF6FD}"/>
          </ac:spMkLst>
        </pc:spChg>
        <pc:spChg chg="add del">
          <ac:chgData name="Lois Beech" userId="9b063b3d-bc05-4fa1-b877-8e440bf27e22" providerId="ADAL" clId="{D3D3A1E3-9FFA-4E2C-B8AF-B86C17C01993}" dt="2020-07-14T08:59:26.019" v="866" actId="22"/>
          <ac:spMkLst>
            <pc:docMk/>
            <pc:sldMk cId="2559207286" sldId="266"/>
            <ac:spMk id="16" creationId="{77730CD4-A6E2-480B-9A87-55527343A425}"/>
          </ac:spMkLst>
        </pc:spChg>
        <pc:spChg chg="add mod">
          <ac:chgData name="Lois Beech" userId="9b063b3d-bc05-4fa1-b877-8e440bf27e22" providerId="ADAL" clId="{D3D3A1E3-9FFA-4E2C-B8AF-B86C17C01993}" dt="2020-07-14T08:59:49.711" v="872" actId="14100"/>
          <ac:spMkLst>
            <pc:docMk/>
            <pc:sldMk cId="2559207286" sldId="266"/>
            <ac:spMk id="18" creationId="{A3DAE06B-9EF0-451C-9CF3-1C137BF65C90}"/>
          </ac:spMkLst>
        </pc:spChg>
        <pc:picChg chg="add mod">
          <ac:chgData name="Lois Beech" userId="9b063b3d-bc05-4fa1-b877-8e440bf27e22" providerId="ADAL" clId="{D3D3A1E3-9FFA-4E2C-B8AF-B86C17C01993}" dt="2020-07-14T14:32:35.877" v="902" actId="1076"/>
          <ac:picMkLst>
            <pc:docMk/>
            <pc:sldMk cId="2559207286" sldId="266"/>
            <ac:picMk id="1026" creationId="{F6B5BA3A-8611-44E7-B124-B17F56FB889E}"/>
          </ac:picMkLst>
        </pc:picChg>
        <pc:picChg chg="add mod">
          <ac:chgData name="Lois Beech" userId="9b063b3d-bc05-4fa1-b877-8e440bf27e22" providerId="ADAL" clId="{D3D3A1E3-9FFA-4E2C-B8AF-B86C17C01993}" dt="2020-07-14T14:32:48.355" v="931" actId="1076"/>
          <ac:picMkLst>
            <pc:docMk/>
            <pc:sldMk cId="2559207286" sldId="266"/>
            <ac:picMk id="7170" creationId="{AD7177CB-59F2-4426-B0AC-6511A7D894F6}"/>
          </ac:picMkLst>
        </pc:picChg>
        <pc:picChg chg="add mod">
          <ac:chgData name="Lois Beech" userId="9b063b3d-bc05-4fa1-b877-8e440bf27e22" providerId="ADAL" clId="{D3D3A1E3-9FFA-4E2C-B8AF-B86C17C01993}" dt="2020-07-14T14:32:18.982" v="896" actId="1076"/>
          <ac:picMkLst>
            <pc:docMk/>
            <pc:sldMk cId="2559207286" sldId="266"/>
            <ac:picMk id="7172" creationId="{C5E9C863-DCB8-4AEA-885F-81593BEF7E97}"/>
          </ac:picMkLst>
        </pc:picChg>
        <pc:picChg chg="add mod">
          <ac:chgData name="Lois Beech" userId="9b063b3d-bc05-4fa1-b877-8e440bf27e22" providerId="ADAL" clId="{D3D3A1E3-9FFA-4E2C-B8AF-B86C17C01993}" dt="2020-07-14T14:32:37.917" v="903" actId="1076"/>
          <ac:picMkLst>
            <pc:docMk/>
            <pc:sldMk cId="2559207286" sldId="266"/>
            <ac:picMk id="7174" creationId="{207632E7-8D58-48A4-A0D6-076D25E676B1}"/>
          </ac:picMkLst>
        </pc:picChg>
        <pc:cxnChg chg="add mod">
          <ac:chgData name="Lois Beech" userId="9b063b3d-bc05-4fa1-b877-8e440bf27e22" providerId="ADAL" clId="{D3D3A1E3-9FFA-4E2C-B8AF-B86C17C01993}" dt="2020-07-14T14:32:23.281" v="897" actId="1076"/>
          <ac:cxnSpMkLst>
            <pc:docMk/>
            <pc:sldMk cId="2559207286" sldId="266"/>
            <ac:cxnSpMk id="9" creationId="{15E5F1C5-E0D9-4B09-B4B1-F00371BACFBB}"/>
          </ac:cxnSpMkLst>
        </pc:cxnChg>
        <pc:cxnChg chg="add mod">
          <ac:chgData name="Lois Beech" userId="9b063b3d-bc05-4fa1-b877-8e440bf27e22" providerId="ADAL" clId="{D3D3A1E3-9FFA-4E2C-B8AF-B86C17C01993}" dt="2020-07-14T14:32:53.728" v="933" actId="14100"/>
          <ac:cxnSpMkLst>
            <pc:docMk/>
            <pc:sldMk cId="2559207286" sldId="266"/>
            <ac:cxnSpMk id="14" creationId="{6E1241D2-1F8A-4FE7-83EE-0B9465EDAA6F}"/>
          </ac:cxnSpMkLst>
        </pc:cxnChg>
        <pc:cxnChg chg="add mod">
          <ac:chgData name="Lois Beech" userId="9b063b3d-bc05-4fa1-b877-8e440bf27e22" providerId="ADAL" clId="{D3D3A1E3-9FFA-4E2C-B8AF-B86C17C01993}" dt="2020-07-14T14:33:15.954" v="939" actId="1076"/>
          <ac:cxnSpMkLst>
            <pc:docMk/>
            <pc:sldMk cId="2559207286" sldId="266"/>
            <ac:cxnSpMk id="17" creationId="{66472AD6-C2B3-45D4-A816-D87B01F7278E}"/>
          </ac:cxnSpMkLst>
        </pc:cxnChg>
        <pc:cxnChg chg="add mod">
          <ac:chgData name="Lois Beech" userId="9b063b3d-bc05-4fa1-b877-8e440bf27e22" providerId="ADAL" clId="{D3D3A1E3-9FFA-4E2C-B8AF-B86C17C01993}" dt="2020-07-14T14:32:44.194" v="930" actId="1037"/>
          <ac:cxnSpMkLst>
            <pc:docMk/>
            <pc:sldMk cId="2559207286" sldId="266"/>
            <ac:cxnSpMk id="19" creationId="{C7165F58-C2B1-44ED-8FB7-DFEC170C2528}"/>
          </ac:cxnSpMkLst>
        </pc:cxnChg>
      </pc:sldChg>
      <pc:sldChg chg="addSp delSp modSp new del mod">
        <pc:chgData name="Lois Beech" userId="9b063b3d-bc05-4fa1-b877-8e440bf27e22" providerId="ADAL" clId="{D3D3A1E3-9FFA-4E2C-B8AF-B86C17C01993}" dt="2020-07-16T14:17:36.292" v="960" actId="47"/>
        <pc:sldMkLst>
          <pc:docMk/>
          <pc:sldMk cId="2315427445" sldId="267"/>
        </pc:sldMkLst>
        <pc:spChg chg="del">
          <ac:chgData name="Lois Beech" userId="9b063b3d-bc05-4fa1-b877-8e440bf27e22" providerId="ADAL" clId="{D3D3A1E3-9FFA-4E2C-B8AF-B86C17C01993}" dt="2020-07-16T12:49:17.723" v="941" actId="478"/>
          <ac:spMkLst>
            <pc:docMk/>
            <pc:sldMk cId="2315427445" sldId="267"/>
            <ac:spMk id="2" creationId="{D8D0740F-A2D1-4740-A035-70D536766B80}"/>
          </ac:spMkLst>
        </pc:spChg>
        <pc:spChg chg="del">
          <ac:chgData name="Lois Beech" userId="9b063b3d-bc05-4fa1-b877-8e440bf27e22" providerId="ADAL" clId="{D3D3A1E3-9FFA-4E2C-B8AF-B86C17C01993}" dt="2020-07-16T12:49:20.105" v="942" actId="478"/>
          <ac:spMkLst>
            <pc:docMk/>
            <pc:sldMk cId="2315427445" sldId="267"/>
            <ac:spMk id="3" creationId="{69B1322C-A2F3-4865-8FF4-D5DAC699F07D}"/>
          </ac:spMkLst>
        </pc:spChg>
        <pc:picChg chg="add del mod modCrop">
          <ac:chgData name="Lois Beech" userId="9b063b3d-bc05-4fa1-b877-8e440bf27e22" providerId="ADAL" clId="{D3D3A1E3-9FFA-4E2C-B8AF-B86C17C01993}" dt="2020-07-16T12:49:50.699" v="949" actId="21"/>
          <ac:picMkLst>
            <pc:docMk/>
            <pc:sldMk cId="2315427445" sldId="267"/>
            <ac:picMk id="4" creationId="{8A177273-D8B3-48CC-AD0E-85D5380B6823}"/>
          </ac:picMkLst>
        </pc:picChg>
      </pc:sldChg>
    </pc:docChg>
  </pc:docChgLst>
  <pc:docChgLst>
    <pc:chgData name="Lois Beech" userId="9b063b3d-bc05-4fa1-b877-8e440bf27e22" providerId="ADAL" clId="{B8D16E9E-6A0F-46FE-B4E5-E4918B0C02C7}"/>
    <pc:docChg chg="undo redo custSel addSld modSld sldOrd">
      <pc:chgData name="Lois Beech" userId="9b063b3d-bc05-4fa1-b877-8e440bf27e22" providerId="ADAL" clId="{B8D16E9E-6A0F-46FE-B4E5-E4918B0C02C7}" dt="2020-09-25T10:23:59.992" v="403" actId="6549"/>
      <pc:docMkLst>
        <pc:docMk/>
      </pc:docMkLst>
      <pc:sldChg chg="addSp delSp modSp mod">
        <pc:chgData name="Lois Beech" userId="9b063b3d-bc05-4fa1-b877-8e440bf27e22" providerId="ADAL" clId="{B8D16E9E-6A0F-46FE-B4E5-E4918B0C02C7}" dt="2020-09-24T15:30:58.665" v="385" actId="20577"/>
        <pc:sldMkLst>
          <pc:docMk/>
          <pc:sldMk cId="1079636054" sldId="256"/>
        </pc:sldMkLst>
        <pc:spChg chg="mod">
          <ac:chgData name="Lois Beech" userId="9b063b3d-bc05-4fa1-b877-8e440bf27e22" providerId="ADAL" clId="{B8D16E9E-6A0F-46FE-B4E5-E4918B0C02C7}" dt="2020-09-24T15:30:58.665" v="385" actId="20577"/>
          <ac:spMkLst>
            <pc:docMk/>
            <pc:sldMk cId="1079636054" sldId="256"/>
            <ac:spMk id="17" creationId="{C57C6026-BDAC-4B3A-883D-274628FAB536}"/>
          </ac:spMkLst>
        </pc:spChg>
        <pc:picChg chg="del">
          <ac:chgData name="Lois Beech" userId="9b063b3d-bc05-4fa1-b877-8e440bf27e22" providerId="ADAL" clId="{B8D16E9E-6A0F-46FE-B4E5-E4918B0C02C7}" dt="2020-09-18T13:14:31.557" v="8" actId="478"/>
          <ac:picMkLst>
            <pc:docMk/>
            <pc:sldMk cId="1079636054" sldId="256"/>
            <ac:picMk id="2" creationId="{700125EC-53F2-4E6C-890E-7BE42B772809}"/>
          </ac:picMkLst>
        </pc:picChg>
        <pc:picChg chg="add mod">
          <ac:chgData name="Lois Beech" userId="9b063b3d-bc05-4fa1-b877-8e440bf27e22" providerId="ADAL" clId="{B8D16E9E-6A0F-46FE-B4E5-E4918B0C02C7}" dt="2020-09-24T09:28:40.257" v="155" actId="14100"/>
          <ac:picMkLst>
            <pc:docMk/>
            <pc:sldMk cId="1079636054" sldId="256"/>
            <ac:picMk id="2" creationId="{9EC308F8-840A-4288-B62D-229BA5B55EBC}"/>
          </ac:picMkLst>
        </pc:picChg>
        <pc:picChg chg="mod">
          <ac:chgData name="Lois Beech" userId="9b063b3d-bc05-4fa1-b877-8e440bf27e22" providerId="ADAL" clId="{B8D16E9E-6A0F-46FE-B4E5-E4918B0C02C7}" dt="2020-09-24T09:31:02.923" v="176" actId="1076"/>
          <ac:picMkLst>
            <pc:docMk/>
            <pc:sldMk cId="1079636054" sldId="256"/>
            <ac:picMk id="9" creationId="{B8F46ACC-E2EE-4BD4-99D9-E909E61E304E}"/>
          </ac:picMkLst>
        </pc:picChg>
        <pc:picChg chg="mod">
          <ac:chgData name="Lois Beech" userId="9b063b3d-bc05-4fa1-b877-8e440bf27e22" providerId="ADAL" clId="{B8D16E9E-6A0F-46FE-B4E5-E4918B0C02C7}" dt="2020-09-24T09:28:08.911" v="150" actId="1076"/>
          <ac:picMkLst>
            <pc:docMk/>
            <pc:sldMk cId="1079636054" sldId="256"/>
            <ac:picMk id="13" creationId="{BAB0115F-C7A7-4BAF-8448-98237D5486C4}"/>
          </ac:picMkLst>
        </pc:picChg>
        <pc:picChg chg="add del mod">
          <ac:chgData name="Lois Beech" userId="9b063b3d-bc05-4fa1-b877-8e440bf27e22" providerId="ADAL" clId="{B8D16E9E-6A0F-46FE-B4E5-E4918B0C02C7}" dt="2020-09-22T08:58:37.746" v="42" actId="478"/>
          <ac:picMkLst>
            <pc:docMk/>
            <pc:sldMk cId="1079636054" sldId="256"/>
            <ac:picMk id="1026" creationId="{03F49158-DA15-482D-BE1D-7679C5934144}"/>
          </ac:picMkLst>
        </pc:picChg>
        <pc:picChg chg="add del mod">
          <ac:chgData name="Lois Beech" userId="9b063b3d-bc05-4fa1-b877-8e440bf27e22" providerId="ADAL" clId="{B8D16E9E-6A0F-46FE-B4E5-E4918B0C02C7}" dt="2020-09-24T09:28:46.023" v="157" actId="478"/>
          <ac:picMkLst>
            <pc:docMk/>
            <pc:sldMk cId="1079636054" sldId="256"/>
            <ac:picMk id="1028" creationId="{E0314223-9B40-423F-A6FE-4BECD9788298}"/>
          </ac:picMkLst>
        </pc:picChg>
      </pc:sldChg>
      <pc:sldChg chg="addSp modSp mod">
        <pc:chgData name="Lois Beech" userId="9b063b3d-bc05-4fa1-b877-8e440bf27e22" providerId="ADAL" clId="{B8D16E9E-6A0F-46FE-B4E5-E4918B0C02C7}" dt="2020-09-24T13:02:16.397" v="377" actId="20577"/>
        <pc:sldMkLst>
          <pc:docMk/>
          <pc:sldMk cId="2697741336" sldId="260"/>
        </pc:sldMkLst>
        <pc:spChg chg="add mod">
          <ac:chgData name="Lois Beech" userId="9b063b3d-bc05-4fa1-b877-8e440bf27e22" providerId="ADAL" clId="{B8D16E9E-6A0F-46FE-B4E5-E4918B0C02C7}" dt="2020-09-24T13:02:16.397" v="377" actId="20577"/>
          <ac:spMkLst>
            <pc:docMk/>
            <pc:sldMk cId="2697741336" sldId="260"/>
            <ac:spMk id="2" creationId="{4F9A9A4A-D1DC-4264-9E9C-288CD7E86F4F}"/>
          </ac:spMkLst>
        </pc:spChg>
        <pc:cxnChg chg="add mod">
          <ac:chgData name="Lois Beech" userId="9b063b3d-bc05-4fa1-b877-8e440bf27e22" providerId="ADAL" clId="{B8D16E9E-6A0F-46FE-B4E5-E4918B0C02C7}" dt="2020-09-24T13:02:04.180" v="364" actId="1076"/>
          <ac:cxnSpMkLst>
            <pc:docMk/>
            <pc:sldMk cId="2697741336" sldId="260"/>
            <ac:cxnSpMk id="6" creationId="{8E1441FD-E3EE-4051-9A07-74CD3E09E657}"/>
          </ac:cxnSpMkLst>
        </pc:cxnChg>
      </pc:sldChg>
      <pc:sldChg chg="delSp modSp mod ord">
        <pc:chgData name="Lois Beech" userId="9b063b3d-bc05-4fa1-b877-8e440bf27e22" providerId="ADAL" clId="{B8D16E9E-6A0F-46FE-B4E5-E4918B0C02C7}" dt="2020-09-24T12:59:06.817" v="362" actId="14100"/>
        <pc:sldMkLst>
          <pc:docMk/>
          <pc:sldMk cId="1871381868" sldId="263"/>
        </pc:sldMkLst>
        <pc:spChg chg="del">
          <ac:chgData name="Lois Beech" userId="9b063b3d-bc05-4fa1-b877-8e440bf27e22" providerId="ADAL" clId="{B8D16E9E-6A0F-46FE-B4E5-E4918B0C02C7}" dt="2020-09-18T13:14:40.952" v="11" actId="478"/>
          <ac:spMkLst>
            <pc:docMk/>
            <pc:sldMk cId="1871381868" sldId="263"/>
            <ac:spMk id="4" creationId="{051385D1-2EDC-44FC-BF4B-A1480B520058}"/>
          </ac:spMkLst>
        </pc:spChg>
        <pc:spChg chg="mod">
          <ac:chgData name="Lois Beech" userId="9b063b3d-bc05-4fa1-b877-8e440bf27e22" providerId="ADAL" clId="{B8D16E9E-6A0F-46FE-B4E5-E4918B0C02C7}" dt="2020-09-24T12:59:06.817" v="362" actId="14100"/>
          <ac:spMkLst>
            <pc:docMk/>
            <pc:sldMk cId="1871381868" sldId="263"/>
            <ac:spMk id="17" creationId="{C57C6026-BDAC-4B3A-883D-274628FAB536}"/>
          </ac:spMkLst>
        </pc:spChg>
        <pc:picChg chg="del">
          <ac:chgData name="Lois Beech" userId="9b063b3d-bc05-4fa1-b877-8e440bf27e22" providerId="ADAL" clId="{B8D16E9E-6A0F-46FE-B4E5-E4918B0C02C7}" dt="2020-09-18T13:16:23.906" v="30" actId="478"/>
          <ac:picMkLst>
            <pc:docMk/>
            <pc:sldMk cId="1871381868" sldId="263"/>
            <ac:picMk id="3" creationId="{633DACDE-CE2D-4595-BF7A-CC4416135D84}"/>
          </ac:picMkLst>
        </pc:picChg>
        <pc:picChg chg="del">
          <ac:chgData name="Lois Beech" userId="9b063b3d-bc05-4fa1-b877-8e440bf27e22" providerId="ADAL" clId="{B8D16E9E-6A0F-46FE-B4E5-E4918B0C02C7}" dt="2020-09-18T13:14:38.364" v="10" actId="478"/>
          <ac:picMkLst>
            <pc:docMk/>
            <pc:sldMk cId="1871381868" sldId="263"/>
            <ac:picMk id="1026" creationId="{37C53612-1065-439F-AF70-16346842A713}"/>
          </ac:picMkLst>
        </pc:picChg>
      </pc:sldChg>
      <pc:sldChg chg="delSp modSp mod">
        <pc:chgData name="Lois Beech" userId="9b063b3d-bc05-4fa1-b877-8e440bf27e22" providerId="ADAL" clId="{B8D16E9E-6A0F-46FE-B4E5-E4918B0C02C7}" dt="2020-09-25T10:23:59.992" v="403" actId="6549"/>
        <pc:sldMkLst>
          <pc:docMk/>
          <pc:sldMk cId="3283412762" sldId="264"/>
        </pc:sldMkLst>
        <pc:spChg chg="mod">
          <ac:chgData name="Lois Beech" userId="9b063b3d-bc05-4fa1-b877-8e440bf27e22" providerId="ADAL" clId="{B8D16E9E-6A0F-46FE-B4E5-E4918B0C02C7}" dt="2020-09-25T10:23:59.992" v="403" actId="6549"/>
          <ac:spMkLst>
            <pc:docMk/>
            <pc:sldMk cId="3283412762" sldId="264"/>
            <ac:spMk id="17" creationId="{C57C6026-BDAC-4B3A-883D-274628FAB536}"/>
          </ac:spMkLst>
        </pc:spChg>
        <pc:picChg chg="del">
          <ac:chgData name="Lois Beech" userId="9b063b3d-bc05-4fa1-b877-8e440bf27e22" providerId="ADAL" clId="{B8D16E9E-6A0F-46FE-B4E5-E4918B0C02C7}" dt="2020-09-18T13:15:33.335" v="12" actId="478"/>
          <ac:picMkLst>
            <pc:docMk/>
            <pc:sldMk cId="3283412762" sldId="264"/>
            <ac:picMk id="3" creationId="{8645A4DF-1FCE-46AB-AD74-6C5FABB8410B}"/>
          </ac:picMkLst>
        </pc:picChg>
      </pc:sldChg>
      <pc:sldChg chg="addSp delSp mod">
        <pc:chgData name="Lois Beech" userId="9b063b3d-bc05-4fa1-b877-8e440bf27e22" providerId="ADAL" clId="{B8D16E9E-6A0F-46FE-B4E5-E4918B0C02C7}" dt="2020-09-24T09:31:36.792" v="178" actId="22"/>
        <pc:sldMkLst>
          <pc:docMk/>
          <pc:sldMk cId="2559207286" sldId="266"/>
        </pc:sldMkLst>
        <pc:spChg chg="add del">
          <ac:chgData name="Lois Beech" userId="9b063b3d-bc05-4fa1-b877-8e440bf27e22" providerId="ADAL" clId="{B8D16E9E-6A0F-46FE-B4E5-E4918B0C02C7}" dt="2020-09-24T09:31:36.792" v="178" actId="22"/>
          <ac:spMkLst>
            <pc:docMk/>
            <pc:sldMk cId="2559207286" sldId="266"/>
            <ac:spMk id="10" creationId="{B42BD8D3-D56C-4CF8-8AD3-4807305E990D}"/>
          </ac:spMkLst>
        </pc:spChg>
      </pc:sldChg>
      <pc:sldChg chg="addSp delSp modSp mod">
        <pc:chgData name="Lois Beech" userId="9b063b3d-bc05-4fa1-b877-8e440bf27e22" providerId="ADAL" clId="{B8D16E9E-6A0F-46FE-B4E5-E4918B0C02C7}" dt="2020-09-24T15:31:07.036" v="391" actId="20577"/>
        <pc:sldMkLst>
          <pc:docMk/>
          <pc:sldMk cId="2739425275" sldId="267"/>
        </pc:sldMkLst>
        <pc:spChg chg="del">
          <ac:chgData name="Lois Beech" userId="9b063b3d-bc05-4fa1-b877-8e440bf27e22" providerId="ADAL" clId="{B8D16E9E-6A0F-46FE-B4E5-E4918B0C02C7}" dt="2020-09-18T13:15:52.007" v="29" actId="478"/>
          <ac:spMkLst>
            <pc:docMk/>
            <pc:sldMk cId="2739425275" sldId="267"/>
            <ac:spMk id="8" creationId="{BA51FC64-1D11-40DB-9DBB-7A56267BAD65}"/>
          </ac:spMkLst>
        </pc:spChg>
        <pc:spChg chg="add del mod">
          <ac:chgData name="Lois Beech" userId="9b063b3d-bc05-4fa1-b877-8e440bf27e22" providerId="ADAL" clId="{B8D16E9E-6A0F-46FE-B4E5-E4918B0C02C7}" dt="2020-09-24T09:33:25.619" v="239" actId="478"/>
          <ac:spMkLst>
            <pc:docMk/>
            <pc:sldMk cId="2739425275" sldId="267"/>
            <ac:spMk id="8" creationId="{FAE81516-7A65-4B73-BA03-6E7752ED2857}"/>
          </ac:spMkLst>
        </pc:spChg>
        <pc:spChg chg="del">
          <ac:chgData name="Lois Beech" userId="9b063b3d-bc05-4fa1-b877-8e440bf27e22" providerId="ADAL" clId="{B8D16E9E-6A0F-46FE-B4E5-E4918B0C02C7}" dt="2020-09-18T13:15:47.244" v="27" actId="478"/>
          <ac:spMkLst>
            <pc:docMk/>
            <pc:sldMk cId="2739425275" sldId="267"/>
            <ac:spMk id="10" creationId="{2BCB1B39-131A-4B68-AB98-F4150EA5BE09}"/>
          </ac:spMkLst>
        </pc:spChg>
        <pc:spChg chg="add mod">
          <ac:chgData name="Lois Beech" userId="9b063b3d-bc05-4fa1-b877-8e440bf27e22" providerId="ADAL" clId="{B8D16E9E-6A0F-46FE-B4E5-E4918B0C02C7}" dt="2020-09-24T09:33:34.619" v="243" actId="1076"/>
          <ac:spMkLst>
            <pc:docMk/>
            <pc:sldMk cId="2739425275" sldId="267"/>
            <ac:spMk id="10" creationId="{A9F38CF6-9FB8-42D2-B7B4-8D2312FB2CD9}"/>
          </ac:spMkLst>
        </pc:spChg>
        <pc:spChg chg="mod">
          <ac:chgData name="Lois Beech" userId="9b063b3d-bc05-4fa1-b877-8e440bf27e22" providerId="ADAL" clId="{B8D16E9E-6A0F-46FE-B4E5-E4918B0C02C7}" dt="2020-09-24T15:31:07.036" v="391" actId="20577"/>
          <ac:spMkLst>
            <pc:docMk/>
            <pc:sldMk cId="2739425275" sldId="267"/>
            <ac:spMk id="17" creationId="{C57C6026-BDAC-4B3A-883D-274628FAB536}"/>
          </ac:spMkLst>
        </pc:spChg>
        <pc:picChg chg="add mod modCrop">
          <ac:chgData name="Lois Beech" userId="9b063b3d-bc05-4fa1-b877-8e440bf27e22" providerId="ADAL" clId="{B8D16E9E-6A0F-46FE-B4E5-E4918B0C02C7}" dt="2020-09-22T09:03:05.238" v="82" actId="208"/>
          <ac:picMkLst>
            <pc:docMk/>
            <pc:sldMk cId="2739425275" sldId="267"/>
            <ac:picMk id="3" creationId="{60F59FA5-C807-4FB1-8CF3-1CC567211D42}"/>
          </ac:picMkLst>
        </pc:picChg>
        <pc:picChg chg="del">
          <ac:chgData name="Lois Beech" userId="9b063b3d-bc05-4fa1-b877-8e440bf27e22" providerId="ADAL" clId="{B8D16E9E-6A0F-46FE-B4E5-E4918B0C02C7}" dt="2020-09-18T13:15:43.395" v="25" actId="478"/>
          <ac:picMkLst>
            <pc:docMk/>
            <pc:sldMk cId="2739425275" sldId="267"/>
            <ac:picMk id="3" creationId="{8645A4DF-1FCE-46AB-AD74-6C5FABB8410B}"/>
          </ac:picMkLst>
        </pc:picChg>
        <pc:picChg chg="del">
          <ac:chgData name="Lois Beech" userId="9b063b3d-bc05-4fa1-b877-8e440bf27e22" providerId="ADAL" clId="{B8D16E9E-6A0F-46FE-B4E5-E4918B0C02C7}" dt="2020-09-18T13:15:45.178" v="26" actId="478"/>
          <ac:picMkLst>
            <pc:docMk/>
            <pc:sldMk cId="2739425275" sldId="267"/>
            <ac:picMk id="4" creationId="{32E2C534-E738-4E3D-A232-93227A435CD8}"/>
          </ac:picMkLst>
        </pc:picChg>
        <pc:picChg chg="del">
          <ac:chgData name="Lois Beech" userId="9b063b3d-bc05-4fa1-b877-8e440bf27e22" providerId="ADAL" clId="{B8D16E9E-6A0F-46FE-B4E5-E4918B0C02C7}" dt="2020-09-18T13:15:49.115" v="28" actId="478"/>
          <ac:picMkLst>
            <pc:docMk/>
            <pc:sldMk cId="2739425275" sldId="267"/>
            <ac:picMk id="6" creationId="{EA4AD1E4-0587-45FB-AA45-20170F3BAC0B}"/>
          </ac:picMkLst>
        </pc:picChg>
      </pc:sldChg>
      <pc:sldChg chg="addSp delSp modSp add mod ord">
        <pc:chgData name="Lois Beech" userId="9b063b3d-bc05-4fa1-b877-8e440bf27e22" providerId="ADAL" clId="{B8D16E9E-6A0F-46FE-B4E5-E4918B0C02C7}" dt="2020-09-25T10:23:54.541" v="397" actId="20577"/>
        <pc:sldMkLst>
          <pc:docMk/>
          <pc:sldMk cId="4030864434" sldId="268"/>
        </pc:sldMkLst>
        <pc:spChg chg="add mod">
          <ac:chgData name="Lois Beech" userId="9b063b3d-bc05-4fa1-b877-8e440bf27e22" providerId="ADAL" clId="{B8D16E9E-6A0F-46FE-B4E5-E4918B0C02C7}" dt="2020-09-25T10:23:54.541" v="397" actId="20577"/>
          <ac:spMkLst>
            <pc:docMk/>
            <pc:sldMk cId="4030864434" sldId="268"/>
            <ac:spMk id="4" creationId="{B6795EE5-6CA4-4414-A05E-EF9E807C019A}"/>
          </ac:spMkLst>
        </pc:spChg>
        <pc:spChg chg="del mod">
          <ac:chgData name="Lois Beech" userId="9b063b3d-bc05-4fa1-b877-8e440bf27e22" providerId="ADAL" clId="{B8D16E9E-6A0F-46FE-B4E5-E4918B0C02C7}" dt="2020-09-24T09:36:01.084" v="246" actId="478"/>
          <ac:spMkLst>
            <pc:docMk/>
            <pc:sldMk cId="4030864434" sldId="268"/>
            <ac:spMk id="17" creationId="{C57C6026-BDAC-4B3A-883D-274628FAB536}"/>
          </ac:spMkLst>
        </pc:spChg>
      </pc:sldChg>
    </pc:docChg>
  </pc:docChgLst>
  <pc:docChgLst>
    <pc:chgData name="Lois Beech" userId="9b063b3d-bc05-4fa1-b877-8e440bf27e22" providerId="ADAL" clId="{41239F85-558B-42FC-A681-FFBE2151E255}"/>
    <pc:docChg chg="undo custSel delSld modSld">
      <pc:chgData name="Lois Beech" userId="9b063b3d-bc05-4fa1-b877-8e440bf27e22" providerId="ADAL" clId="{41239F85-558B-42FC-A681-FFBE2151E255}" dt="2020-09-17T08:25:00.114" v="55" actId="47"/>
      <pc:docMkLst>
        <pc:docMk/>
      </pc:docMkLst>
      <pc:sldChg chg="addSp modSp mod">
        <pc:chgData name="Lois Beech" userId="9b063b3d-bc05-4fa1-b877-8e440bf27e22" providerId="ADAL" clId="{41239F85-558B-42FC-A681-FFBE2151E255}" dt="2020-09-17T08:23:22.851" v="28" actId="1076"/>
        <pc:sldMkLst>
          <pc:docMk/>
          <pc:sldMk cId="1079636054" sldId="256"/>
        </pc:sldMkLst>
        <pc:spChg chg="mod">
          <ac:chgData name="Lois Beech" userId="9b063b3d-bc05-4fa1-b877-8e440bf27e22" providerId="ADAL" clId="{41239F85-558B-42FC-A681-FFBE2151E255}" dt="2020-09-17T08:22:32.256" v="10" actId="20577"/>
          <ac:spMkLst>
            <pc:docMk/>
            <pc:sldMk cId="1079636054" sldId="256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3:22.851" v="28" actId="1076"/>
          <ac:picMkLst>
            <pc:docMk/>
            <pc:sldMk cId="1079636054" sldId="256"/>
            <ac:picMk id="2" creationId="{700125EC-53F2-4E6C-890E-7BE42B772809}"/>
          </ac:picMkLst>
        </pc:picChg>
      </pc:sldChg>
      <pc:sldChg chg="addSp modSp mod">
        <pc:chgData name="Lois Beech" userId="9b063b3d-bc05-4fa1-b877-8e440bf27e22" providerId="ADAL" clId="{41239F85-558B-42FC-A681-FFBE2151E255}" dt="2020-09-17T08:23:30.885" v="30" actId="1076"/>
        <pc:sldMkLst>
          <pc:docMk/>
          <pc:sldMk cId="1871381868" sldId="263"/>
        </pc:sldMkLst>
        <pc:spChg chg="mod">
          <ac:chgData name="Lois Beech" userId="9b063b3d-bc05-4fa1-b877-8e440bf27e22" providerId="ADAL" clId="{41239F85-558B-42FC-A681-FFBE2151E255}" dt="2020-09-17T08:22:43.934" v="26" actId="20577"/>
          <ac:spMkLst>
            <pc:docMk/>
            <pc:sldMk cId="1871381868" sldId="263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3:30.885" v="30" actId="1076"/>
          <ac:picMkLst>
            <pc:docMk/>
            <pc:sldMk cId="1871381868" sldId="263"/>
            <ac:picMk id="3" creationId="{633DACDE-CE2D-4595-BF7A-CC4416135D84}"/>
          </ac:picMkLst>
        </pc:picChg>
      </pc:sldChg>
      <pc:sldChg chg="addSp modSp mod">
        <pc:chgData name="Lois Beech" userId="9b063b3d-bc05-4fa1-b877-8e440bf27e22" providerId="ADAL" clId="{41239F85-558B-42FC-A681-FFBE2151E255}" dt="2020-09-17T08:24:47.848" v="54" actId="1076"/>
        <pc:sldMkLst>
          <pc:docMk/>
          <pc:sldMk cId="3283412762" sldId="264"/>
        </pc:sldMkLst>
        <pc:spChg chg="mod">
          <ac:chgData name="Lois Beech" userId="9b063b3d-bc05-4fa1-b877-8e440bf27e22" providerId="ADAL" clId="{41239F85-558B-42FC-A681-FFBE2151E255}" dt="2020-09-17T08:24:47.848" v="54" actId="1076"/>
          <ac:spMkLst>
            <pc:docMk/>
            <pc:sldMk cId="3283412762" sldId="264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4:43.183" v="53" actId="1076"/>
          <ac:picMkLst>
            <pc:docMk/>
            <pc:sldMk cId="3283412762" sldId="264"/>
            <ac:picMk id="3" creationId="{8645A4DF-1FCE-46AB-AD74-6C5FABB8410B}"/>
          </ac:picMkLst>
        </pc:picChg>
      </pc:sldChg>
      <pc:sldChg chg="del">
        <pc:chgData name="Lois Beech" userId="9b063b3d-bc05-4fa1-b877-8e440bf27e22" providerId="ADAL" clId="{41239F85-558B-42FC-A681-FFBE2151E255}" dt="2020-09-17T08:25:00.114" v="55" actId="47"/>
        <pc:sldMkLst>
          <pc:docMk/>
          <pc:sldMk cId="1589379353" sldId="265"/>
        </pc:sldMkLst>
      </pc:sldChg>
    </pc:docChg>
  </pc:docChgLst>
  <pc:docChgLst>
    <pc:chgData name="Lois Beech" userId="9b063b3d-bc05-4fa1-b877-8e440bf27e22" providerId="ADAL" clId="{418D3006-F413-4455-8B9D-1A43EBC6C438}"/>
    <pc:docChg chg="undo redo custSel addSld modSld">
      <pc:chgData name="Lois Beech" userId="9b063b3d-bc05-4fa1-b877-8e440bf27e22" providerId="ADAL" clId="{418D3006-F413-4455-8B9D-1A43EBC6C438}" dt="2020-07-01T08:13:52.561" v="818" actId="20577"/>
      <pc:docMkLst>
        <pc:docMk/>
      </pc:docMkLst>
      <pc:sldChg chg="addSp delSp modSp mod">
        <pc:chgData name="Lois Beech" userId="9b063b3d-bc05-4fa1-b877-8e440bf27e22" providerId="ADAL" clId="{418D3006-F413-4455-8B9D-1A43EBC6C438}" dt="2020-06-30T14:30:21.156" v="791" actId="20577"/>
        <pc:sldMkLst>
          <pc:docMk/>
          <pc:sldMk cId="1079636054" sldId="256"/>
        </pc:sldMkLst>
        <pc:spChg chg="add mod">
          <ac:chgData name="Lois Beech" userId="9b063b3d-bc05-4fa1-b877-8e440bf27e22" providerId="ADAL" clId="{418D3006-F413-4455-8B9D-1A43EBC6C438}" dt="2020-06-30T10:32:11.831" v="189" actId="1076"/>
          <ac:spMkLst>
            <pc:docMk/>
            <pc:sldMk cId="1079636054" sldId="256"/>
            <ac:spMk id="3" creationId="{4771BE4A-3233-473D-B648-233F7410F240}"/>
          </ac:spMkLst>
        </pc:spChg>
        <pc:spChg chg="mod">
          <ac:chgData name="Lois Beech" userId="9b063b3d-bc05-4fa1-b877-8e440bf27e22" providerId="ADAL" clId="{418D3006-F413-4455-8B9D-1A43EBC6C438}" dt="2020-06-30T14:30:21.156" v="791" actId="20577"/>
          <ac:spMkLst>
            <pc:docMk/>
            <pc:sldMk cId="1079636054" sldId="256"/>
            <ac:spMk id="17" creationId="{C57C6026-BDAC-4B3A-883D-274628FAB536}"/>
          </ac:spMkLst>
        </pc:spChg>
        <pc:picChg chg="add del mod">
          <ac:chgData name="Lois Beech" userId="9b063b3d-bc05-4fa1-b877-8e440bf27e22" providerId="ADAL" clId="{418D3006-F413-4455-8B9D-1A43EBC6C438}" dt="2020-06-30T12:51:51.241" v="613" actId="478"/>
          <ac:picMkLst>
            <pc:docMk/>
            <pc:sldMk cId="1079636054" sldId="256"/>
            <ac:picMk id="6" creationId="{ABB24D63-E034-4875-A05C-8266B344EAC0}"/>
          </ac:picMkLst>
        </pc:picChg>
        <pc:picChg chg="add del mod">
          <ac:chgData name="Lois Beech" userId="9b063b3d-bc05-4fa1-b877-8e440bf27e22" providerId="ADAL" clId="{418D3006-F413-4455-8B9D-1A43EBC6C438}" dt="2020-06-30T12:55:32.879" v="674" actId="478"/>
          <ac:picMkLst>
            <pc:docMk/>
            <pc:sldMk cId="1079636054" sldId="256"/>
            <ac:picMk id="8" creationId="{5AA50DF5-F266-4C24-9369-AD832A3C15FA}"/>
          </ac:picMkLst>
        </pc:picChg>
        <pc:picChg chg="mod modCrop">
          <ac:chgData name="Lois Beech" userId="9b063b3d-bc05-4fa1-b877-8e440bf27e22" providerId="ADAL" clId="{418D3006-F413-4455-8B9D-1A43EBC6C438}" dt="2020-06-30T10:31:36.535" v="175" actId="732"/>
          <ac:picMkLst>
            <pc:docMk/>
            <pc:sldMk cId="1079636054" sldId="256"/>
            <ac:picMk id="13" creationId="{BAB0115F-C7A7-4BAF-8448-98237D5486C4}"/>
          </ac:picMkLst>
        </pc:picChg>
      </pc:sldChg>
      <pc:sldChg chg="addSp modSp mod">
        <pc:chgData name="Lois Beech" userId="9b063b3d-bc05-4fa1-b877-8e440bf27e22" providerId="ADAL" clId="{418D3006-F413-4455-8B9D-1A43EBC6C438}" dt="2020-06-30T14:31:39.999" v="795" actId="20577"/>
        <pc:sldMkLst>
          <pc:docMk/>
          <pc:sldMk cId="3860630490" sldId="257"/>
        </pc:sldMkLst>
        <pc:spChg chg="mod">
          <ac:chgData name="Lois Beech" userId="9b063b3d-bc05-4fa1-b877-8e440bf27e22" providerId="ADAL" clId="{418D3006-F413-4455-8B9D-1A43EBC6C438}" dt="2020-06-30T14:31:39.999" v="795" actId="20577"/>
          <ac:spMkLst>
            <pc:docMk/>
            <pc:sldMk cId="3860630490" sldId="257"/>
            <ac:spMk id="6" creationId="{B7133895-89D1-4A96-8C1B-62186541121E}"/>
          </ac:spMkLst>
        </pc:spChg>
        <pc:spChg chg="add mod">
          <ac:chgData name="Lois Beech" userId="9b063b3d-bc05-4fa1-b877-8e440bf27e22" providerId="ADAL" clId="{418D3006-F413-4455-8B9D-1A43EBC6C438}" dt="2020-06-30T10:58:07.465" v="372" actId="1076"/>
          <ac:spMkLst>
            <pc:docMk/>
            <pc:sldMk cId="3860630490" sldId="257"/>
            <ac:spMk id="8" creationId="{0B7ED65D-243F-49BF-896B-801F86A5E749}"/>
          </ac:spMkLst>
        </pc:spChg>
      </pc:sldChg>
      <pc:sldChg chg="modSp add mod">
        <pc:chgData name="Lois Beech" userId="9b063b3d-bc05-4fa1-b877-8e440bf27e22" providerId="ADAL" clId="{418D3006-F413-4455-8B9D-1A43EBC6C438}" dt="2020-06-30T14:31:35.104" v="793" actId="20577"/>
        <pc:sldMkLst>
          <pc:docMk/>
          <pc:sldMk cId="1293183938" sldId="258"/>
        </pc:sldMkLst>
        <pc:spChg chg="mod">
          <ac:chgData name="Lois Beech" userId="9b063b3d-bc05-4fa1-b877-8e440bf27e22" providerId="ADAL" clId="{418D3006-F413-4455-8B9D-1A43EBC6C438}" dt="2020-06-30T14:31:35.104" v="793" actId="20577"/>
          <ac:spMkLst>
            <pc:docMk/>
            <pc:sldMk cId="1293183938" sldId="258"/>
            <ac:spMk id="17" creationId="{C57C6026-BDAC-4B3A-883D-274628FAB536}"/>
          </ac:spMkLst>
        </pc:spChg>
      </pc:sldChg>
      <pc:sldChg chg="addSp delSp modSp add mod">
        <pc:chgData name="Lois Beech" userId="9b063b3d-bc05-4fa1-b877-8e440bf27e22" providerId="ADAL" clId="{418D3006-F413-4455-8B9D-1A43EBC6C438}" dt="2020-07-01T08:13:52.561" v="818" actId="20577"/>
        <pc:sldMkLst>
          <pc:docMk/>
          <pc:sldMk cId="553935103" sldId="259"/>
        </pc:sldMkLst>
        <pc:spChg chg="add mod">
          <ac:chgData name="Lois Beech" userId="9b063b3d-bc05-4fa1-b877-8e440bf27e22" providerId="ADAL" clId="{418D3006-F413-4455-8B9D-1A43EBC6C438}" dt="2020-06-30T12:50:34.085" v="608" actId="1076"/>
          <ac:spMkLst>
            <pc:docMk/>
            <pc:sldMk cId="553935103" sldId="259"/>
            <ac:spMk id="3" creationId="{61ABA832-9EFC-4FCA-9CC5-8C8E1D46040E}"/>
          </ac:spMkLst>
        </pc:spChg>
        <pc:spChg chg="mod">
          <ac:chgData name="Lois Beech" userId="9b063b3d-bc05-4fa1-b877-8e440bf27e22" providerId="ADAL" clId="{418D3006-F413-4455-8B9D-1A43EBC6C438}" dt="2020-07-01T08:13:52.561" v="818" actId="20577"/>
          <ac:spMkLst>
            <pc:docMk/>
            <pc:sldMk cId="553935103" sldId="259"/>
            <ac:spMk id="6" creationId="{B7133895-89D1-4A96-8C1B-62186541121E}"/>
          </ac:spMkLst>
        </pc:spChg>
        <pc:spChg chg="add del mod">
          <ac:chgData name="Lois Beech" userId="9b063b3d-bc05-4fa1-b877-8e440bf27e22" providerId="ADAL" clId="{418D3006-F413-4455-8B9D-1A43EBC6C438}" dt="2020-06-30T12:49:11.104" v="533" actId="478"/>
          <ac:spMkLst>
            <pc:docMk/>
            <pc:sldMk cId="553935103" sldId="259"/>
            <ac:spMk id="8" creationId="{811560A4-DE25-4199-B345-BDE81F371EAE}"/>
          </ac:spMkLst>
        </pc:spChg>
        <pc:spChg chg="del mod">
          <ac:chgData name="Lois Beech" userId="9b063b3d-bc05-4fa1-b877-8e440bf27e22" providerId="ADAL" clId="{418D3006-F413-4455-8B9D-1A43EBC6C438}" dt="2020-06-30T12:49:15.774" v="535" actId="478"/>
          <ac:spMkLst>
            <pc:docMk/>
            <pc:sldMk cId="553935103" sldId="259"/>
            <ac:spMk id="14" creationId="{82F03C19-AE8B-4665-80EC-28745A9E3A22}"/>
          </ac:spMkLst>
        </pc:spChg>
        <pc:picChg chg="add mod modCrop">
          <ac:chgData name="Lois Beech" userId="9b063b3d-bc05-4fa1-b877-8e440bf27e22" providerId="ADAL" clId="{418D3006-F413-4455-8B9D-1A43EBC6C438}" dt="2020-06-30T15:04:13.494" v="800" actId="1076"/>
          <ac:picMkLst>
            <pc:docMk/>
            <pc:sldMk cId="553935103" sldId="259"/>
            <ac:picMk id="2" creationId="{D4CB3DD0-5450-4544-8084-E0B014AF043F}"/>
          </ac:picMkLst>
        </pc:picChg>
        <pc:picChg chg="mod">
          <ac:chgData name="Lois Beech" userId="9b063b3d-bc05-4fa1-b877-8e440bf27e22" providerId="ADAL" clId="{418D3006-F413-4455-8B9D-1A43EBC6C438}" dt="2020-07-01T08:13:47.978" v="813" actId="14100"/>
          <ac:picMkLst>
            <pc:docMk/>
            <pc:sldMk cId="553935103" sldId="259"/>
            <ac:picMk id="13" creationId="{BAB0115F-C7A7-4BAF-8448-98237D5486C4}"/>
          </ac:picMkLst>
        </pc:picChg>
        <pc:picChg chg="del">
          <ac:chgData name="Lois Beech" userId="9b063b3d-bc05-4fa1-b877-8e440bf27e22" providerId="ADAL" clId="{418D3006-F413-4455-8B9D-1A43EBC6C438}" dt="2020-06-30T12:49:05.637" v="532" actId="478"/>
          <ac:picMkLst>
            <pc:docMk/>
            <pc:sldMk cId="553935103" sldId="259"/>
            <ac:picMk id="19" creationId="{6DEF3EA7-EF62-49DF-AF5B-F578254838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5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4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6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A7C3-6338-456A-BD07-39AD0485AA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housinglin.org.uk/Topics/type/Supported-housing-for-people-with-long-term-care-and-support-needs/" TargetMode="External"/><Relationship Id="rId4" Type="http://schemas.openxmlformats.org/officeDocument/2006/relationships/hyperlink" Target="https://www.housing.org.uk/globalassets/files/long-term-delivery-of-supported-housing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ousinglin.org.uk/Topics/type/Supported-housing-for-people-with-long-term-care-and-support-needs/" TargetMode="External"/><Relationship Id="rId5" Type="http://schemas.openxmlformats.org/officeDocument/2006/relationships/hyperlink" Target="https://www.housing.org.uk/globalassets/files/long-term-delivery-of-supported-housing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ousinglin.org.uk/Topics/type/Supported-housing-for-people-with-long-term-care-and-support-needs/" TargetMode="External"/><Relationship Id="rId5" Type="http://schemas.openxmlformats.org/officeDocument/2006/relationships/hyperlink" Target="https://www.housing.org.uk/globalassets/files/long-term-delivery-of-supported-housing.pdf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00" y="5846750"/>
            <a:ext cx="2953825" cy="7721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8362950" y="324863"/>
            <a:ext cx="3712210" cy="14081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976114" y="1732992"/>
            <a:ext cx="102397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Supported housing for people with long-term care and support needs</a:t>
            </a:r>
          </a:p>
          <a:p>
            <a:pPr algn="ctr"/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A new report commissioned by the National Housing Federation and jointly published by the NHF and Housing LIN</a:t>
            </a:r>
          </a:p>
          <a:p>
            <a:pPr algn="ctr"/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4"/>
              </a:rPr>
              <a:t>https://www.housing.org.uk/globalassets/files/long-term-delivery-of-supported-housing.pdf</a:t>
            </a:r>
            <a:endParaRPr lang="en-GB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https://www.housinglin.org.uk/Topics/type/Supported-housing-for-people-with-long-term-care-and-support-needs/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@HousingLIN @HLINConsult @NatFedSuzannah @MHCLG @SkidmoreClare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0949C-241C-4908-82A6-D08731BC4CC4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C308F8-840A-4288-B62D-229BA5B55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99" y="352526"/>
            <a:ext cx="1387276" cy="13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8" y="5819775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7425848" y="533814"/>
            <a:ext cx="4643120" cy="176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770733" y="1629189"/>
            <a:ext cx="103735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We encourage you to keep your webcam 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All microphones will be muted throughout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Please type any questions in the chat box and put a ‘Q’ before your question so I can differentiate it from a comment. I will either read your question or ask you to unmute yourself to ask your question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You can also use the chat box to talk to each other or make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If you have any technical problems please use the chat box to send me a direct message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This event is being recorded</a:t>
            </a:r>
          </a:p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@NatFedSuzannah @MHCLG @SkidmoreClare</a:t>
            </a:r>
          </a:p>
          <a:p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25314-13F9-409E-B332-761F8684CD87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8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BF7BD-13DE-D541-8EC9-03D8F73F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6"/>
          <a:stretch/>
        </p:blipFill>
        <p:spPr>
          <a:xfrm>
            <a:off x="393958" y="3914775"/>
            <a:ext cx="11404084" cy="5932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82B3AF-600E-3340-8113-AC18FEB3E15F}"/>
              </a:ext>
            </a:extLst>
          </p:cNvPr>
          <p:cNvCxnSpPr>
            <a:cxnSpLocks/>
          </p:cNvCxnSpPr>
          <p:nvPr/>
        </p:nvCxnSpPr>
        <p:spPr>
          <a:xfrm>
            <a:off x="6915543" y="3050005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18DA-77F8-574D-8446-FE3E1A9B9F1A}"/>
              </a:ext>
            </a:extLst>
          </p:cNvPr>
          <p:cNvSpPr/>
          <p:nvPr/>
        </p:nvSpPr>
        <p:spPr>
          <a:xfrm>
            <a:off x="6315075" y="2575884"/>
            <a:ext cx="2185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Chat Function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114EA-3CDD-4EB6-97AD-5D0D1048C9B2}"/>
              </a:ext>
            </a:extLst>
          </p:cNvPr>
          <p:cNvSpPr/>
          <p:nvPr/>
        </p:nvSpPr>
        <p:spPr>
          <a:xfrm>
            <a:off x="393958" y="313664"/>
            <a:ext cx="7429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ask a question</a:t>
            </a: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Please add the letter ‘Q’ before your question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1441FD-E3EE-4051-9A07-74CD3E09E657}"/>
              </a:ext>
            </a:extLst>
          </p:cNvPr>
          <p:cNvCxnSpPr>
            <a:cxnSpLocks/>
          </p:cNvCxnSpPr>
          <p:nvPr/>
        </p:nvCxnSpPr>
        <p:spPr>
          <a:xfrm>
            <a:off x="619518" y="3050005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F9A9A4A-D1DC-4264-9E9C-288CD7E86F4F}"/>
              </a:ext>
            </a:extLst>
          </p:cNvPr>
          <p:cNvSpPr/>
          <p:nvPr/>
        </p:nvSpPr>
        <p:spPr>
          <a:xfrm>
            <a:off x="133350" y="2575884"/>
            <a:ext cx="2185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Mute/Unmute</a:t>
            </a:r>
          </a:p>
        </p:txBody>
      </p:sp>
    </p:spTree>
    <p:extLst>
      <p:ext uri="{BB962C8B-B14F-4D97-AF65-F5344CB8AC3E}">
        <p14:creationId xmlns:p14="http://schemas.microsoft.com/office/powerpoint/2010/main" val="269774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C5E9C863-DCB8-4AEA-885F-81593BEF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13191"/>
            <a:ext cx="4246050" cy="2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204D8-C714-4373-B22A-848BBC030AC3}"/>
              </a:ext>
            </a:extLst>
          </p:cNvPr>
          <p:cNvSpPr txBox="1"/>
          <p:nvPr/>
        </p:nvSpPr>
        <p:spPr>
          <a:xfrm>
            <a:off x="733425" y="1625412"/>
            <a:ext cx="2190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Active Speaker View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E5F1C5-E0D9-4B09-B4B1-F00371BACFBB}"/>
              </a:ext>
            </a:extLst>
          </p:cNvPr>
          <p:cNvCxnSpPr>
            <a:cxnSpLocks/>
          </p:cNvCxnSpPr>
          <p:nvPr/>
        </p:nvCxnSpPr>
        <p:spPr>
          <a:xfrm>
            <a:off x="1375108" y="1994744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240C09-0C89-4980-9576-03BAFBECF6FD}"/>
              </a:ext>
            </a:extLst>
          </p:cNvPr>
          <p:cNvSpPr txBox="1"/>
          <p:nvPr/>
        </p:nvSpPr>
        <p:spPr>
          <a:xfrm>
            <a:off x="485774" y="367784"/>
            <a:ext cx="6905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How to view the speakers during their presentations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F671C-DBA3-483B-9704-7E54B622EF09}"/>
              </a:ext>
            </a:extLst>
          </p:cNvPr>
          <p:cNvSpPr txBox="1"/>
          <p:nvPr/>
        </p:nvSpPr>
        <p:spPr>
          <a:xfrm>
            <a:off x="6543674" y="3121967"/>
            <a:ext cx="4076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Or click ‘Activate Speaker View’ in the top right of your screen</a:t>
            </a:r>
          </a:p>
        </p:txBody>
      </p:sp>
    </p:spTree>
    <p:extLst>
      <p:ext uri="{BB962C8B-B14F-4D97-AF65-F5344CB8AC3E}">
        <p14:creationId xmlns:p14="http://schemas.microsoft.com/office/powerpoint/2010/main" val="255920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00" y="5846750"/>
            <a:ext cx="2953825" cy="7721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8362950" y="324863"/>
            <a:ext cx="3712210" cy="1408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30949C-241C-4908-82A6-D08731BC4CC4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C308F8-840A-4288-B62D-229BA5B55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99" y="352526"/>
            <a:ext cx="1387276" cy="1387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95EE5-6CA4-4414-A05E-EF9E807C019A}"/>
              </a:ext>
            </a:extLst>
          </p:cNvPr>
          <p:cNvSpPr txBox="1"/>
          <p:nvPr/>
        </p:nvSpPr>
        <p:spPr>
          <a:xfrm>
            <a:off x="976114" y="1732992"/>
            <a:ext cx="102397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Supported housing for people with long-term care and support needs</a:t>
            </a:r>
          </a:p>
          <a:p>
            <a:pPr algn="ctr"/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A new report commissioned by the National Housing Federation and jointly published by the NHF and Housing LIN</a:t>
            </a:r>
          </a:p>
          <a:p>
            <a:pPr algn="ctr"/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https://www.housing.org.uk/globalassets/files/long-term-delivery-of-supported-housing.pdf</a:t>
            </a:r>
            <a:endParaRPr lang="en-GB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6"/>
              </a:rPr>
              <a:t>https://www.housinglin.org.uk/Topics/type/Supported-housing-for-people-with-long-term-care-and-support-needs/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@HousingLIN @HLINConsult @NatFedSuzannah @MHCLG @SkidmoreClare</a:t>
            </a:r>
          </a:p>
        </p:txBody>
      </p:sp>
    </p:spTree>
    <p:extLst>
      <p:ext uri="{BB962C8B-B14F-4D97-AF65-F5344CB8AC3E}">
        <p14:creationId xmlns:p14="http://schemas.microsoft.com/office/powerpoint/2010/main" val="403086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71" y="5961050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7403465" y="277238"/>
            <a:ext cx="4643120" cy="176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412748" y="1707081"/>
            <a:ext cx="11026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4.00pm Welcome to HAPPI Hour: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About zoom - Lois Beech, Housing LIN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4.05pm About HAPPI Hour and purpose of this session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Ian, Housing LIN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4.10pm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First round: 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Sue Ramsden, Policy Leader, NHF</a:t>
            </a:r>
            <a:endParaRPr kumimoji="0" lang="en-GB" altLang="en-US" sz="1800" b="1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Second round: 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Clare Skidmore. National Housing Lead, NHSE</a:t>
            </a:r>
            <a:endParaRPr kumimoji="0" lang="en-GB" altLang="en-US" sz="1800" b="1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Third round: 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/>
              </a:rPr>
              <a:t>Alan Millward, Supported Housing Team, MHCLG</a:t>
            </a:r>
            <a:endParaRPr kumimoji="0" lang="en-GB" altLang="en-US" sz="1800" b="1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4.40 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Q&amp;A with Ian and chat box (questions, comments and observations)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All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5.10pm Last orders: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Summary and thanks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5.15pm Close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@HLINConsult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@NatFedSuzannah @MHCLG @SkidmoreClare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85C9F-39CA-4832-96CA-3CC425D438CD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1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71" y="5961050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8886825" y="277239"/>
            <a:ext cx="3159760" cy="11985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582611" y="5311024"/>
            <a:ext cx="110267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</a:t>
            </a:r>
            <a:r>
              <a:rPr lang="en-GB">
                <a:latin typeface="Segoe UI" panose="020B0502040204020203" pitchFamily="34" charset="0"/>
                <a:cs typeface="Segoe UI" panose="020B0502040204020203" pitchFamily="34" charset="0"/>
              </a:rPr>
              <a:t>@HLINConsult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@NatFedSuzannah @MHCLG @SkidmoreClare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85C9F-39CA-4832-96CA-3CC425D438CD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59FA5-C807-4FB1-8CF3-1CC567211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6" t="13890" r="31719" b="7073"/>
          <a:stretch/>
        </p:blipFill>
        <p:spPr>
          <a:xfrm>
            <a:off x="3030902" y="581793"/>
            <a:ext cx="5326491" cy="4386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F38CF6-9FB8-42D2-B7B4-8D2312FB2CD9}"/>
              </a:ext>
            </a:extLst>
          </p:cNvPr>
          <p:cNvSpPr txBox="1"/>
          <p:nvPr/>
        </p:nvSpPr>
        <p:spPr>
          <a:xfrm>
            <a:off x="582611" y="4968369"/>
            <a:ext cx="11123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https://www.housing.org.uk/globalassets/files/long-term-delivery-of-supported-housing.pdf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https://www.housinglin.org.uk/Topics/type/Supported-housing-for-people-with-long-term-care-and-support-needs/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ECC66-872E-4AC7-8419-230A9880D8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2389C9-EC3A-431C-8E9A-072769699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3DD38C-FE49-425D-A8D1-6ED4D7D87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cab67-71e1-43fe-bf44-962cf23444a2"/>
    <ds:schemaRef ds:uri="22d97ed3-d2a5-4c55-aaa9-0f8d366c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</TotalTime>
  <Words>441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Beech</dc:creator>
  <cp:lastModifiedBy>Lois Beech</cp:lastModifiedBy>
  <cp:revision>7</cp:revision>
  <dcterms:created xsi:type="dcterms:W3CDTF">2020-06-29T09:21:06Z</dcterms:created>
  <dcterms:modified xsi:type="dcterms:W3CDTF">2020-09-25T10:24:04Z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