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2" r:id="rId5"/>
  </p:sldMasterIdLst>
  <p:notesMasterIdLst>
    <p:notesMasterId r:id="rId21"/>
  </p:notesMasterIdLst>
  <p:sldIdLst>
    <p:sldId id="256" r:id="rId6"/>
    <p:sldId id="487" r:id="rId7"/>
    <p:sldId id="488" r:id="rId8"/>
    <p:sldId id="324" r:id="rId9"/>
    <p:sldId id="319" r:id="rId10"/>
    <p:sldId id="313" r:id="rId11"/>
    <p:sldId id="314" r:id="rId12"/>
    <p:sldId id="539" r:id="rId13"/>
    <p:sldId id="482" r:id="rId14"/>
    <p:sldId id="318" r:id="rId15"/>
    <p:sldId id="474" r:id="rId16"/>
    <p:sldId id="533" r:id="rId17"/>
    <p:sldId id="534" r:id="rId18"/>
    <p:sldId id="540" r:id="rId19"/>
    <p:sldId id="489"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ael Docking" initials="R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3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41" autoAdjust="0"/>
    <p:restoredTop sz="69572" autoAdjust="0"/>
  </p:normalViewPr>
  <p:slideViewPr>
    <p:cSldViewPr snapToGrid="0">
      <p:cViewPr>
        <p:scale>
          <a:sx n="73" d="100"/>
          <a:sy n="73" d="100"/>
        </p:scale>
        <p:origin x="1456" y="2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ss.kuehne\Downloads\ukpppsumpop16%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'[ukpppsumpop16 (1).xls]Sheet1'!$G$26</c:f>
              <c:strCache>
                <c:ptCount val="1"/>
                <c:pt idx="0">
                  <c:v>0-19</c:v>
                </c:pt>
              </c:strCache>
            </c:strRef>
          </c:tx>
          <c:spPr>
            <a:solidFill>
              <a:srgbClr val="CEE6DA"/>
            </a:solidFill>
            <a:ln>
              <a:noFill/>
            </a:ln>
            <a:effectLst/>
          </c:spPr>
          <c:invertIfNegative val="0"/>
          <c:dLbls>
            <c:dLbl>
              <c:idx val="0"/>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81-4AF9-A984-B1DA8DACCE2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46266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'[ukpppsumpop16 (1).xls]Sheet1'!$H$25</c:f>
              <c:strCache>
                <c:ptCount val="1"/>
                <c:pt idx="0">
                  <c:v>2017-2032</c:v>
                </c:pt>
              </c:strCache>
            </c:strRef>
          </c:cat>
          <c:val>
            <c:numRef>
              <c:f>'[ukpppsumpop16 (1).xls]Sheet1'!$H$26</c:f>
              <c:numCache>
                <c:formatCode>0</c:formatCode>
                <c:ptCount val="1"/>
                <c:pt idx="0">
                  <c:v>3.7161773162851781</c:v>
                </c:pt>
              </c:numCache>
            </c:numRef>
          </c:val>
          <c:extLst>
            <c:ext xmlns:c16="http://schemas.microsoft.com/office/drawing/2014/chart" uri="{C3380CC4-5D6E-409C-BE32-E72D297353CC}">
              <c16:uniqueId val="{00000001-4C81-4AF9-A984-B1DA8DACCE2A}"/>
            </c:ext>
          </c:extLst>
        </c:ser>
        <c:ser>
          <c:idx val="1"/>
          <c:order val="1"/>
          <c:tx>
            <c:strRef>
              <c:f>'[ukpppsumpop16 (1).xls]Sheet1'!$G$27</c:f>
              <c:strCache>
                <c:ptCount val="1"/>
                <c:pt idx="0">
                  <c:v>20-34</c:v>
                </c:pt>
              </c:strCache>
            </c:strRef>
          </c:tx>
          <c:spPr>
            <a:solidFill>
              <a:srgbClr val="4A4A49"/>
            </a:solidFill>
            <a:ln>
              <a:noFill/>
            </a:ln>
            <a:effectLst/>
          </c:spPr>
          <c:invertIfNegative val="0"/>
          <c:dLbls>
            <c:dLbl>
              <c:idx val="0"/>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81-4AF9-A984-B1DA8DACCE2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46266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'[ukpppsumpop16 (1).xls]Sheet1'!$H$25</c:f>
              <c:strCache>
                <c:ptCount val="1"/>
                <c:pt idx="0">
                  <c:v>2017-2032</c:v>
                </c:pt>
              </c:strCache>
            </c:strRef>
          </c:cat>
          <c:val>
            <c:numRef>
              <c:f>'[ukpppsumpop16 (1).xls]Sheet1'!$H$27</c:f>
              <c:numCache>
                <c:formatCode>0</c:formatCode>
                <c:ptCount val="1"/>
                <c:pt idx="0">
                  <c:v>-3.8601715614969181</c:v>
                </c:pt>
              </c:numCache>
            </c:numRef>
          </c:val>
          <c:extLst>
            <c:ext xmlns:c16="http://schemas.microsoft.com/office/drawing/2014/chart" uri="{C3380CC4-5D6E-409C-BE32-E72D297353CC}">
              <c16:uniqueId val="{00000003-4C81-4AF9-A984-B1DA8DACCE2A}"/>
            </c:ext>
          </c:extLst>
        </c:ser>
        <c:ser>
          <c:idx val="2"/>
          <c:order val="2"/>
          <c:tx>
            <c:strRef>
              <c:f>'[ukpppsumpop16 (1).xls]Sheet1'!$G$28</c:f>
              <c:strCache>
                <c:ptCount val="1"/>
                <c:pt idx="0">
                  <c:v>35-49</c:v>
                </c:pt>
              </c:strCache>
            </c:strRef>
          </c:tx>
          <c:spPr>
            <a:solidFill>
              <a:srgbClr val="EEEA80"/>
            </a:solidFill>
            <a:ln>
              <a:noFill/>
            </a:ln>
            <a:effectLst/>
          </c:spPr>
          <c:invertIfNegative val="0"/>
          <c:dLbls>
            <c:dLbl>
              <c:idx val="0"/>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81-4AF9-A984-B1DA8DACCE2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46266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'[ukpppsumpop16 (1).xls]Sheet1'!$H$25</c:f>
              <c:strCache>
                <c:ptCount val="1"/>
                <c:pt idx="0">
                  <c:v>2017-2032</c:v>
                </c:pt>
              </c:strCache>
            </c:strRef>
          </c:cat>
          <c:val>
            <c:numRef>
              <c:f>'[ukpppsumpop16 (1).xls]Sheet1'!$H$28</c:f>
              <c:numCache>
                <c:formatCode>0</c:formatCode>
                <c:ptCount val="1"/>
                <c:pt idx="0">
                  <c:v>4.1929898639490872</c:v>
                </c:pt>
              </c:numCache>
            </c:numRef>
          </c:val>
          <c:extLst>
            <c:ext xmlns:c16="http://schemas.microsoft.com/office/drawing/2014/chart" uri="{C3380CC4-5D6E-409C-BE32-E72D297353CC}">
              <c16:uniqueId val="{00000005-4C81-4AF9-A984-B1DA8DACCE2A}"/>
            </c:ext>
          </c:extLst>
        </c:ser>
        <c:ser>
          <c:idx val="3"/>
          <c:order val="3"/>
          <c:tx>
            <c:strRef>
              <c:f>'[ukpppsumpop16 (1).xls]Sheet1'!$G$29</c:f>
              <c:strCache>
                <c:ptCount val="1"/>
                <c:pt idx="0">
                  <c:v>50-64</c:v>
                </c:pt>
              </c:strCache>
            </c:strRef>
          </c:tx>
          <c:spPr>
            <a:solidFill>
              <a:srgbClr val="6FC6C9"/>
            </a:solidFill>
            <a:ln>
              <a:noFill/>
            </a:ln>
            <a:effectLst/>
          </c:spPr>
          <c:invertIfNegative val="0"/>
          <c:dLbls>
            <c:dLbl>
              <c:idx val="0"/>
              <c:tx>
                <c:rich>
                  <a:bodyPr/>
                  <a:lstStyle/>
                  <a:p>
                    <a:r>
                      <a:rPr lang="en-US"/>
                      <a:t>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81-4AF9-A984-B1DA8DACCE2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46266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'[ukpppsumpop16 (1).xls]Sheet1'!$H$25</c:f>
              <c:strCache>
                <c:ptCount val="1"/>
                <c:pt idx="0">
                  <c:v>2017-2032</c:v>
                </c:pt>
              </c:strCache>
            </c:strRef>
          </c:cat>
          <c:val>
            <c:numRef>
              <c:f>'[ukpppsumpop16 (1).xls]Sheet1'!$H$29</c:f>
              <c:numCache>
                <c:formatCode>0</c:formatCode>
                <c:ptCount val="1"/>
                <c:pt idx="0">
                  <c:v>1.545687540596993</c:v>
                </c:pt>
              </c:numCache>
            </c:numRef>
          </c:val>
          <c:extLst>
            <c:ext xmlns:c16="http://schemas.microsoft.com/office/drawing/2014/chart" uri="{C3380CC4-5D6E-409C-BE32-E72D297353CC}">
              <c16:uniqueId val="{00000007-4C81-4AF9-A984-B1DA8DACCE2A}"/>
            </c:ext>
          </c:extLst>
        </c:ser>
        <c:ser>
          <c:idx val="4"/>
          <c:order val="4"/>
          <c:tx>
            <c:strRef>
              <c:f>'[ukpppsumpop16 (1).xls]Sheet1'!$G$30</c:f>
              <c:strCache>
                <c:ptCount val="1"/>
                <c:pt idx="0">
                  <c:v>65-79</c:v>
                </c:pt>
              </c:strCache>
            </c:strRef>
          </c:tx>
          <c:spPr>
            <a:solidFill>
              <a:srgbClr val="EA5167"/>
            </a:solidFill>
            <a:ln>
              <a:noFill/>
            </a:ln>
            <a:effectLst/>
          </c:spPr>
          <c:invertIfNegative val="0"/>
          <c:dLbls>
            <c:dLbl>
              <c:idx val="0"/>
              <c:tx>
                <c:rich>
                  <a:bodyPr/>
                  <a:lstStyle/>
                  <a:p>
                    <a:r>
                      <a:rPr lang="en-US"/>
                      <a:t>26%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C81-4AF9-A984-B1DA8DACCE2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46266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'[ukpppsumpop16 (1).xls]Sheet1'!$H$25</c:f>
              <c:strCache>
                <c:ptCount val="1"/>
                <c:pt idx="0">
                  <c:v>2017-2032</c:v>
                </c:pt>
              </c:strCache>
            </c:strRef>
          </c:cat>
          <c:val>
            <c:numRef>
              <c:f>'[ukpppsumpop16 (1).xls]Sheet1'!$H$30</c:f>
              <c:numCache>
                <c:formatCode>0</c:formatCode>
                <c:ptCount val="1"/>
                <c:pt idx="0">
                  <c:v>25.696198039807001</c:v>
                </c:pt>
              </c:numCache>
            </c:numRef>
          </c:val>
          <c:extLst>
            <c:ext xmlns:c16="http://schemas.microsoft.com/office/drawing/2014/chart" uri="{C3380CC4-5D6E-409C-BE32-E72D297353CC}">
              <c16:uniqueId val="{00000009-4C81-4AF9-A984-B1DA8DACCE2A}"/>
            </c:ext>
          </c:extLst>
        </c:ser>
        <c:ser>
          <c:idx val="5"/>
          <c:order val="5"/>
          <c:tx>
            <c:strRef>
              <c:f>'[ukpppsumpop16 (1).xls]Sheet1'!$G$31</c:f>
              <c:strCache>
                <c:ptCount val="1"/>
                <c:pt idx="0">
                  <c:v>80+</c:v>
                </c:pt>
              </c:strCache>
            </c:strRef>
          </c:tx>
          <c:spPr>
            <a:solidFill>
              <a:srgbClr val="462666"/>
            </a:solidFill>
            <a:ln>
              <a:noFill/>
            </a:ln>
            <a:effectLst/>
          </c:spPr>
          <c:invertIfNegative val="0"/>
          <c:dLbls>
            <c:dLbl>
              <c:idx val="0"/>
              <c:tx>
                <c:rich>
                  <a:bodyPr/>
                  <a:lstStyle/>
                  <a:p>
                    <a:r>
                      <a:rPr lang="en-US"/>
                      <a:t>55%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C81-4AF9-A984-B1DA8DACCE2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46266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'[ukpppsumpop16 (1).xls]Sheet1'!$H$25</c:f>
              <c:strCache>
                <c:ptCount val="1"/>
                <c:pt idx="0">
                  <c:v>2017-2032</c:v>
                </c:pt>
              </c:strCache>
            </c:strRef>
          </c:cat>
          <c:val>
            <c:numRef>
              <c:f>'[ukpppsumpop16 (1).xls]Sheet1'!$H$31</c:f>
              <c:numCache>
                <c:formatCode>0</c:formatCode>
                <c:ptCount val="1"/>
                <c:pt idx="0">
                  <c:v>55.1088386480575</c:v>
                </c:pt>
              </c:numCache>
            </c:numRef>
          </c:val>
          <c:extLst>
            <c:ext xmlns:c16="http://schemas.microsoft.com/office/drawing/2014/chart" uri="{C3380CC4-5D6E-409C-BE32-E72D297353CC}">
              <c16:uniqueId val="{0000000B-4C81-4AF9-A984-B1DA8DACCE2A}"/>
            </c:ext>
          </c:extLst>
        </c:ser>
        <c:dLbls>
          <c:dLblPos val="outEnd"/>
          <c:showLegendKey val="0"/>
          <c:showVal val="1"/>
          <c:showCatName val="0"/>
          <c:showSerName val="0"/>
          <c:showPercent val="0"/>
          <c:showBubbleSize val="0"/>
        </c:dLbls>
        <c:gapWidth val="219"/>
        <c:overlap val="-27"/>
        <c:axId val="2123529784"/>
        <c:axId val="2123535800"/>
      </c:barChart>
      <c:catAx>
        <c:axId val="2123529784"/>
        <c:scaling>
          <c:orientation val="minMax"/>
        </c:scaling>
        <c:delete val="1"/>
        <c:axPos val="b"/>
        <c:title>
          <c:tx>
            <c:rich>
              <a:bodyPr rot="0" spcFirstLastPara="1" vertOverflow="ellipsis" vert="horz" wrap="square" anchor="ctr" anchorCtr="1"/>
              <a:lstStyle/>
              <a:p>
                <a:pPr>
                  <a:defRPr sz="1000" b="0" i="0" u="none" strike="noStrike" kern="1200" baseline="0">
                    <a:solidFill>
                      <a:srgbClr val="462666"/>
                    </a:solidFill>
                    <a:latin typeface="+mn-lt"/>
                    <a:ea typeface="+mn-ea"/>
                    <a:cs typeface="+mn-cs"/>
                  </a:defRPr>
                </a:pPr>
                <a:r>
                  <a:rPr lang="en-GB" sz="1600">
                    <a:solidFill>
                      <a:srgbClr val="462666"/>
                    </a:solidFill>
                  </a:rPr>
                  <a:t>Age</a:t>
                </a:r>
              </a:p>
            </c:rich>
          </c:tx>
          <c:overlay val="0"/>
          <c:spPr>
            <a:noFill/>
            <a:ln>
              <a:noFill/>
            </a:ln>
            <a:effectLst/>
          </c:spPr>
        </c:title>
        <c:numFmt formatCode="General" sourceLinked="1"/>
        <c:majorTickMark val="out"/>
        <c:minorTickMark val="none"/>
        <c:tickLblPos val="nextTo"/>
        <c:crossAx val="2123535800"/>
        <c:crosses val="autoZero"/>
        <c:auto val="1"/>
        <c:lblAlgn val="ctr"/>
        <c:lblOffset val="100"/>
        <c:noMultiLvlLbl val="0"/>
      </c:catAx>
      <c:valAx>
        <c:axId val="2123535800"/>
        <c:scaling>
          <c:orientation val="minMax"/>
        </c:scaling>
        <c:delete val="0"/>
        <c:axPos val="l"/>
        <c:majorGridlines>
          <c:spPr>
            <a:ln w="165100" cap="flat" cmpd="sng" algn="ctr">
              <a:solidFill>
                <a:schemeClr val="accent1">
                  <a:lumMod val="20000"/>
                  <a:lumOff val="80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600">
                    <a:solidFill>
                      <a:schemeClr val="tx1"/>
                    </a:solidFill>
                  </a:rPr>
                  <a:t>Percentage change</a:t>
                </a:r>
              </a:p>
            </c:rich>
          </c:tx>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62666"/>
                </a:solidFill>
                <a:latin typeface="+mn-lt"/>
                <a:ea typeface="+mn-ea"/>
                <a:cs typeface="+mn-cs"/>
              </a:defRPr>
            </a:pPr>
            <a:endParaRPr lang="en-US"/>
          </a:p>
        </c:txPr>
        <c:crossAx val="2123529784"/>
        <c:crosses val="autoZero"/>
        <c:crossBetween val="between"/>
      </c:valAx>
      <c:spPr>
        <a:noFill/>
        <a:ln>
          <a:noFill/>
        </a:ln>
        <a:effectLst/>
      </c:spPr>
    </c:plotArea>
    <c:legend>
      <c:legendPos val="r"/>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093821E-0EE1-4CBA-A1FD-6040B09D3703}" type="datetimeFigureOut">
              <a:rPr lang="en-GB" smtClean="0"/>
              <a:t>28/11/2019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714C868-0985-4F7A-9553-0C8B5B6A9F03}" type="slidenum">
              <a:rPr lang="en-GB" smtClean="0"/>
              <a:t>‹#›</a:t>
            </a:fld>
            <a:endParaRPr lang="en-GB"/>
          </a:p>
        </p:txBody>
      </p:sp>
    </p:spTree>
    <p:extLst>
      <p:ext uri="{BB962C8B-B14F-4D97-AF65-F5344CB8AC3E}">
        <p14:creationId xmlns:p14="http://schemas.microsoft.com/office/powerpoint/2010/main" val="2663079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cs typeface="Calibri"/>
              </a:rPr>
              <a:t>Ageing Better</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cs typeface="Calibri"/>
              </a:rPr>
              <a:t>National perspective on ageing and housing</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cs typeface="Calibri"/>
              </a:rPr>
              <a:t>What needs to change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cs typeface="Calibri"/>
              </a:rPr>
              <a:t>Some examples of external work in this area</a:t>
            </a:r>
          </a:p>
        </p:txBody>
      </p:sp>
      <p:sp>
        <p:nvSpPr>
          <p:cNvPr id="4" name="Slide Number Placeholder 3"/>
          <p:cNvSpPr>
            <a:spLocks noGrp="1"/>
          </p:cNvSpPr>
          <p:nvPr>
            <p:ph type="sldNum" sz="quarter" idx="10"/>
          </p:nvPr>
        </p:nvSpPr>
        <p:spPr/>
        <p:txBody>
          <a:bodyPr/>
          <a:lstStyle/>
          <a:p>
            <a:pPr>
              <a:defRPr/>
            </a:pPr>
            <a:fld id="{B02858B6-8681-4157-A376-771E3A5C8730}" type="slidenum">
              <a:rPr lang="en-US" smtClean="0"/>
              <a:pPr>
                <a:defRPr/>
              </a:pPr>
              <a:t>1</a:t>
            </a:fld>
            <a:endParaRPr lang="en-US"/>
          </a:p>
        </p:txBody>
      </p:sp>
    </p:spTree>
    <p:extLst>
      <p:ext uri="{BB962C8B-B14F-4D97-AF65-F5344CB8AC3E}">
        <p14:creationId xmlns:p14="http://schemas.microsoft.com/office/powerpoint/2010/main" val="1286131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effectLst/>
                <a:latin typeface="+mn-lt"/>
                <a:ea typeface="+mn-ea"/>
                <a:cs typeface="+mn-cs"/>
              </a:rPr>
              <a:t>What is happening externally? </a:t>
            </a:r>
            <a:r>
              <a:rPr lang="en-GB" sz="900" b="0" i="0" u="none" strike="noStrike" kern="1200" baseline="0" dirty="0">
                <a:solidFill>
                  <a:schemeClr val="tx1"/>
                </a:solidFill>
                <a:latin typeface="+mn-lt"/>
                <a:ea typeface="+mn-ea"/>
                <a:cs typeface="+mn-cs"/>
              </a:rPr>
              <a:t>Been a noticeable shift in interest at local and national policy level on the benefits of adapting the home</a:t>
            </a:r>
            <a:r>
              <a:rPr lang="en-US" sz="900" baseline="0" dirty="0"/>
              <a:t>– but still not enough change happening </a:t>
            </a:r>
          </a:p>
          <a:p>
            <a:pPr marL="171450" indent="-171450">
              <a:buFontTx/>
              <a:buChar char="-"/>
            </a:pPr>
            <a:r>
              <a:rPr lang="en-US" sz="900" b="1" baseline="0" dirty="0"/>
              <a:t>DFG increase</a:t>
            </a:r>
            <a:r>
              <a:rPr lang="en-US" sz="900" baseline="0" dirty="0"/>
              <a:t>: In April increased by 8%, but many areas don’t have capacity and resources to deliver adaptations quickly</a:t>
            </a:r>
          </a:p>
          <a:p>
            <a:pPr marL="171450" indent="-171450">
              <a:buFontTx/>
              <a:buChar char="-"/>
            </a:pPr>
            <a:r>
              <a:rPr lang="en-US" sz="900" b="1" baseline="0" dirty="0"/>
              <a:t>CLG select committee report</a:t>
            </a:r>
            <a:r>
              <a:rPr lang="en-US" sz="900" baseline="0" dirty="0"/>
              <a:t>: </a:t>
            </a:r>
            <a:r>
              <a:rPr lang="en-US" sz="900" b="1" baseline="0" dirty="0"/>
              <a:t>Clear recommendations </a:t>
            </a:r>
            <a:r>
              <a:rPr lang="en-US" sz="900" baseline="0" dirty="0"/>
              <a:t>to Government based on very strong evidence but not taken up yet</a:t>
            </a:r>
          </a:p>
          <a:p>
            <a:pPr marL="171450" indent="-171450">
              <a:buFontTx/>
              <a:buChar char="-"/>
            </a:pPr>
            <a:r>
              <a:rPr lang="en-US" sz="900" b="1" baseline="0" dirty="0"/>
              <a:t>ISGC</a:t>
            </a:r>
            <a:r>
              <a:rPr lang="en-US" sz="900" baseline="0" dirty="0"/>
              <a:t>: The Industrial strategy </a:t>
            </a:r>
            <a:r>
              <a:rPr lang="en-US" sz="900" b="1" baseline="0" dirty="0"/>
              <a:t>sets out grand challenges to put UK at forefront of industries of the future</a:t>
            </a:r>
            <a:r>
              <a:rPr lang="en-US" sz="900" baseline="0" dirty="0"/>
              <a:t>, one of the 4 key areas if </a:t>
            </a:r>
            <a:r>
              <a:rPr lang="en-US" sz="900" b="1" baseline="0" dirty="0"/>
              <a:t>healthy ageing</a:t>
            </a:r>
            <a:r>
              <a:rPr lang="en-US" sz="900" baseline="0" dirty="0"/>
              <a:t>, which </a:t>
            </a:r>
            <a:r>
              <a:rPr lang="en-US" sz="900" b="1" baseline="0" dirty="0"/>
              <a:t>includes innovative products and services </a:t>
            </a:r>
            <a:r>
              <a:rPr lang="en-US" sz="900" baseline="0" dirty="0"/>
              <a:t>to ensure more people can remain in their own homes, and </a:t>
            </a:r>
            <a:r>
              <a:rPr lang="en-US" sz="900" b="1" baseline="0" dirty="0"/>
              <a:t>innovative housing models and funding models to support that</a:t>
            </a:r>
          </a:p>
          <a:p>
            <a:pPr marL="171450" indent="-171450">
              <a:buFontTx/>
              <a:buChar char="-"/>
            </a:pPr>
            <a:r>
              <a:rPr lang="en-GB" sz="900" b="1" baseline="0" dirty="0"/>
              <a:t>Commitment to new homes </a:t>
            </a:r>
            <a:r>
              <a:rPr lang="en-GB" sz="900" baseline="0" dirty="0"/>
              <a:t>– but focus is on number not on </a:t>
            </a:r>
            <a:r>
              <a:rPr lang="en-GB" sz="900" b="1" baseline="0" dirty="0"/>
              <a:t>standards</a:t>
            </a:r>
            <a:r>
              <a:rPr lang="en-GB" sz="900" baseline="0" dirty="0"/>
              <a:t>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 need to expect better – know the role adaptations have, and yet services and products are not providing aspirational and desirable options that people want</a:t>
            </a:r>
          </a:p>
          <a:p>
            <a:pPr marL="0" indent="0">
              <a:buFontTx/>
              <a:buNone/>
            </a:pPr>
            <a:endParaRPr lang="en-US" sz="900" b="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B354-64F8-4346-AA82-269F991C5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5835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dirty="0"/>
              <a:t>What Ageing better are doing</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Initial work on housing – A&amp;A – new strategy widened this out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Continue to maximise the legacy of the aids and adaptations work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New strategy</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sz="1200" b="0" kern="1200" dirty="0">
                <a:solidFill>
                  <a:schemeClr val="tx1"/>
                </a:solidFill>
                <a:effectLst/>
                <a:latin typeface="+mn-lt"/>
                <a:ea typeface="+mn-ea"/>
                <a:cs typeface="+mn-cs"/>
              </a:rPr>
              <a:t>Improve condition of homes we have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sz="1200" b="0" kern="1200" dirty="0">
                <a:solidFill>
                  <a:schemeClr val="tx1"/>
                </a:solidFill>
                <a:effectLst/>
                <a:latin typeface="+mn-lt"/>
                <a:ea typeface="+mn-ea"/>
                <a:cs typeface="+mn-cs"/>
              </a:rPr>
              <a:t>Ensure new homes are being built better and futureproofed</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sz="1200" b="0" kern="1200" dirty="0">
                <a:solidFill>
                  <a:schemeClr val="tx1"/>
                </a:solidFill>
                <a:effectLst/>
                <a:latin typeface="+mn-lt"/>
                <a:ea typeface="+mn-ea"/>
                <a:cs typeface="+mn-cs"/>
              </a:rPr>
              <a:t>And ensure people in later life know what their housing options are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B354-64F8-4346-AA82-269F991C5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8849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EAB354-64F8-4346-AA82-269F991C549B}" type="slidenum">
              <a:rPr lang="en-US" smtClean="0"/>
              <a:t>12</a:t>
            </a:fld>
            <a:endParaRPr lang="en-US"/>
          </a:p>
        </p:txBody>
      </p:sp>
    </p:spTree>
    <p:extLst>
      <p:ext uri="{BB962C8B-B14F-4D97-AF65-F5344CB8AC3E}">
        <p14:creationId xmlns:p14="http://schemas.microsoft.com/office/powerpoint/2010/main" val="3823172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EAB354-64F8-4346-AA82-269F991C549B}" type="slidenum">
              <a:rPr lang="en-US" smtClean="0"/>
              <a:t>13</a:t>
            </a:fld>
            <a:endParaRPr lang="en-US"/>
          </a:p>
        </p:txBody>
      </p:sp>
    </p:spTree>
    <p:extLst>
      <p:ext uri="{BB962C8B-B14F-4D97-AF65-F5344CB8AC3E}">
        <p14:creationId xmlns:p14="http://schemas.microsoft.com/office/powerpoint/2010/main" val="1431603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EAB354-64F8-4346-AA82-269F991C549B}" type="slidenum">
              <a:rPr lang="en-US" smtClean="0"/>
              <a:t>14</a:t>
            </a:fld>
            <a:endParaRPr lang="en-US"/>
          </a:p>
        </p:txBody>
      </p:sp>
    </p:spTree>
    <p:extLst>
      <p:ext uri="{BB962C8B-B14F-4D97-AF65-F5344CB8AC3E}">
        <p14:creationId xmlns:p14="http://schemas.microsoft.com/office/powerpoint/2010/main" val="577890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endParaRPr lang="en-GB" dirty="0"/>
          </a:p>
          <a:p>
            <a:r>
              <a:rPr lang="en-GB" dirty="0"/>
              <a:t>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B354-64F8-4346-AA82-269F991C5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2570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Who we are - independent charitable foundation</a:t>
            </a:r>
            <a:r>
              <a:rPr lang="en-GB" sz="1200" b="0" i="0" kern="1200" dirty="0">
                <a:solidFill>
                  <a:schemeClr val="tx1"/>
                </a:solidFill>
                <a:effectLst/>
                <a:latin typeface="+mn-lt"/>
                <a:ea typeface="+mn-ea"/>
                <a:cs typeface="+mn-cs"/>
              </a:rPr>
              <a:t>, funded by an </a:t>
            </a:r>
            <a:r>
              <a:rPr lang="en-GB" sz="1200" b="1" i="0" kern="1200" dirty="0">
                <a:solidFill>
                  <a:schemeClr val="tx1"/>
                </a:solidFill>
                <a:effectLst/>
                <a:latin typeface="+mn-lt"/>
                <a:ea typeface="+mn-ea"/>
                <a:cs typeface="+mn-cs"/>
              </a:rPr>
              <a:t>endowment</a:t>
            </a:r>
            <a:r>
              <a:rPr lang="en-GB" sz="1200" b="0" i="0" kern="1200" dirty="0">
                <a:solidFill>
                  <a:schemeClr val="tx1"/>
                </a:solidFill>
                <a:effectLst/>
                <a:latin typeface="+mn-lt"/>
                <a:ea typeface="+mn-ea"/>
                <a:cs typeface="+mn-cs"/>
              </a:rPr>
              <a:t> from the Big Lottery Fund - England</a:t>
            </a:r>
          </a:p>
          <a:p>
            <a:r>
              <a:rPr lang="en-GB" sz="1200" b="0" i="0" kern="1200" dirty="0">
                <a:solidFill>
                  <a:schemeClr val="tx1"/>
                </a:solidFill>
                <a:effectLst/>
                <a:latin typeface="+mn-lt"/>
                <a:ea typeface="+mn-ea"/>
                <a:cs typeface="+mn-cs"/>
              </a:rPr>
              <a:t>We want more people to be in </a:t>
            </a:r>
            <a:r>
              <a:rPr lang="en-GB" sz="1200" b="1" i="0" kern="1200" dirty="0">
                <a:solidFill>
                  <a:schemeClr val="tx1"/>
                </a:solidFill>
                <a:effectLst/>
                <a:latin typeface="+mn-lt"/>
                <a:ea typeface="+mn-ea"/>
                <a:cs typeface="+mn-cs"/>
              </a:rPr>
              <a:t>fulfilling work, in good health, in safe, accessible homes and CC</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To achieve these changes, we</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will focus on people approaching later life, as well as those who are most at risk of missing out, such as those on low incomes and those more likely to experience health problems.</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Working in </a:t>
            </a:r>
            <a:r>
              <a:rPr lang="en-GB" sz="1200" b="1" i="0" kern="1200" dirty="0">
                <a:solidFill>
                  <a:schemeClr val="tx1"/>
                </a:solidFill>
                <a:effectLst/>
                <a:latin typeface="+mn-lt"/>
                <a:ea typeface="+mn-ea"/>
                <a:cs typeface="+mn-cs"/>
              </a:rPr>
              <a:t>partnership</a:t>
            </a:r>
            <a:r>
              <a:rPr lang="en-GB" sz="1200" b="0" i="0" kern="1200" dirty="0">
                <a:solidFill>
                  <a:schemeClr val="tx1"/>
                </a:solidFill>
                <a:effectLst/>
                <a:latin typeface="+mn-lt"/>
                <a:ea typeface="+mn-ea"/>
                <a:cs typeface="+mn-cs"/>
              </a:rPr>
              <a:t> with national and local government, private, public and voluntary sector, we will seek to </a:t>
            </a:r>
            <a:r>
              <a:rPr lang="en-GB" sz="1200" b="1" i="0" kern="1200" dirty="0">
                <a:solidFill>
                  <a:schemeClr val="tx1"/>
                </a:solidFill>
                <a:effectLst/>
                <a:latin typeface="+mn-lt"/>
                <a:ea typeface="+mn-ea"/>
                <a:cs typeface="+mn-cs"/>
              </a:rPr>
              <a:t>influence national policy and deliver long lasting changes locally</a:t>
            </a:r>
          </a:p>
          <a:p>
            <a:endParaRPr lang="en-GB" sz="1200" b="1" i="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Centre for Ageing Better has strategic partnerships with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B354-64F8-4346-AA82-269F991C5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831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r>
              <a:rPr lang="en-GB" sz="1200" b="1" dirty="0"/>
              <a:t>Opportunity of living longer</a:t>
            </a:r>
          </a:p>
          <a:p>
            <a:endParaRPr lang="en-GB" sz="1200" dirty="0"/>
          </a:p>
          <a:p>
            <a:r>
              <a:rPr lang="en-GB" sz="1200" dirty="0"/>
              <a:t>We are living longer than ever before:</a:t>
            </a:r>
          </a:p>
          <a:p>
            <a:pPr marL="171450" indent="-171450">
              <a:buFont typeface="Calibri" panose="020F0502020204030204" pitchFamily="34" charset="0"/>
              <a:buChar char="‒"/>
            </a:pPr>
            <a:r>
              <a:rPr lang="en-GB" sz="1200" dirty="0"/>
              <a:t>a child born today has a 50% chance of living to 100</a:t>
            </a:r>
            <a:endParaRPr lang="en-GB" sz="1200" b="0" i="0" u="none" strike="noStrike" kern="1200" baseline="0" dirty="0">
              <a:solidFill>
                <a:schemeClr val="tx1"/>
              </a:solidFill>
              <a:latin typeface="+mn-lt"/>
              <a:ea typeface="+mn-ea"/>
              <a:cs typeface="+mn-cs"/>
            </a:endParaRPr>
          </a:p>
          <a:p>
            <a:pPr marL="171450" indent="-171450">
              <a:buFont typeface="Calibri" panose="020F0502020204030204" pitchFamily="34" charset="0"/>
              <a:buChar char="‒"/>
            </a:pPr>
            <a:r>
              <a:rPr lang="en-GB" sz="1200" b="1" i="0" u="none" strike="noStrike" kern="1200" baseline="0" dirty="0">
                <a:solidFill>
                  <a:schemeClr val="tx1"/>
                </a:solidFill>
                <a:latin typeface="+mn-lt"/>
                <a:ea typeface="+mn-ea"/>
                <a:cs typeface="+mn-cs"/>
              </a:rPr>
              <a:t>Someone aged 65 today can expect to live to 85, nearly ten years longer than their parents’ generation</a:t>
            </a:r>
          </a:p>
          <a:p>
            <a:pPr marL="171450" indent="-171450">
              <a:buFont typeface="Calibri" panose="020F0502020204030204" pitchFamily="34" charset="0"/>
              <a:buChar char="‒"/>
            </a:pPr>
            <a:r>
              <a:rPr lang="en-GB" sz="1200" b="0" i="0" u="none" strike="noStrike" kern="1200" baseline="0" dirty="0">
                <a:solidFill>
                  <a:schemeClr val="tx1"/>
                </a:solidFill>
                <a:latin typeface="+mn-lt"/>
                <a:ea typeface="+mn-ea"/>
                <a:cs typeface="+mn-cs"/>
              </a:rPr>
              <a:t>By 2032, ONS predicts a 26% increase in those aged over 65, and 55% increase in those over 85</a:t>
            </a:r>
          </a:p>
          <a:p>
            <a:pPr marL="0" marR="0" lvl="0" indent="0" algn="l" defTabSz="457200" rtl="0" eaLnBrk="1" fontAlgn="auto" latinLnBrk="0" hangingPunct="1">
              <a:lnSpc>
                <a:spcPct val="100000"/>
              </a:lnSpc>
              <a:spcBef>
                <a:spcPts val="0"/>
              </a:spcBef>
              <a:spcAft>
                <a:spcPts val="0"/>
              </a:spcAft>
              <a:buClrTx/>
              <a:buSzTx/>
              <a:buFont typeface="Calibri" panose="020F0502020204030204" pitchFamily="34" charset="0"/>
              <a:buNone/>
              <a:tabLst/>
              <a:defRPr/>
            </a:pPr>
            <a:endParaRPr lang="en-GB" sz="1200" b="0" i="0" u="none" strike="noStrike"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200" b="1" i="0" kern="1200" dirty="0">
                <a:solidFill>
                  <a:schemeClr val="tx1"/>
                </a:solidFill>
                <a:effectLst/>
                <a:latin typeface="+mn-lt"/>
                <a:ea typeface="+mn-ea"/>
                <a:cs typeface="+mn-cs"/>
              </a:rPr>
              <a:t>We are living longer than ever before but we are not getting the most from our extra years</a:t>
            </a:r>
            <a:r>
              <a:rPr lang="en-GB" sz="1200" b="0" i="0" kern="1200" dirty="0">
                <a:solidFill>
                  <a:schemeClr val="tx1"/>
                </a:solidFill>
                <a:effectLst/>
                <a:latin typeface="+mn-lt"/>
                <a:ea typeface="+mn-ea"/>
                <a:cs typeface="+mn-cs"/>
              </a:rPr>
              <a:t>. This is a great opportunity for the economy, for society, and for us as individuals - But - We need radical change if we are to make the most of </a:t>
            </a:r>
            <a:r>
              <a:rPr lang="en-GB" sz="1200" b="0" i="0" kern="1200">
                <a:solidFill>
                  <a:schemeClr val="tx1"/>
                </a:solidFill>
                <a:effectLst/>
                <a:latin typeface="+mn-lt"/>
                <a:ea typeface="+mn-ea"/>
                <a:cs typeface="+mn-cs"/>
              </a:rPr>
              <a:t>this opportunity</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EAB354-64F8-4346-AA82-269F991C549B}" type="slidenum">
              <a:rPr lang="en-US" smtClean="0"/>
              <a:t>3</a:t>
            </a:fld>
            <a:endParaRPr lang="en-US"/>
          </a:p>
        </p:txBody>
      </p:sp>
    </p:spTree>
    <p:extLst>
      <p:ext uri="{BB962C8B-B14F-4D97-AF65-F5344CB8AC3E}">
        <p14:creationId xmlns:p14="http://schemas.microsoft.com/office/powerpoint/2010/main" val="4165764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02858B6-8681-4157-A376-771E3A5C8730}" type="slidenum">
              <a:rPr lang="en-US" smtClean="0"/>
              <a:pPr>
                <a:defRPr/>
              </a:pPr>
              <a:t>4</a:t>
            </a:fld>
            <a:endParaRPr lang="en-US"/>
          </a:p>
        </p:txBody>
      </p:sp>
    </p:spTree>
    <p:extLst>
      <p:ext uri="{BB962C8B-B14F-4D97-AF65-F5344CB8AC3E}">
        <p14:creationId xmlns:p14="http://schemas.microsoft.com/office/powerpoint/2010/main" val="424744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AB354-64F8-4346-AA82-269F991C549B}" type="slidenum">
              <a:rPr lang="en-US" smtClean="0"/>
              <a:t>5</a:t>
            </a:fld>
            <a:endParaRPr lang="en-US"/>
          </a:p>
        </p:txBody>
      </p:sp>
    </p:spTree>
    <p:extLst>
      <p:ext uri="{BB962C8B-B14F-4D97-AF65-F5344CB8AC3E}">
        <p14:creationId xmlns:p14="http://schemas.microsoft.com/office/powerpoint/2010/main" val="164747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What we know about housing in later life </a:t>
            </a:r>
          </a:p>
          <a:p>
            <a:endParaRPr lang="en-GB" baseline="0" dirty="0"/>
          </a:p>
          <a:p>
            <a:r>
              <a:rPr lang="en-GB" baseline="0" dirty="0"/>
              <a:t>Homes headed by someone aged 85 and over are the fastest growing household - By 2025 there are projected to be 1.5 million households headed by someone aged 85 or over  – an increase of 54% from 2015</a:t>
            </a:r>
          </a:p>
          <a:p>
            <a:endParaRPr lang="en-GB" baseline="0" dirty="0"/>
          </a:p>
          <a:p>
            <a:r>
              <a:rPr lang="en-GB" baseline="0" dirty="0"/>
              <a:t>Homes that meet the demands of the ageing population will be increasingly in demand and we need to ensure our housing offer meets that need</a:t>
            </a:r>
          </a:p>
          <a:p>
            <a:endParaRPr lang="en-US" baseline="0" dirty="0"/>
          </a:p>
          <a:p>
            <a:endParaRPr lang="en-GB" sz="1200" b="1" dirty="0"/>
          </a:p>
          <a:p>
            <a:endParaRPr lang="en-US" dirty="0"/>
          </a:p>
        </p:txBody>
      </p:sp>
      <p:sp>
        <p:nvSpPr>
          <p:cNvPr id="4" name="Slide Number Placeholder 3"/>
          <p:cNvSpPr>
            <a:spLocks noGrp="1"/>
          </p:cNvSpPr>
          <p:nvPr>
            <p:ph type="sldNum" sz="quarter" idx="10"/>
          </p:nvPr>
        </p:nvSpPr>
        <p:spPr/>
        <p:txBody>
          <a:bodyPr/>
          <a:lstStyle/>
          <a:p>
            <a:fld id="{D1EAB354-64F8-4346-AA82-269F991C549B}" type="slidenum">
              <a:rPr lang="en-US" smtClean="0"/>
              <a:t>6</a:t>
            </a:fld>
            <a:endParaRPr lang="en-US"/>
          </a:p>
        </p:txBody>
      </p:sp>
    </p:spTree>
    <p:extLst>
      <p:ext uri="{BB962C8B-B14F-4D97-AF65-F5344CB8AC3E}">
        <p14:creationId xmlns:p14="http://schemas.microsoft.com/office/powerpoint/2010/main" val="81865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b="0" dirty="0"/>
              <a:t>So most people in mainstream housing - And we know that while many of us will live in good health into later life, the chances are at some point we can all expect to have some difficulty with everyday activities as we get older, this is also not just about our own future selves but those who live around us – by late 80s more than one in three people have difficulty with 5 or more ADLs</a:t>
            </a:r>
          </a:p>
          <a:p>
            <a:endParaRPr lang="en-GB" sz="1050" b="0" dirty="0"/>
          </a:p>
          <a:p>
            <a:r>
              <a:rPr lang="en-GB" sz="1050" b="0" dirty="0"/>
              <a:t>But UK housing stock is currently not fit for purpose to support us to live independently across and into later life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50" b="0" i="0" u="none" strike="noStrike" kern="1200" baseline="0" dirty="0">
              <a:solidFill>
                <a:schemeClr val="tx1"/>
              </a:solidFill>
              <a:latin typeface="+mn-lt"/>
              <a:ea typeface="+mn-ea"/>
              <a:cs typeface="+mn-cs"/>
            </a:endParaRPr>
          </a:p>
          <a:p>
            <a:r>
              <a:rPr lang="en-GB" sz="1050" b="1" dirty="0"/>
              <a:t>Britain has the oldest housing stock in Europe</a:t>
            </a:r>
          </a:p>
          <a:p>
            <a:r>
              <a:rPr lang="en-GB" sz="1050" b="1" dirty="0"/>
              <a:t>Non-decent </a:t>
            </a:r>
            <a:r>
              <a:rPr lang="en-GB" sz="1050" b="0" dirty="0"/>
              <a:t>- Homes that are cold, damp and in a poor state of repair are </a:t>
            </a:r>
            <a:r>
              <a:rPr lang="en-GB" sz="1050" b="1" dirty="0"/>
              <a:t>dominating the market</a:t>
            </a:r>
            <a:r>
              <a:rPr lang="en-GB" sz="1050" b="0" dirty="0"/>
              <a:t>, and these poor-quality homes are disproportionally lived in by older people – 20% are non decent</a:t>
            </a:r>
          </a:p>
          <a:p>
            <a:r>
              <a:rPr lang="en-GB" sz="1050" b="1" dirty="0"/>
              <a:t>Accessibility</a:t>
            </a:r>
            <a:r>
              <a:rPr lang="en-GB" sz="1050" b="0" dirty="0"/>
              <a:t> – As well as homes being in poor condition, the vast majority are inaccessible – 7% have 4 basic features that make them visitable to most people – and new homes are perpetuating that failure </a:t>
            </a:r>
          </a:p>
          <a:p>
            <a:endParaRPr lang="en-GB"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leaving people who have a disability or who have lost mobility with age at a huge disadvantage when looking for a home to live in, or when visiting friends and family, as they become increasingly disabled by their environment</a:t>
            </a:r>
          </a:p>
          <a:p>
            <a:endParaRPr lang="en-GB" dirty="0"/>
          </a:p>
        </p:txBody>
      </p:sp>
      <p:sp>
        <p:nvSpPr>
          <p:cNvPr id="4" name="Slide Number Placeholder 3"/>
          <p:cNvSpPr>
            <a:spLocks noGrp="1"/>
          </p:cNvSpPr>
          <p:nvPr>
            <p:ph type="sldNum" sz="quarter" idx="10"/>
          </p:nvPr>
        </p:nvSpPr>
        <p:spPr/>
        <p:txBody>
          <a:bodyPr/>
          <a:lstStyle/>
          <a:p>
            <a:fld id="{D1EAB354-64F8-4346-AA82-269F991C549B}" type="slidenum">
              <a:rPr lang="en-US" smtClean="0"/>
              <a:t>7</a:t>
            </a:fld>
            <a:endParaRPr lang="en-US"/>
          </a:p>
        </p:txBody>
      </p:sp>
    </p:spTree>
    <p:extLst>
      <p:ext uri="{BB962C8B-B14F-4D97-AF65-F5344CB8AC3E}">
        <p14:creationId xmlns:p14="http://schemas.microsoft.com/office/powerpoint/2010/main" val="3392800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EAB354-64F8-4346-AA82-269F991C549B}" type="slidenum">
              <a:rPr lang="en-US" smtClean="0"/>
              <a:t>8</a:t>
            </a:fld>
            <a:endParaRPr lang="en-US"/>
          </a:p>
        </p:txBody>
      </p:sp>
    </p:spTree>
    <p:extLst>
      <p:ext uri="{BB962C8B-B14F-4D97-AF65-F5344CB8AC3E}">
        <p14:creationId xmlns:p14="http://schemas.microsoft.com/office/powerpoint/2010/main" val="852684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On top of those factors that influence people’s capacity to move - </a:t>
            </a:r>
            <a:r>
              <a:rPr lang="en-GB" sz="1200" kern="1200" dirty="0">
                <a:solidFill>
                  <a:schemeClr val="tx1"/>
                </a:solidFill>
                <a:effectLst/>
                <a:latin typeface="+mn-lt"/>
                <a:ea typeface="+mn-ea"/>
                <a:cs typeface="+mn-cs"/>
              </a:rPr>
              <a:t>The main reason people in later life cite for not wishing to move is a lack of appropriate, affordable and desirable housing stock in the places they want to live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Report commissioned by GMCA and funded by AB looked at the types of houses people live in across the UK, the house moves they make, and reasons why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3.4% move </a:t>
            </a:r>
            <a:r>
              <a:rPr lang="en-GB" sz="1200" b="0" i="0" kern="1200" dirty="0">
                <a:solidFill>
                  <a:schemeClr val="tx1"/>
                </a:solidFill>
                <a:effectLst/>
                <a:latin typeface="+mn-lt"/>
                <a:ea typeface="+mn-ea"/>
                <a:cs typeface="+mn-cs"/>
              </a:rPr>
              <a:t>– half as many moves as other age groups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Motivations</a:t>
            </a:r>
            <a:r>
              <a:rPr lang="en-GB" sz="1200" b="0" i="0" kern="1200" dirty="0">
                <a:solidFill>
                  <a:schemeClr val="tx1"/>
                </a:solidFill>
                <a:effectLst/>
                <a:latin typeface="+mn-lt"/>
                <a:ea typeface="+mn-ea"/>
                <a:cs typeface="+mn-cs"/>
              </a:rPr>
              <a:t> - motivated by the same desires as others. For example, wanting more space for guests, moving to a nicer area, and better access to green spaces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Stuck</a:t>
            </a:r>
            <a:r>
              <a:rPr lang="en-GB" sz="1200" b="0" i="0" kern="1200" dirty="0">
                <a:solidFill>
                  <a:schemeClr val="tx1"/>
                </a:solidFill>
                <a:effectLst/>
                <a:latin typeface="+mn-lt"/>
                <a:ea typeface="+mn-ea"/>
                <a:cs typeface="+mn-cs"/>
              </a:rPr>
              <a:t> - many over 50s cannot move in the way that they would like, due to a lack of suitable housing options and inadequate provision of support and advice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Low middle income groups </a:t>
            </a:r>
            <a:r>
              <a:rPr lang="en-GB" sz="1200" b="0" i="0" kern="1200" dirty="0">
                <a:solidFill>
                  <a:schemeClr val="tx1"/>
                </a:solidFill>
                <a:effectLst/>
                <a:latin typeface="+mn-lt"/>
                <a:ea typeface="+mn-ea"/>
                <a:cs typeface="+mn-cs"/>
              </a:rPr>
              <a:t>- trapped in homes which are no longer appropriate for them as they age.</a:t>
            </a:r>
          </a:p>
          <a:p>
            <a:pPr marL="0" lvl="0" indent="0">
              <a:buFontTx/>
              <a:buNone/>
            </a:pPr>
            <a:endParaRPr lang="en-US" dirty="0"/>
          </a:p>
          <a:p>
            <a:pPr lvl="0"/>
            <a:r>
              <a:rPr lang="en-GB" sz="1200" kern="1200" dirty="0">
                <a:solidFill>
                  <a:schemeClr val="tx1"/>
                </a:solidFill>
                <a:effectLst/>
                <a:latin typeface="+mn-lt"/>
                <a:ea typeface="+mn-ea"/>
                <a:cs typeface="+mn-cs"/>
              </a:rPr>
              <a:t>To get market moving we need to better understand the homes people want to live in, and provide an offer to meet that need</a:t>
            </a:r>
          </a:p>
          <a:p>
            <a:pPr lvl="0"/>
            <a:endParaRPr lang="en-GB" sz="1200" kern="1200" dirty="0">
              <a:solidFill>
                <a:schemeClr val="tx1"/>
              </a:solidFill>
              <a:effectLst/>
              <a:latin typeface="+mn-lt"/>
              <a:ea typeface="+mn-ea"/>
              <a:cs typeface="+mn-cs"/>
            </a:endParaRPr>
          </a:p>
          <a:p>
            <a:pPr marL="0" lvl="0" indent="0">
              <a:buFontTx/>
              <a:buNone/>
            </a:pPr>
            <a:endParaRPr lang="en-US" dirty="0"/>
          </a:p>
        </p:txBody>
      </p:sp>
      <p:sp>
        <p:nvSpPr>
          <p:cNvPr id="4" name="Slide Number Placeholder 3"/>
          <p:cNvSpPr>
            <a:spLocks noGrp="1"/>
          </p:cNvSpPr>
          <p:nvPr>
            <p:ph type="sldNum" sz="quarter" idx="10"/>
          </p:nvPr>
        </p:nvSpPr>
        <p:spPr/>
        <p:txBody>
          <a:bodyPr/>
          <a:lstStyle/>
          <a:p>
            <a:fld id="{D1EAB354-64F8-4346-AA82-269F991C549B}" type="slidenum">
              <a:rPr lang="en-US" smtClean="0"/>
              <a:t>9</a:t>
            </a:fld>
            <a:endParaRPr lang="en-US"/>
          </a:p>
        </p:txBody>
      </p:sp>
    </p:spTree>
    <p:extLst>
      <p:ext uri="{BB962C8B-B14F-4D97-AF65-F5344CB8AC3E}">
        <p14:creationId xmlns:p14="http://schemas.microsoft.com/office/powerpoint/2010/main" val="2475967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descr="cfab-logo-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419" y="465667"/>
            <a:ext cx="2916767" cy="1126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p:cNvCxnSpPr/>
          <p:nvPr/>
        </p:nvCxnSpPr>
        <p:spPr>
          <a:xfrm>
            <a:off x="10824635" y="4468284"/>
            <a:ext cx="444500"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sp>
        <p:nvSpPr>
          <p:cNvPr id="13" name="Text Placeholder 8"/>
          <p:cNvSpPr>
            <a:spLocks noGrp="1"/>
          </p:cNvSpPr>
          <p:nvPr>
            <p:ph type="body" sz="quarter" idx="12"/>
          </p:nvPr>
        </p:nvSpPr>
        <p:spPr>
          <a:xfrm>
            <a:off x="719668" y="4690525"/>
            <a:ext cx="10711888" cy="467631"/>
          </a:xfrm>
          <a:prstGeom prst="rect">
            <a:avLst/>
          </a:prstGeom>
          <a:noFill/>
        </p:spPr>
        <p:txBody>
          <a:bodyPr lIns="91426" tIns="45713" rIns="91426" bIns="45713"/>
          <a:lstStyle>
            <a:lvl1pPr marL="0" indent="0" algn="r">
              <a:spcBef>
                <a:spcPts val="0"/>
              </a:spcBef>
              <a:buNone/>
              <a:defRPr sz="2133" b="0" cap="none" spc="0" baseline="0">
                <a:ln w="0"/>
                <a:solidFill>
                  <a:srgbClr val="FFFFFF"/>
                </a:solidFill>
                <a:effectLst>
                  <a:outerShdw blurRad="38100" dist="19050" dir="2700000" algn="tl" rotWithShape="0">
                    <a:schemeClr val="dk1">
                      <a:alpha val="40000"/>
                    </a:schemeClr>
                  </a:outerShdw>
                </a:effectLst>
              </a:defRPr>
            </a:lvl1pPr>
            <a:lvl2pPr>
              <a:defRPr b="0" cap="none" spc="0">
                <a:ln w="0"/>
                <a:solidFill>
                  <a:srgbClr val="FFFFFF"/>
                </a:solidFill>
                <a:effectLst>
                  <a:outerShdw blurRad="38100" dist="19050" dir="2700000" algn="tl" rotWithShape="0">
                    <a:schemeClr val="dk1">
                      <a:alpha val="40000"/>
                    </a:schemeClr>
                  </a:outerShdw>
                </a:effectLst>
              </a:defRPr>
            </a:lvl2pPr>
            <a:lvl3pPr>
              <a:defRPr b="0" cap="none" spc="0">
                <a:ln w="0"/>
                <a:solidFill>
                  <a:srgbClr val="FFFFFF"/>
                </a:solidFill>
                <a:effectLst>
                  <a:outerShdw blurRad="38100" dist="19050" dir="2700000" algn="tl" rotWithShape="0">
                    <a:schemeClr val="dk1">
                      <a:alpha val="40000"/>
                    </a:schemeClr>
                  </a:outerShdw>
                </a:effectLst>
              </a:defRPr>
            </a:lvl3pPr>
            <a:lvl4pPr>
              <a:defRPr b="0" cap="none" spc="0">
                <a:ln w="0"/>
                <a:solidFill>
                  <a:srgbClr val="FFFFFF"/>
                </a:solidFill>
                <a:effectLst>
                  <a:outerShdw blurRad="38100" dist="19050" dir="2700000" algn="tl" rotWithShape="0">
                    <a:schemeClr val="dk1">
                      <a:alpha val="40000"/>
                    </a:schemeClr>
                  </a:outerShdw>
                </a:effectLst>
              </a:defRPr>
            </a:lvl4pPr>
            <a:lvl5pPr>
              <a:defRPr b="0" cap="none" spc="0">
                <a:ln w="0"/>
                <a:solidFill>
                  <a:srgbClr val="FFFFFF"/>
                </a:solidFill>
                <a:effectLst>
                  <a:outerShdw blurRad="38100" dist="19050" dir="2700000" algn="tl" rotWithShape="0">
                    <a:schemeClr val="dk1">
                      <a:alpha val="40000"/>
                    </a:schemeClr>
                  </a:outerShdw>
                </a:effectLst>
              </a:defRPr>
            </a:lvl5pPr>
          </a:lstStyle>
          <a:p>
            <a:pPr lvl="0"/>
            <a:r>
              <a:rPr lang="en-GB"/>
              <a:t>Click to edit Master text styles</a:t>
            </a:r>
          </a:p>
        </p:txBody>
      </p:sp>
      <p:sp>
        <p:nvSpPr>
          <p:cNvPr id="12" name="Text Placeholder 8"/>
          <p:cNvSpPr>
            <a:spLocks noGrp="1"/>
          </p:cNvSpPr>
          <p:nvPr>
            <p:ph type="body" sz="quarter" idx="11"/>
          </p:nvPr>
        </p:nvSpPr>
        <p:spPr>
          <a:xfrm>
            <a:off x="719670" y="3509995"/>
            <a:ext cx="10711887" cy="609600"/>
          </a:xfrm>
          <a:prstGeom prst="rect">
            <a:avLst/>
          </a:prstGeom>
          <a:noFill/>
        </p:spPr>
        <p:txBody>
          <a:bodyPr lIns="91426" tIns="45713" rIns="91426" bIns="45713"/>
          <a:lstStyle>
            <a:lvl1pPr marL="0" indent="0" algn="r">
              <a:buNone/>
              <a:defRPr sz="2400" b="1" cap="none" spc="0" baseline="0">
                <a:ln w="0"/>
                <a:solidFill>
                  <a:srgbClr val="FFFFFF"/>
                </a:solidFill>
                <a:effectLst>
                  <a:outerShdw blurRad="38100" dist="19050" dir="2700000" algn="tl" rotWithShape="0">
                    <a:schemeClr val="dk1">
                      <a:alpha val="40000"/>
                    </a:schemeClr>
                  </a:outerShdw>
                </a:effectLst>
              </a:defRPr>
            </a:lvl1pPr>
            <a:lvl2pPr>
              <a:defRPr b="0" cap="none" spc="0">
                <a:ln w="0"/>
                <a:solidFill>
                  <a:srgbClr val="FFFFFF"/>
                </a:solidFill>
                <a:effectLst>
                  <a:outerShdw blurRad="38100" dist="19050" dir="2700000" algn="tl" rotWithShape="0">
                    <a:schemeClr val="dk1">
                      <a:alpha val="40000"/>
                    </a:schemeClr>
                  </a:outerShdw>
                </a:effectLst>
              </a:defRPr>
            </a:lvl2pPr>
            <a:lvl3pPr>
              <a:defRPr b="0" cap="none" spc="0">
                <a:ln w="0"/>
                <a:solidFill>
                  <a:srgbClr val="FFFFFF"/>
                </a:solidFill>
                <a:effectLst>
                  <a:outerShdw blurRad="38100" dist="19050" dir="2700000" algn="tl" rotWithShape="0">
                    <a:schemeClr val="dk1">
                      <a:alpha val="40000"/>
                    </a:schemeClr>
                  </a:outerShdw>
                </a:effectLst>
              </a:defRPr>
            </a:lvl3pPr>
            <a:lvl4pPr>
              <a:defRPr b="0" cap="none" spc="0">
                <a:ln w="0"/>
                <a:solidFill>
                  <a:srgbClr val="FFFFFF"/>
                </a:solidFill>
                <a:effectLst>
                  <a:outerShdw blurRad="38100" dist="19050" dir="2700000" algn="tl" rotWithShape="0">
                    <a:schemeClr val="dk1">
                      <a:alpha val="40000"/>
                    </a:schemeClr>
                  </a:outerShdw>
                </a:effectLst>
              </a:defRPr>
            </a:lvl4pPr>
            <a:lvl5pPr>
              <a:defRPr b="0" cap="none" spc="0">
                <a:ln w="0"/>
                <a:solidFill>
                  <a:srgbClr val="FFFFFF"/>
                </a:solidFill>
                <a:effectLst>
                  <a:outerShdw blurRad="38100" dist="19050" dir="2700000" algn="tl" rotWithShape="0">
                    <a:schemeClr val="dk1">
                      <a:alpha val="40000"/>
                    </a:schemeClr>
                  </a:outerShdw>
                </a:effectLst>
              </a:defRPr>
            </a:lvl5pPr>
          </a:lstStyle>
          <a:p>
            <a:pPr lvl="0"/>
            <a:r>
              <a:rPr lang="en-GB"/>
              <a:t>Click to edit Master text styles</a:t>
            </a:r>
          </a:p>
        </p:txBody>
      </p:sp>
      <p:sp>
        <p:nvSpPr>
          <p:cNvPr id="4" name="Text Placeholder 3"/>
          <p:cNvSpPr>
            <a:spLocks noGrp="1"/>
          </p:cNvSpPr>
          <p:nvPr>
            <p:ph type="body" sz="quarter" idx="13"/>
          </p:nvPr>
        </p:nvSpPr>
        <p:spPr>
          <a:xfrm>
            <a:off x="781051" y="2095501"/>
            <a:ext cx="10735733" cy="973667"/>
          </a:xfrm>
          <a:prstGeom prst="rect">
            <a:avLst/>
          </a:prstGeom>
        </p:spPr>
        <p:txBody>
          <a:bodyPr lIns="91426" tIns="45713" rIns="91426" bIns="45713"/>
          <a:lstStyle>
            <a:lvl1pPr marL="0" indent="0" algn="r">
              <a:buFontTx/>
              <a:buNone/>
              <a:defRPr b="1">
                <a:solidFill>
                  <a:srgbClr val="FFFFFF"/>
                </a:solidFill>
              </a:defRPr>
            </a:lvl1pPr>
            <a:lvl2pPr marL="609494" indent="0">
              <a:buFontTx/>
              <a:buNone/>
              <a:defRPr>
                <a:solidFill>
                  <a:srgbClr val="FFFFFF"/>
                </a:solidFill>
              </a:defRPr>
            </a:lvl2pPr>
            <a:lvl3pPr marL="1218986" indent="0">
              <a:buFontTx/>
              <a:buNone/>
              <a:defRPr>
                <a:solidFill>
                  <a:srgbClr val="FFFFFF"/>
                </a:solidFill>
              </a:defRPr>
            </a:lvl3pPr>
            <a:lvl4pPr marL="1828480" indent="0">
              <a:buFontTx/>
              <a:buNone/>
              <a:defRPr>
                <a:solidFill>
                  <a:srgbClr val="FFFFFF"/>
                </a:solidFill>
              </a:defRPr>
            </a:lvl4pPr>
            <a:lvl5pPr marL="2437972" indent="0">
              <a:buFontTx/>
              <a:buNone/>
              <a:defRPr>
                <a:solidFill>
                  <a:srgbClr val="FFFFFF"/>
                </a:solidFill>
              </a:defRPr>
            </a:lvl5pPr>
          </a:lstStyle>
          <a:p>
            <a:pPr lvl="0"/>
            <a:r>
              <a:rPr lang="en-GB"/>
              <a:t>Click to edit Master text styles</a:t>
            </a:r>
          </a:p>
        </p:txBody>
      </p:sp>
      <p:sp>
        <p:nvSpPr>
          <p:cNvPr id="7" name="Text Placeholder 1"/>
          <p:cNvSpPr>
            <a:spLocks noGrp="1"/>
          </p:cNvSpPr>
          <p:nvPr>
            <p:ph type="body" sz="quarter" idx="10" hasCustomPrompt="1"/>
          </p:nvPr>
        </p:nvSpPr>
        <p:spPr>
          <a:xfrm>
            <a:off x="719668" y="5345707"/>
            <a:ext cx="10696824" cy="631484"/>
          </a:xfrm>
          <a:prstGeom prst="rect">
            <a:avLst/>
          </a:prstGeom>
        </p:spPr>
        <p:txBody>
          <a:bodyPr lIns="91426" tIns="45713" rIns="91426" bIns="45713"/>
          <a:lstStyle>
            <a:lvl1pPr marL="0" indent="0" algn="r">
              <a:buNone/>
              <a:defRPr sz="2133" b="1">
                <a:solidFill>
                  <a:srgbClr val="EEEA80"/>
                </a:solidFill>
              </a:defRPr>
            </a:lvl1pPr>
          </a:lstStyle>
          <a:p>
            <a:pPr lvl="0"/>
            <a:r>
              <a:rPr lang="en-US"/>
              <a:t>@</a:t>
            </a:r>
            <a:r>
              <a:rPr lang="en-US" err="1"/>
              <a:t>Ageing_Better</a:t>
            </a:r>
            <a:endParaRPr lang="en-US"/>
          </a:p>
        </p:txBody>
      </p:sp>
    </p:spTree>
    <p:extLst>
      <p:ext uri="{BB962C8B-B14F-4D97-AF65-F5344CB8AC3E}">
        <p14:creationId xmlns:p14="http://schemas.microsoft.com/office/powerpoint/2010/main" val="2781620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rple image left + bullets">
    <p:bg>
      <p:bgPr>
        <a:solidFill>
          <a:srgbClr val="462666"/>
        </a:solidFill>
        <a:effectLst/>
      </p:bgPr>
    </p:bg>
    <p:spTree>
      <p:nvGrpSpPr>
        <p:cNvPr id="1" name=""/>
        <p:cNvGrpSpPr/>
        <p:nvPr/>
      </p:nvGrpSpPr>
      <p:grpSpPr>
        <a:xfrm>
          <a:off x="0" y="0"/>
          <a:ext cx="0" cy="0"/>
          <a:chOff x="0" y="0"/>
          <a:chExt cx="0" cy="0"/>
        </a:xfrm>
      </p:grpSpPr>
      <p:sp>
        <p:nvSpPr>
          <p:cNvPr id="7" name="Slide Number Placeholder 2"/>
          <p:cNvSpPr txBox="1">
            <a:spLocks/>
          </p:cNvSpPr>
          <p:nvPr/>
        </p:nvSpPr>
        <p:spPr>
          <a:xfrm>
            <a:off x="11368618" y="6356353"/>
            <a:ext cx="552449" cy="366183"/>
          </a:xfrm>
          <a:prstGeom prst="rect">
            <a:avLst/>
          </a:prstGeom>
        </p:spPr>
        <p:txBody>
          <a:bodyPr lIns="121901" tIns="60951" rIns="121901" bIns="60951"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607276" indent="-2607276" fontAlgn="auto">
              <a:spcBef>
                <a:spcPts val="0"/>
              </a:spcBef>
              <a:spcAft>
                <a:spcPts val="0"/>
              </a:spcAft>
              <a:defRPr/>
            </a:pPr>
            <a:fld id="{914D2EE8-9A9A-4109-A30A-BD0DB7A8EC6E}" type="slidenum">
              <a:rPr lang="en-US" sz="1067" smtClean="0">
                <a:solidFill>
                  <a:srgbClr val="FFFFFF"/>
                </a:solidFill>
              </a:rPr>
              <a:pPr marL="2607276" indent="-2607276" fontAlgn="auto">
                <a:spcBef>
                  <a:spcPts val="0"/>
                </a:spcBef>
                <a:spcAft>
                  <a:spcPts val="0"/>
                </a:spcAft>
                <a:defRPr/>
              </a:pPr>
              <a:t>‹#›</a:t>
            </a:fld>
            <a:endParaRPr lang="en-US" sz="1067">
              <a:solidFill>
                <a:srgbClr val="FFFFFF"/>
              </a:solidFill>
            </a:endParaRPr>
          </a:p>
        </p:txBody>
      </p:sp>
      <p:sp>
        <p:nvSpPr>
          <p:cNvPr id="8" name="Picture Placeholder 9"/>
          <p:cNvSpPr>
            <a:spLocks noGrp="1"/>
          </p:cNvSpPr>
          <p:nvPr>
            <p:ph type="pic" sz="quarter" idx="12"/>
          </p:nvPr>
        </p:nvSpPr>
        <p:spPr>
          <a:xfrm>
            <a:off x="0" y="0"/>
            <a:ext cx="6133747" cy="6858000"/>
          </a:xfrm>
          <a:prstGeom prst="rect">
            <a:avLst/>
          </a:prstGeom>
        </p:spPr>
        <p:txBody>
          <a:bodyPr lIns="91426" tIns="45713" rIns="91426" bIns="45713" anchor="ctr"/>
          <a:lstStyle>
            <a:lvl1pPr marL="0" indent="0" algn="ctr">
              <a:buNone/>
              <a:defRPr sz="3200" i="1">
                <a:solidFill>
                  <a:schemeClr val="bg1"/>
                </a:solidFill>
              </a:defRPr>
            </a:lvl1pPr>
          </a:lstStyle>
          <a:p>
            <a:pPr lvl="0"/>
            <a:r>
              <a:rPr lang="en-GB" noProof="0"/>
              <a:t>Drag picture to placeholder or click icon to add</a:t>
            </a:r>
          </a:p>
        </p:txBody>
      </p:sp>
      <p:sp>
        <p:nvSpPr>
          <p:cNvPr id="5" name="Title 1"/>
          <p:cNvSpPr>
            <a:spLocks noGrp="1"/>
          </p:cNvSpPr>
          <p:nvPr>
            <p:ph type="title"/>
          </p:nvPr>
        </p:nvSpPr>
        <p:spPr>
          <a:xfrm>
            <a:off x="6303147" y="274641"/>
            <a:ext cx="5448653" cy="883601"/>
          </a:xfrm>
          <a:prstGeom prst="rect">
            <a:avLst/>
          </a:prstGeom>
        </p:spPr>
        <p:txBody>
          <a:bodyPr lIns="91426" tIns="45713" rIns="91426" bIns="45713"/>
          <a:lstStyle>
            <a:lvl1pPr>
              <a:defRPr>
                <a:solidFill>
                  <a:schemeClr val="bg1"/>
                </a:solidFill>
              </a:defRPr>
            </a:lvl1pPr>
          </a:lstStyle>
          <a:p>
            <a:r>
              <a:rPr lang="en-GB"/>
              <a:t>Click to edit Master title style</a:t>
            </a:r>
            <a:endParaRPr lang="en-US"/>
          </a:p>
        </p:txBody>
      </p:sp>
      <p:sp>
        <p:nvSpPr>
          <p:cNvPr id="6" name="Text Placeholder 3"/>
          <p:cNvSpPr>
            <a:spLocks noGrp="1"/>
          </p:cNvSpPr>
          <p:nvPr>
            <p:ph type="body" sz="quarter" idx="10"/>
          </p:nvPr>
        </p:nvSpPr>
        <p:spPr>
          <a:xfrm>
            <a:off x="6303147" y="1460502"/>
            <a:ext cx="5338584" cy="4813300"/>
          </a:xfrm>
          <a:prstGeom prst="rect">
            <a:avLst/>
          </a:prstGeom>
        </p:spPr>
        <p:txBody>
          <a:bodyPr lIns="91426" tIns="45713" rIns="91426" bIns="45713">
            <a:normAutofit/>
          </a:bodyPr>
          <a:lstStyle>
            <a:lvl1pPr marL="241258" indent="-241258">
              <a:buClr>
                <a:srgbClr val="EA5167"/>
              </a:buClr>
              <a:buSzPct val="150000"/>
              <a:buFont typeface="Calibri" panose="020F0502020204030204" pitchFamily="34" charset="0"/>
              <a:buChar char="-"/>
              <a:defRPr sz="2667">
                <a:solidFill>
                  <a:srgbClr val="FFFFFF"/>
                </a:solidFill>
              </a:defRPr>
            </a:lvl1pPr>
            <a:lvl2pPr marL="484632" indent="-243374">
              <a:buClr>
                <a:srgbClr val="EA5167"/>
              </a:buClr>
              <a:buSzPct val="150000"/>
              <a:buFont typeface="Calibri" panose="020F0502020204030204" pitchFamily="34" charset="0"/>
              <a:buChar char="-"/>
              <a:defRPr sz="2400">
                <a:solidFill>
                  <a:srgbClr val="FFFFFF"/>
                </a:solidFill>
              </a:defRPr>
            </a:lvl2pPr>
            <a:lvl3pPr marL="717425" indent="-243374">
              <a:buClr>
                <a:srgbClr val="EA5167"/>
              </a:buClr>
              <a:buSzPct val="150000"/>
              <a:buFont typeface="Calibri" panose="020F0502020204030204" pitchFamily="34" charset="0"/>
              <a:buChar char="-"/>
              <a:defRPr sz="2133">
                <a:solidFill>
                  <a:srgbClr val="FFFFFF"/>
                </a:solidFill>
              </a:defRPr>
            </a:lvl3pPr>
            <a:lvl4pPr marL="958683" indent="-241258">
              <a:buClr>
                <a:srgbClr val="EA5167"/>
              </a:buClr>
              <a:buSzPct val="150000"/>
              <a:buFont typeface="Calibri" panose="020F0502020204030204" pitchFamily="34" charset="0"/>
              <a:buChar char="-"/>
              <a:defRPr sz="1867">
                <a:solidFill>
                  <a:srgbClr val="FFFFFF"/>
                </a:solidFill>
              </a:defRPr>
            </a:lvl4pPr>
            <a:lvl5pPr marL="1191476" indent="-232793">
              <a:buClr>
                <a:srgbClr val="EA5167"/>
              </a:buClr>
              <a:buSzPct val="150000"/>
              <a:buFont typeface="Calibri" panose="020F0502020204030204" pitchFamily="34" charset="0"/>
              <a:buChar char="-"/>
              <a:defRPr sz="1600">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1472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ple image right no bullets">
    <p:bg>
      <p:bgPr>
        <a:solidFill>
          <a:srgbClr val="462666"/>
        </a:solidFill>
        <a:effectLst/>
      </p:bgPr>
    </p:bg>
    <p:spTree>
      <p:nvGrpSpPr>
        <p:cNvPr id="1" name=""/>
        <p:cNvGrpSpPr/>
        <p:nvPr/>
      </p:nvGrpSpPr>
      <p:grpSpPr>
        <a:xfrm>
          <a:off x="0" y="0"/>
          <a:ext cx="0" cy="0"/>
          <a:chOff x="0" y="0"/>
          <a:chExt cx="0" cy="0"/>
        </a:xfrm>
      </p:grpSpPr>
      <p:sp>
        <p:nvSpPr>
          <p:cNvPr id="8" name="Picture Placeholder 9"/>
          <p:cNvSpPr>
            <a:spLocks noGrp="1"/>
          </p:cNvSpPr>
          <p:nvPr>
            <p:ph type="pic" sz="quarter" idx="12"/>
          </p:nvPr>
        </p:nvSpPr>
        <p:spPr>
          <a:xfrm>
            <a:off x="6058253" y="0"/>
            <a:ext cx="6133747" cy="6858000"/>
          </a:xfrm>
          <a:prstGeom prst="rect">
            <a:avLst/>
          </a:prstGeom>
        </p:spPr>
        <p:txBody>
          <a:bodyPr lIns="91426" tIns="45713" rIns="91426" bIns="45713" anchor="ctr"/>
          <a:lstStyle>
            <a:lvl1pPr marL="0" indent="0" algn="ctr">
              <a:buNone/>
              <a:defRPr sz="3200" i="1">
                <a:solidFill>
                  <a:schemeClr val="bg1"/>
                </a:solidFill>
              </a:defRPr>
            </a:lvl1pPr>
          </a:lstStyle>
          <a:p>
            <a:pPr lvl="0"/>
            <a:r>
              <a:rPr lang="en-GB" noProof="0"/>
              <a:t>Drag picture to placeholder or click icon to add</a:t>
            </a:r>
          </a:p>
        </p:txBody>
      </p:sp>
      <p:sp>
        <p:nvSpPr>
          <p:cNvPr id="7" name="Text Placeholder 6"/>
          <p:cNvSpPr>
            <a:spLocks noGrp="1"/>
          </p:cNvSpPr>
          <p:nvPr>
            <p:ph type="body" sz="quarter" idx="11"/>
          </p:nvPr>
        </p:nvSpPr>
        <p:spPr>
          <a:xfrm>
            <a:off x="664633" y="1477227"/>
            <a:ext cx="5338588" cy="433917"/>
          </a:xfrm>
          <a:prstGeom prst="rect">
            <a:avLst/>
          </a:prstGeom>
        </p:spPr>
        <p:txBody>
          <a:bodyPr lIns="91426" tIns="45713" rIns="91426" bIns="45713">
            <a:noAutofit/>
          </a:bodyPr>
          <a:lstStyle>
            <a:lvl1pPr marL="0" indent="0">
              <a:buNone/>
              <a:defRPr sz="2400" b="1">
                <a:solidFill>
                  <a:srgbClr val="EEEA80"/>
                </a:solidFill>
              </a:defRPr>
            </a:lvl1pPr>
          </a:lstStyle>
          <a:p>
            <a:pPr lvl="0"/>
            <a:r>
              <a:rPr lang="en-GB"/>
              <a:t>Click to edit Master text styles</a:t>
            </a:r>
          </a:p>
        </p:txBody>
      </p:sp>
      <p:sp>
        <p:nvSpPr>
          <p:cNvPr id="5" name="Title 1"/>
          <p:cNvSpPr>
            <a:spLocks noGrp="1"/>
          </p:cNvSpPr>
          <p:nvPr>
            <p:ph type="title"/>
          </p:nvPr>
        </p:nvSpPr>
        <p:spPr>
          <a:xfrm>
            <a:off x="609600" y="274641"/>
            <a:ext cx="5448653" cy="883601"/>
          </a:xfrm>
          <a:prstGeom prst="rect">
            <a:avLst/>
          </a:prstGeom>
        </p:spPr>
        <p:txBody>
          <a:bodyPr lIns="91426" tIns="45713" rIns="91426" bIns="45713"/>
          <a:lstStyle>
            <a:lvl1pPr>
              <a:defRPr>
                <a:solidFill>
                  <a:schemeClr val="bg1"/>
                </a:solidFill>
              </a:defRPr>
            </a:lvl1pPr>
          </a:lstStyle>
          <a:p>
            <a:r>
              <a:rPr lang="en-GB"/>
              <a:t>Click to edit Master title style</a:t>
            </a:r>
            <a:endParaRPr lang="en-US"/>
          </a:p>
        </p:txBody>
      </p:sp>
      <p:sp>
        <p:nvSpPr>
          <p:cNvPr id="6" name="Text Placeholder 4"/>
          <p:cNvSpPr>
            <a:spLocks noGrp="1"/>
          </p:cNvSpPr>
          <p:nvPr>
            <p:ph type="body" sz="quarter" idx="10"/>
          </p:nvPr>
        </p:nvSpPr>
        <p:spPr>
          <a:xfrm>
            <a:off x="719670" y="2037406"/>
            <a:ext cx="5338585" cy="1678517"/>
          </a:xfrm>
          <a:prstGeom prst="rect">
            <a:avLst/>
          </a:prstGeom>
        </p:spPr>
        <p:txBody>
          <a:bodyPr lIns="91426" tIns="45713" rIns="91426" bIns="45713">
            <a:noAutofit/>
          </a:bodyPr>
          <a:lstStyle>
            <a:lvl1pPr marL="0" indent="0">
              <a:buFontTx/>
              <a:buNone/>
              <a:defRPr sz="1867">
                <a:solidFill>
                  <a:schemeClr val="bg1"/>
                </a:solidFill>
                <a:latin typeface="+mn-lt"/>
              </a:defRPr>
            </a:lvl1pPr>
            <a:lvl2pPr marL="609494" indent="0">
              <a:buFontTx/>
              <a:buNone/>
              <a:defRPr sz="1867">
                <a:latin typeface="+mn-lt"/>
              </a:defRPr>
            </a:lvl2pPr>
            <a:lvl3pPr marL="1218986" indent="0">
              <a:buFontTx/>
              <a:buNone/>
              <a:defRPr sz="1867">
                <a:latin typeface="+mn-lt"/>
              </a:defRPr>
            </a:lvl3pPr>
            <a:lvl4pPr marL="1828480" indent="0">
              <a:buFontTx/>
              <a:buNone/>
              <a:defRPr sz="1867">
                <a:latin typeface="+mn-lt"/>
              </a:defRPr>
            </a:lvl4pPr>
            <a:lvl5pPr marL="2437972" indent="0">
              <a:buFontTx/>
              <a:buNone/>
              <a:defRPr sz="1867">
                <a:latin typeface="+mn-lt"/>
              </a:defRPr>
            </a:lvl5pPr>
          </a:lstStyle>
          <a:p>
            <a:pPr lvl="0"/>
            <a:r>
              <a:rPr lang="en-GB"/>
              <a:t>Click to edit Master text styles</a:t>
            </a:r>
          </a:p>
        </p:txBody>
      </p:sp>
    </p:spTree>
    <p:extLst>
      <p:ext uri="{BB962C8B-B14F-4D97-AF65-F5344CB8AC3E}">
        <p14:creationId xmlns:p14="http://schemas.microsoft.com/office/powerpoint/2010/main" val="1865100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ple image left no bullets">
    <p:bg>
      <p:bgPr>
        <a:solidFill>
          <a:srgbClr val="462666"/>
        </a:solidFill>
        <a:effectLst/>
      </p:bgPr>
    </p:bg>
    <p:spTree>
      <p:nvGrpSpPr>
        <p:cNvPr id="1" name=""/>
        <p:cNvGrpSpPr/>
        <p:nvPr/>
      </p:nvGrpSpPr>
      <p:grpSpPr>
        <a:xfrm>
          <a:off x="0" y="0"/>
          <a:ext cx="0" cy="0"/>
          <a:chOff x="0" y="0"/>
          <a:chExt cx="0" cy="0"/>
        </a:xfrm>
      </p:grpSpPr>
      <p:sp>
        <p:nvSpPr>
          <p:cNvPr id="9" name="Slide Number Placeholder 2"/>
          <p:cNvSpPr txBox="1">
            <a:spLocks/>
          </p:cNvSpPr>
          <p:nvPr/>
        </p:nvSpPr>
        <p:spPr>
          <a:xfrm>
            <a:off x="11368618" y="6356353"/>
            <a:ext cx="552449" cy="366183"/>
          </a:xfrm>
          <a:prstGeom prst="rect">
            <a:avLst/>
          </a:prstGeom>
        </p:spPr>
        <p:txBody>
          <a:bodyPr lIns="121901" tIns="60951" rIns="121901" bIns="60951"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607276" indent="-2607276" fontAlgn="auto">
              <a:spcBef>
                <a:spcPts val="0"/>
              </a:spcBef>
              <a:spcAft>
                <a:spcPts val="0"/>
              </a:spcAft>
              <a:defRPr/>
            </a:pPr>
            <a:fld id="{071111C2-4F6F-44F8-8EF1-C05799945913}" type="slidenum">
              <a:rPr lang="en-US" sz="1067" smtClean="0">
                <a:solidFill>
                  <a:srgbClr val="FFFFFF"/>
                </a:solidFill>
              </a:rPr>
              <a:pPr marL="2607276" indent="-2607276" fontAlgn="auto">
                <a:spcBef>
                  <a:spcPts val="0"/>
                </a:spcBef>
                <a:spcAft>
                  <a:spcPts val="0"/>
                </a:spcAft>
                <a:defRPr/>
              </a:pPr>
              <a:t>‹#›</a:t>
            </a:fld>
            <a:endParaRPr lang="en-US" sz="1067">
              <a:solidFill>
                <a:srgbClr val="FFFFFF"/>
              </a:solidFill>
            </a:endParaRPr>
          </a:p>
        </p:txBody>
      </p:sp>
      <p:sp>
        <p:nvSpPr>
          <p:cNvPr id="8" name="Picture Placeholder 9"/>
          <p:cNvSpPr>
            <a:spLocks noGrp="1"/>
          </p:cNvSpPr>
          <p:nvPr>
            <p:ph type="pic" sz="quarter" idx="12"/>
          </p:nvPr>
        </p:nvSpPr>
        <p:spPr>
          <a:xfrm>
            <a:off x="0" y="0"/>
            <a:ext cx="6133747" cy="6858000"/>
          </a:xfrm>
          <a:prstGeom prst="rect">
            <a:avLst/>
          </a:prstGeom>
        </p:spPr>
        <p:txBody>
          <a:bodyPr lIns="91426" tIns="45713" rIns="91426" bIns="45713" anchor="ctr"/>
          <a:lstStyle>
            <a:lvl1pPr marL="0" indent="0" algn="ctr">
              <a:buNone/>
              <a:defRPr sz="3200" i="1">
                <a:solidFill>
                  <a:schemeClr val="bg1"/>
                </a:solidFill>
              </a:defRPr>
            </a:lvl1pPr>
          </a:lstStyle>
          <a:p>
            <a:pPr lvl="0"/>
            <a:r>
              <a:rPr lang="en-GB" noProof="0"/>
              <a:t>Drag picture to placeholder or click icon to add</a:t>
            </a:r>
          </a:p>
        </p:txBody>
      </p:sp>
      <p:sp>
        <p:nvSpPr>
          <p:cNvPr id="7" name="Text Placeholder 6"/>
          <p:cNvSpPr>
            <a:spLocks noGrp="1"/>
          </p:cNvSpPr>
          <p:nvPr>
            <p:ph type="body" sz="quarter" idx="11"/>
          </p:nvPr>
        </p:nvSpPr>
        <p:spPr>
          <a:xfrm>
            <a:off x="6413214" y="1917244"/>
            <a:ext cx="5338588" cy="433917"/>
          </a:xfrm>
          <a:prstGeom prst="rect">
            <a:avLst/>
          </a:prstGeom>
        </p:spPr>
        <p:txBody>
          <a:bodyPr lIns="91426" tIns="45713" rIns="91426" bIns="45713">
            <a:noAutofit/>
          </a:bodyPr>
          <a:lstStyle>
            <a:lvl1pPr marL="0" indent="0">
              <a:buNone/>
              <a:defRPr sz="2400" b="1">
                <a:solidFill>
                  <a:srgbClr val="EEEA80"/>
                </a:solidFill>
              </a:defRPr>
            </a:lvl1pPr>
          </a:lstStyle>
          <a:p>
            <a:pPr lvl="0"/>
            <a:r>
              <a:rPr lang="en-GB"/>
              <a:t>Click to edit Master text styles</a:t>
            </a:r>
          </a:p>
        </p:txBody>
      </p:sp>
      <p:sp>
        <p:nvSpPr>
          <p:cNvPr id="5" name="Title 1"/>
          <p:cNvSpPr>
            <a:spLocks noGrp="1"/>
          </p:cNvSpPr>
          <p:nvPr>
            <p:ph type="title"/>
          </p:nvPr>
        </p:nvSpPr>
        <p:spPr>
          <a:xfrm>
            <a:off x="6303147" y="274641"/>
            <a:ext cx="5448653" cy="883601"/>
          </a:xfrm>
          <a:prstGeom prst="rect">
            <a:avLst/>
          </a:prstGeom>
        </p:spPr>
        <p:txBody>
          <a:bodyPr lIns="91426" tIns="45713" rIns="91426" bIns="45713"/>
          <a:lstStyle>
            <a:lvl1pPr>
              <a:defRPr>
                <a:solidFill>
                  <a:schemeClr val="bg1"/>
                </a:solidFill>
              </a:defRPr>
            </a:lvl1pPr>
          </a:lstStyle>
          <a:p>
            <a:r>
              <a:rPr lang="en-GB"/>
              <a:t>Click to edit Master title style</a:t>
            </a:r>
            <a:endParaRPr lang="en-US"/>
          </a:p>
        </p:txBody>
      </p:sp>
      <p:sp>
        <p:nvSpPr>
          <p:cNvPr id="6" name="Text Placeholder 4"/>
          <p:cNvSpPr>
            <a:spLocks noGrp="1"/>
          </p:cNvSpPr>
          <p:nvPr>
            <p:ph type="body" sz="quarter" idx="10"/>
          </p:nvPr>
        </p:nvSpPr>
        <p:spPr>
          <a:xfrm>
            <a:off x="6413213" y="2512535"/>
            <a:ext cx="5338585" cy="1678517"/>
          </a:xfrm>
          <a:prstGeom prst="rect">
            <a:avLst/>
          </a:prstGeom>
        </p:spPr>
        <p:txBody>
          <a:bodyPr lIns="91426" tIns="45713" rIns="91426" bIns="45713">
            <a:noAutofit/>
          </a:bodyPr>
          <a:lstStyle>
            <a:lvl1pPr marL="0" indent="0">
              <a:buFontTx/>
              <a:buNone/>
              <a:defRPr sz="1867">
                <a:solidFill>
                  <a:schemeClr val="bg1"/>
                </a:solidFill>
                <a:latin typeface="+mn-lt"/>
              </a:defRPr>
            </a:lvl1pPr>
            <a:lvl2pPr marL="609494" indent="0">
              <a:buFontTx/>
              <a:buNone/>
              <a:defRPr sz="1867">
                <a:latin typeface="+mn-lt"/>
              </a:defRPr>
            </a:lvl2pPr>
            <a:lvl3pPr marL="1218986" indent="0">
              <a:buFontTx/>
              <a:buNone/>
              <a:defRPr sz="1867">
                <a:latin typeface="+mn-lt"/>
              </a:defRPr>
            </a:lvl3pPr>
            <a:lvl4pPr marL="1828480" indent="0">
              <a:buFontTx/>
              <a:buNone/>
              <a:defRPr sz="1867">
                <a:latin typeface="+mn-lt"/>
              </a:defRPr>
            </a:lvl4pPr>
            <a:lvl5pPr marL="2437972" indent="0">
              <a:buFontTx/>
              <a:buNone/>
              <a:defRPr sz="1867">
                <a:latin typeface="+mn-lt"/>
              </a:defRPr>
            </a:lvl5pPr>
          </a:lstStyle>
          <a:p>
            <a:pPr lvl="0"/>
            <a:r>
              <a:rPr lang="en-GB"/>
              <a:t>Click to edit Master text styles</a:t>
            </a:r>
          </a:p>
        </p:txBody>
      </p:sp>
    </p:spTree>
    <p:extLst>
      <p:ext uri="{BB962C8B-B14F-4D97-AF65-F5344CB8AC3E}">
        <p14:creationId xmlns:p14="http://schemas.microsoft.com/office/powerpoint/2010/main" val="1751652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section title">
    <p:bg>
      <p:bgPr>
        <a:solidFill>
          <a:srgbClr val="462666"/>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5659968" y="3560233"/>
            <a:ext cx="624417"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sp>
        <p:nvSpPr>
          <p:cNvPr id="12" name="Text Placeholder 10"/>
          <p:cNvSpPr>
            <a:spLocks noGrp="1"/>
          </p:cNvSpPr>
          <p:nvPr>
            <p:ph type="body" sz="quarter" idx="11"/>
          </p:nvPr>
        </p:nvSpPr>
        <p:spPr>
          <a:xfrm>
            <a:off x="1200153" y="3787869"/>
            <a:ext cx="9997551" cy="1219200"/>
          </a:xfrm>
          <a:prstGeom prst="rect">
            <a:avLst/>
          </a:prstGeom>
        </p:spPr>
        <p:txBody>
          <a:bodyPr lIns="91426" tIns="45713" rIns="91426" bIns="45713">
            <a:noAutofit/>
          </a:bodyPr>
          <a:lstStyle>
            <a:lvl1pPr marL="0" indent="0" algn="ctr">
              <a:buFontTx/>
              <a:buNone/>
              <a:defRPr sz="2133">
                <a:solidFill>
                  <a:schemeClr val="bg1"/>
                </a:solidFill>
              </a:defRPr>
            </a:lvl1pPr>
            <a:lvl2pPr marL="609494" indent="0">
              <a:buFontTx/>
              <a:buNone/>
              <a:defRPr sz="2133">
                <a:solidFill>
                  <a:srgbClr val="FFFFFF"/>
                </a:solidFill>
              </a:defRPr>
            </a:lvl2pPr>
            <a:lvl3pPr marL="1218986" indent="0">
              <a:buFontTx/>
              <a:buNone/>
              <a:defRPr sz="2133">
                <a:solidFill>
                  <a:srgbClr val="FFFFFF"/>
                </a:solidFill>
              </a:defRPr>
            </a:lvl3pPr>
            <a:lvl4pPr marL="1828480" indent="0">
              <a:buFontTx/>
              <a:buNone/>
              <a:defRPr sz="2133">
                <a:solidFill>
                  <a:srgbClr val="FFFFFF"/>
                </a:solidFill>
              </a:defRPr>
            </a:lvl4pPr>
            <a:lvl5pPr marL="2437972" indent="0">
              <a:buFontTx/>
              <a:buNone/>
              <a:defRPr sz="2133">
                <a:solidFill>
                  <a:srgbClr val="FFFFFF"/>
                </a:solidFill>
              </a:defRPr>
            </a:lvl5pPr>
          </a:lstStyle>
          <a:p>
            <a:pPr lvl="0"/>
            <a:r>
              <a:rPr lang="en-GB"/>
              <a:t>Click to edit Master text styles</a:t>
            </a:r>
          </a:p>
        </p:txBody>
      </p:sp>
      <p:sp>
        <p:nvSpPr>
          <p:cNvPr id="13" name="Text Placeholder 8"/>
          <p:cNvSpPr>
            <a:spLocks noGrp="1"/>
          </p:cNvSpPr>
          <p:nvPr>
            <p:ph type="body" sz="quarter" idx="12"/>
          </p:nvPr>
        </p:nvSpPr>
        <p:spPr>
          <a:xfrm>
            <a:off x="1200153" y="2543883"/>
            <a:ext cx="9997551" cy="1219200"/>
          </a:xfrm>
          <a:prstGeom prst="rect">
            <a:avLst/>
          </a:prstGeom>
        </p:spPr>
        <p:txBody>
          <a:bodyPr lIns="91426" tIns="45713" rIns="91426" bIns="45713">
            <a:normAutofit/>
          </a:bodyPr>
          <a:lstStyle>
            <a:lvl1pPr marL="0" indent="0" algn="ctr">
              <a:buNone/>
              <a:defRPr sz="4533" b="1">
                <a:solidFill>
                  <a:srgbClr val="EEEA80"/>
                </a:solidFill>
              </a:defRPr>
            </a:lvl1pPr>
            <a:lvl2pPr>
              <a:defRPr b="1">
                <a:solidFill>
                  <a:srgbClr val="EEEA80"/>
                </a:solidFill>
              </a:defRPr>
            </a:lvl2pPr>
            <a:lvl3pPr>
              <a:defRPr b="1">
                <a:solidFill>
                  <a:srgbClr val="EEEA80"/>
                </a:solidFill>
              </a:defRPr>
            </a:lvl3pPr>
            <a:lvl4pPr>
              <a:defRPr b="1">
                <a:solidFill>
                  <a:srgbClr val="EEEA80"/>
                </a:solidFill>
              </a:defRPr>
            </a:lvl4pPr>
            <a:lvl5pPr>
              <a:defRPr b="1">
                <a:solidFill>
                  <a:srgbClr val="EEEA80"/>
                </a:solidFill>
              </a:defRPr>
            </a:lvl5pPr>
          </a:lstStyle>
          <a:p>
            <a:pPr lvl="0"/>
            <a:r>
              <a:rPr lang="en-GB"/>
              <a:t>Click to edit Master text styles</a:t>
            </a:r>
          </a:p>
        </p:txBody>
      </p:sp>
    </p:spTree>
    <p:extLst>
      <p:ext uri="{BB962C8B-B14F-4D97-AF65-F5344CB8AC3E}">
        <p14:creationId xmlns:p14="http://schemas.microsoft.com/office/powerpoint/2010/main" val="3700560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rple 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 descr="cfab-logo-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58035" y="264586"/>
            <a:ext cx="529167" cy="5863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11368618" y="6356353"/>
            <a:ext cx="552449" cy="366183"/>
          </a:xfrm>
          <a:prstGeom prst="rect">
            <a:avLst/>
          </a:prstGeom>
        </p:spPr>
        <p:txBody>
          <a:bodyPr lIns="121901" tIns="60951" rIns="121901" bIns="60951"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607276" indent="-2607276" fontAlgn="auto">
              <a:spcBef>
                <a:spcPts val="0"/>
              </a:spcBef>
              <a:spcAft>
                <a:spcPts val="0"/>
              </a:spcAft>
              <a:defRPr/>
            </a:pPr>
            <a:fld id="{FA0142D6-0A0C-405F-9048-034878C49405}" type="slidenum">
              <a:rPr lang="en-US" sz="1067" smtClean="0">
                <a:solidFill>
                  <a:srgbClr val="FFFFFF"/>
                </a:solidFill>
              </a:rPr>
              <a:pPr marL="2607276" indent="-2607276" fontAlgn="auto">
                <a:spcBef>
                  <a:spcPts val="0"/>
                </a:spcBef>
                <a:spcAft>
                  <a:spcPts val="0"/>
                </a:spcAft>
                <a:defRPr/>
              </a:pPr>
              <a:t>‹#›</a:t>
            </a:fld>
            <a:endParaRPr lang="en-US" sz="1067">
              <a:solidFill>
                <a:srgbClr val="FFFFFF"/>
              </a:solidFill>
            </a:endParaRPr>
          </a:p>
        </p:txBody>
      </p:sp>
      <p:sp>
        <p:nvSpPr>
          <p:cNvPr id="6" name="Text Placeholder 5"/>
          <p:cNvSpPr>
            <a:spLocks noGrp="1"/>
          </p:cNvSpPr>
          <p:nvPr>
            <p:ph type="body" sz="quarter" idx="10"/>
          </p:nvPr>
        </p:nvSpPr>
        <p:spPr>
          <a:xfrm>
            <a:off x="2328333" y="2319867"/>
            <a:ext cx="7264400" cy="1930400"/>
          </a:xfrm>
          <a:prstGeom prst="rect">
            <a:avLst/>
          </a:prstGeom>
        </p:spPr>
        <p:txBody>
          <a:bodyPr lIns="91426" tIns="45713" rIns="91426" bIns="45713"/>
          <a:lstStyle>
            <a:lvl1pPr marL="0" indent="0">
              <a:buFontTx/>
              <a:buNone/>
              <a:defRPr sz="2933" b="1" baseline="0">
                <a:solidFill>
                  <a:srgbClr val="EEEA80"/>
                </a:solidFill>
              </a:defRPr>
            </a:lvl1pPr>
            <a:lvl2pPr marL="609494" indent="0">
              <a:buFontTx/>
              <a:buNone/>
              <a:defRPr sz="2933"/>
            </a:lvl2pPr>
            <a:lvl3pPr marL="1218986" indent="0">
              <a:buFontTx/>
              <a:buNone/>
              <a:defRPr sz="2933"/>
            </a:lvl3pPr>
            <a:lvl4pPr marL="1828480" indent="0">
              <a:buFontTx/>
              <a:buNone/>
              <a:defRPr sz="2933"/>
            </a:lvl4pPr>
            <a:lvl5pPr marL="2437972" indent="0">
              <a:buFontTx/>
              <a:buNone/>
              <a:defRPr sz="2933"/>
            </a:lvl5pPr>
          </a:lstStyle>
          <a:p>
            <a:pPr lvl="0"/>
            <a:r>
              <a:rPr lang="en-GB"/>
              <a:t>Click to edit Master text styles</a:t>
            </a:r>
          </a:p>
        </p:txBody>
      </p:sp>
      <p:sp>
        <p:nvSpPr>
          <p:cNvPr id="10" name="Text Placeholder 9"/>
          <p:cNvSpPr>
            <a:spLocks noGrp="1"/>
          </p:cNvSpPr>
          <p:nvPr>
            <p:ph type="body" sz="quarter" idx="11"/>
          </p:nvPr>
        </p:nvSpPr>
        <p:spPr>
          <a:xfrm>
            <a:off x="2328333" y="4532843"/>
            <a:ext cx="7264400" cy="565151"/>
          </a:xfrm>
          <a:prstGeom prst="rect">
            <a:avLst/>
          </a:prstGeom>
        </p:spPr>
        <p:txBody>
          <a:bodyPr lIns="91426" tIns="45713" rIns="91426" bIns="45713"/>
          <a:lstStyle>
            <a:lvl1pPr marL="0" indent="0" algn="ctr">
              <a:buFontTx/>
              <a:buNone/>
              <a:defRPr sz="2133" baseline="0">
                <a:solidFill>
                  <a:srgbClr val="FFFFFF"/>
                </a:solidFill>
              </a:defRPr>
            </a:lvl1pPr>
            <a:lvl2pPr marL="609494" indent="0">
              <a:buFontTx/>
              <a:buNone/>
              <a:defRPr sz="2133">
                <a:solidFill>
                  <a:srgbClr val="FFFFFF"/>
                </a:solidFill>
              </a:defRPr>
            </a:lvl2pPr>
            <a:lvl3pPr marL="1218986" indent="0">
              <a:buFontTx/>
              <a:buNone/>
              <a:defRPr sz="2133">
                <a:solidFill>
                  <a:srgbClr val="FFFFFF"/>
                </a:solidFill>
              </a:defRPr>
            </a:lvl3pPr>
            <a:lvl4pPr marL="1828480" indent="0">
              <a:buFontTx/>
              <a:buNone/>
              <a:defRPr sz="2133">
                <a:solidFill>
                  <a:srgbClr val="FFFFFF"/>
                </a:solidFill>
              </a:defRPr>
            </a:lvl4pPr>
            <a:lvl5pPr marL="2437972" indent="0">
              <a:buFontTx/>
              <a:buNone/>
              <a:defRPr sz="2133">
                <a:solidFill>
                  <a:srgbClr val="FFFFFF"/>
                </a:solidFill>
              </a:defRPr>
            </a:lvl5pPr>
          </a:lstStyle>
          <a:p>
            <a:pPr lvl="0"/>
            <a:r>
              <a:rPr lang="en-GB"/>
              <a:t>Click to edit Master text styles</a:t>
            </a:r>
          </a:p>
        </p:txBody>
      </p:sp>
    </p:spTree>
    <p:extLst>
      <p:ext uri="{BB962C8B-B14F-4D97-AF65-F5344CB8AC3E}">
        <p14:creationId xmlns:p14="http://schemas.microsoft.com/office/powerpoint/2010/main" val="2943246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section title">
    <p:bg>
      <p:bgPr>
        <a:solidFill>
          <a:srgbClr val="6EC5D3"/>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5659968" y="3560233"/>
            <a:ext cx="624417" cy="0"/>
          </a:xfrm>
          <a:prstGeom prst="line">
            <a:avLst/>
          </a:prstGeom>
          <a:ln w="38100" cap="rnd" cmpd="sng">
            <a:solidFill>
              <a:srgbClr val="462666"/>
            </a:solidFill>
          </a:ln>
        </p:spPr>
        <p:style>
          <a:lnRef idx="1">
            <a:schemeClr val="dk1"/>
          </a:lnRef>
          <a:fillRef idx="0">
            <a:schemeClr val="dk1"/>
          </a:fillRef>
          <a:effectRef idx="0">
            <a:schemeClr val="dk1"/>
          </a:effectRef>
          <a:fontRef idx="minor">
            <a:schemeClr val="tx1"/>
          </a:fontRef>
        </p:style>
      </p:cxnSp>
      <p:sp>
        <p:nvSpPr>
          <p:cNvPr id="11" name="Text Placeholder 10"/>
          <p:cNvSpPr>
            <a:spLocks noGrp="1"/>
          </p:cNvSpPr>
          <p:nvPr>
            <p:ph type="body" sz="quarter" idx="11"/>
          </p:nvPr>
        </p:nvSpPr>
        <p:spPr>
          <a:xfrm>
            <a:off x="1200153" y="3787869"/>
            <a:ext cx="9997551" cy="1219200"/>
          </a:xfrm>
          <a:prstGeom prst="rect">
            <a:avLst/>
          </a:prstGeom>
        </p:spPr>
        <p:txBody>
          <a:bodyPr lIns="91426" tIns="45713" rIns="91426" bIns="45713">
            <a:noAutofit/>
          </a:bodyPr>
          <a:lstStyle>
            <a:lvl1pPr marL="0" indent="0" algn="ctr">
              <a:buFontTx/>
              <a:buNone/>
              <a:defRPr sz="2133">
                <a:solidFill>
                  <a:schemeClr val="bg1"/>
                </a:solidFill>
              </a:defRPr>
            </a:lvl1pPr>
            <a:lvl2pPr marL="609494" indent="0">
              <a:buFontTx/>
              <a:buNone/>
              <a:defRPr sz="2133">
                <a:solidFill>
                  <a:srgbClr val="FFFFFF"/>
                </a:solidFill>
              </a:defRPr>
            </a:lvl2pPr>
            <a:lvl3pPr marL="1218986" indent="0">
              <a:buFontTx/>
              <a:buNone/>
              <a:defRPr sz="2133">
                <a:solidFill>
                  <a:srgbClr val="FFFFFF"/>
                </a:solidFill>
              </a:defRPr>
            </a:lvl3pPr>
            <a:lvl4pPr marL="1828480" indent="0">
              <a:buFontTx/>
              <a:buNone/>
              <a:defRPr sz="2133">
                <a:solidFill>
                  <a:srgbClr val="FFFFFF"/>
                </a:solidFill>
              </a:defRPr>
            </a:lvl4pPr>
            <a:lvl5pPr marL="2437972" indent="0">
              <a:buFontTx/>
              <a:buNone/>
              <a:defRPr sz="2133">
                <a:solidFill>
                  <a:srgbClr val="FFFFFF"/>
                </a:solidFill>
              </a:defRPr>
            </a:lvl5pPr>
          </a:lstStyle>
          <a:p>
            <a:pPr lvl="0"/>
            <a:r>
              <a:rPr lang="en-GB"/>
              <a:t>Click to edit Master text styles</a:t>
            </a:r>
          </a:p>
        </p:txBody>
      </p:sp>
      <p:sp>
        <p:nvSpPr>
          <p:cNvPr id="9" name="Text Placeholder 8"/>
          <p:cNvSpPr>
            <a:spLocks noGrp="1"/>
          </p:cNvSpPr>
          <p:nvPr>
            <p:ph type="body" sz="quarter" idx="10"/>
          </p:nvPr>
        </p:nvSpPr>
        <p:spPr>
          <a:xfrm>
            <a:off x="1200153" y="2543883"/>
            <a:ext cx="9997551" cy="1219200"/>
          </a:xfrm>
          <a:prstGeom prst="rect">
            <a:avLst/>
          </a:prstGeom>
        </p:spPr>
        <p:txBody>
          <a:bodyPr lIns="91426" tIns="45713" rIns="91426" bIns="45713">
            <a:normAutofit/>
          </a:bodyPr>
          <a:lstStyle>
            <a:lvl1pPr marL="0" indent="0" algn="ctr">
              <a:buNone/>
              <a:defRPr sz="4533" b="1">
                <a:solidFill>
                  <a:schemeClr val="bg1"/>
                </a:solidFill>
              </a:defRPr>
            </a:lvl1pPr>
            <a:lvl2pPr>
              <a:defRPr b="1">
                <a:solidFill>
                  <a:srgbClr val="EEEA80"/>
                </a:solidFill>
              </a:defRPr>
            </a:lvl2pPr>
            <a:lvl3pPr>
              <a:defRPr b="1">
                <a:solidFill>
                  <a:srgbClr val="EEEA80"/>
                </a:solidFill>
              </a:defRPr>
            </a:lvl3pPr>
            <a:lvl4pPr>
              <a:defRPr b="1">
                <a:solidFill>
                  <a:srgbClr val="EEEA80"/>
                </a:solidFill>
              </a:defRPr>
            </a:lvl4pPr>
            <a:lvl5pPr>
              <a:defRPr b="1">
                <a:solidFill>
                  <a:srgbClr val="EEEA80"/>
                </a:solidFill>
              </a:defRPr>
            </a:lvl5pPr>
          </a:lstStyle>
          <a:p>
            <a:pPr lvl="0"/>
            <a:r>
              <a:rPr lang="en-GB"/>
              <a:t>Click to edit Master text styles</a:t>
            </a:r>
          </a:p>
        </p:txBody>
      </p:sp>
    </p:spTree>
    <p:extLst>
      <p:ext uri="{BB962C8B-B14F-4D97-AF65-F5344CB8AC3E}">
        <p14:creationId xmlns:p14="http://schemas.microsoft.com/office/powerpoint/2010/main" val="4077865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 section title">
    <p:bg>
      <p:bgPr>
        <a:solidFill>
          <a:srgbClr val="EA5167"/>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5659968" y="3560233"/>
            <a:ext cx="624417" cy="0"/>
          </a:xfrm>
          <a:prstGeom prst="line">
            <a:avLst/>
          </a:prstGeom>
          <a:ln w="38100" cap="rnd" cmpd="sng">
            <a:solidFill>
              <a:srgbClr val="EEEA80"/>
            </a:solidFill>
          </a:ln>
        </p:spPr>
        <p:style>
          <a:lnRef idx="1">
            <a:schemeClr val="dk1"/>
          </a:lnRef>
          <a:fillRef idx="0">
            <a:schemeClr val="dk1"/>
          </a:fillRef>
          <a:effectRef idx="0">
            <a:schemeClr val="dk1"/>
          </a:effectRef>
          <a:fontRef idx="minor">
            <a:schemeClr val="tx1"/>
          </a:fontRef>
        </p:style>
      </p:cxnSp>
      <p:sp>
        <p:nvSpPr>
          <p:cNvPr id="5" name="Text Placeholder 10"/>
          <p:cNvSpPr>
            <a:spLocks noGrp="1"/>
          </p:cNvSpPr>
          <p:nvPr>
            <p:ph type="body" sz="quarter" idx="11"/>
          </p:nvPr>
        </p:nvSpPr>
        <p:spPr>
          <a:xfrm>
            <a:off x="1200153" y="3787869"/>
            <a:ext cx="9997551" cy="1219200"/>
          </a:xfrm>
          <a:prstGeom prst="rect">
            <a:avLst/>
          </a:prstGeom>
        </p:spPr>
        <p:txBody>
          <a:bodyPr lIns="91426" tIns="45713" rIns="91426" bIns="45713">
            <a:noAutofit/>
          </a:bodyPr>
          <a:lstStyle>
            <a:lvl1pPr marL="0" indent="0" algn="ctr">
              <a:buFontTx/>
              <a:buNone/>
              <a:defRPr sz="2133">
                <a:solidFill>
                  <a:schemeClr val="bg1"/>
                </a:solidFill>
              </a:defRPr>
            </a:lvl1pPr>
            <a:lvl2pPr marL="609494" indent="0">
              <a:buFontTx/>
              <a:buNone/>
              <a:defRPr sz="2133">
                <a:solidFill>
                  <a:srgbClr val="FFFFFF"/>
                </a:solidFill>
              </a:defRPr>
            </a:lvl2pPr>
            <a:lvl3pPr marL="1218986" indent="0">
              <a:buFontTx/>
              <a:buNone/>
              <a:defRPr sz="2133">
                <a:solidFill>
                  <a:srgbClr val="FFFFFF"/>
                </a:solidFill>
              </a:defRPr>
            </a:lvl3pPr>
            <a:lvl4pPr marL="1828480" indent="0">
              <a:buFontTx/>
              <a:buNone/>
              <a:defRPr sz="2133">
                <a:solidFill>
                  <a:srgbClr val="FFFFFF"/>
                </a:solidFill>
              </a:defRPr>
            </a:lvl4pPr>
            <a:lvl5pPr marL="2437972" indent="0">
              <a:buFontTx/>
              <a:buNone/>
              <a:defRPr sz="2133">
                <a:solidFill>
                  <a:srgbClr val="FFFFFF"/>
                </a:solidFill>
              </a:defRPr>
            </a:lvl5pPr>
          </a:lstStyle>
          <a:p>
            <a:pPr lvl="0"/>
            <a:r>
              <a:rPr lang="en-GB"/>
              <a:t>Click to edit Master text styles</a:t>
            </a:r>
          </a:p>
        </p:txBody>
      </p:sp>
      <p:sp>
        <p:nvSpPr>
          <p:cNvPr id="6" name="Text Placeholder 8"/>
          <p:cNvSpPr>
            <a:spLocks noGrp="1"/>
          </p:cNvSpPr>
          <p:nvPr>
            <p:ph type="body" sz="quarter" idx="10"/>
          </p:nvPr>
        </p:nvSpPr>
        <p:spPr>
          <a:xfrm>
            <a:off x="1200153" y="2543883"/>
            <a:ext cx="9997551" cy="1219200"/>
          </a:xfrm>
          <a:prstGeom prst="rect">
            <a:avLst/>
          </a:prstGeom>
        </p:spPr>
        <p:txBody>
          <a:bodyPr lIns="91426" tIns="45713" rIns="91426" bIns="45713">
            <a:normAutofit/>
          </a:bodyPr>
          <a:lstStyle>
            <a:lvl1pPr marL="0" indent="0" algn="ctr">
              <a:buNone/>
              <a:defRPr sz="4533" b="1">
                <a:solidFill>
                  <a:schemeClr val="bg1"/>
                </a:solidFill>
              </a:defRPr>
            </a:lvl1pPr>
            <a:lvl2pPr>
              <a:defRPr b="1">
                <a:solidFill>
                  <a:srgbClr val="EEEA80"/>
                </a:solidFill>
              </a:defRPr>
            </a:lvl2pPr>
            <a:lvl3pPr>
              <a:defRPr b="1">
                <a:solidFill>
                  <a:srgbClr val="EEEA80"/>
                </a:solidFill>
              </a:defRPr>
            </a:lvl3pPr>
            <a:lvl4pPr>
              <a:defRPr b="1">
                <a:solidFill>
                  <a:srgbClr val="EEEA80"/>
                </a:solidFill>
              </a:defRPr>
            </a:lvl4pPr>
            <a:lvl5pPr>
              <a:defRPr b="1">
                <a:solidFill>
                  <a:srgbClr val="EEEA80"/>
                </a:solidFill>
              </a:defRPr>
            </a:lvl5pPr>
          </a:lstStyle>
          <a:p>
            <a:pPr lvl="0"/>
            <a:r>
              <a:rPr lang="en-GB"/>
              <a:t>Click to edit Master text styles</a:t>
            </a:r>
          </a:p>
        </p:txBody>
      </p:sp>
    </p:spTree>
    <p:extLst>
      <p:ext uri="{BB962C8B-B14F-4D97-AF65-F5344CB8AC3E}">
        <p14:creationId xmlns:p14="http://schemas.microsoft.com/office/powerpoint/2010/main" val="1218202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A with logo">
    <p:spTree>
      <p:nvGrpSpPr>
        <p:cNvPr id="1" name=""/>
        <p:cNvGrpSpPr/>
        <p:nvPr/>
      </p:nvGrpSpPr>
      <p:grpSpPr>
        <a:xfrm>
          <a:off x="0" y="0"/>
          <a:ext cx="0" cy="0"/>
          <a:chOff x="0" y="0"/>
          <a:chExt cx="0" cy="0"/>
        </a:xfrm>
      </p:grpSpPr>
      <p:pic>
        <p:nvPicPr>
          <p:cNvPr id="2"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66500" y="292101"/>
            <a:ext cx="440267"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p:cNvSpPr txBox="1">
            <a:spLocks/>
          </p:cNvSpPr>
          <p:nvPr/>
        </p:nvSpPr>
        <p:spPr>
          <a:xfrm>
            <a:off x="11368618" y="6356353"/>
            <a:ext cx="552449" cy="366183"/>
          </a:xfrm>
          <a:prstGeom prst="rect">
            <a:avLst/>
          </a:prstGeom>
        </p:spPr>
        <p:txBody>
          <a:bodyPr lIns="121901" tIns="60951" rIns="121901" bIns="60951"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607276" indent="-2607276" fontAlgn="auto">
              <a:spcBef>
                <a:spcPts val="0"/>
              </a:spcBef>
              <a:spcAft>
                <a:spcPts val="0"/>
              </a:spcAft>
              <a:defRPr/>
            </a:pPr>
            <a:fld id="{A7FFEF20-E2A7-4F79-82CA-EAA7F460EC9E}" type="slidenum">
              <a:rPr lang="en-US" sz="1067" smtClean="0">
                <a:solidFill>
                  <a:srgbClr val="462666"/>
                </a:solidFill>
              </a:rPr>
              <a:pPr marL="2607276" indent="-2607276" fontAlgn="auto">
                <a:spcBef>
                  <a:spcPts val="0"/>
                </a:spcBef>
                <a:spcAft>
                  <a:spcPts val="0"/>
                </a:spcAft>
                <a:defRPr/>
              </a:pPr>
              <a:t>‹#›</a:t>
            </a:fld>
            <a:endParaRPr lang="en-US" sz="1067">
              <a:solidFill>
                <a:srgbClr val="462666"/>
              </a:solidFill>
            </a:endParaRPr>
          </a:p>
        </p:txBody>
      </p:sp>
    </p:spTree>
    <p:extLst>
      <p:ext uri="{BB962C8B-B14F-4D97-AF65-F5344CB8AC3E}">
        <p14:creationId xmlns:p14="http://schemas.microsoft.com/office/powerpoint/2010/main" val="1711086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s diagram">
    <p:spTree>
      <p:nvGrpSpPr>
        <p:cNvPr id="1" name=""/>
        <p:cNvGrpSpPr/>
        <p:nvPr/>
      </p:nvGrpSpPr>
      <p:grpSpPr>
        <a:xfrm>
          <a:off x="0" y="0"/>
          <a:ext cx="0" cy="0"/>
          <a:chOff x="0" y="0"/>
          <a:chExt cx="0" cy="0"/>
        </a:xfrm>
      </p:grpSpPr>
      <p:pic>
        <p:nvPicPr>
          <p:cNvPr id="9"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66500" y="292101"/>
            <a:ext cx="440267"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Oval 9"/>
          <p:cNvSpPr/>
          <p:nvPr/>
        </p:nvSpPr>
        <p:spPr>
          <a:xfrm>
            <a:off x="1009653" y="2118786"/>
            <a:ext cx="2711449" cy="2713567"/>
          </a:xfrm>
          <a:prstGeom prst="ellipse">
            <a:avLst/>
          </a:prstGeom>
          <a:solidFill>
            <a:srgbClr val="462666"/>
          </a:solidFill>
          <a:ln w="38100" cmpd="sng">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anchor="ctr"/>
          <a:lstStyle/>
          <a:p>
            <a:pPr algn="ctr" eaLnBrk="1" fontAlgn="auto" hangingPunct="1">
              <a:spcBef>
                <a:spcPts val="0"/>
              </a:spcBef>
              <a:spcAft>
                <a:spcPts val="0"/>
              </a:spcAft>
              <a:defRPr/>
            </a:pPr>
            <a:endParaRPr lang="en-US" sz="2400"/>
          </a:p>
        </p:txBody>
      </p:sp>
      <p:sp>
        <p:nvSpPr>
          <p:cNvPr id="11" name="Oval 10"/>
          <p:cNvSpPr/>
          <p:nvPr/>
        </p:nvSpPr>
        <p:spPr>
          <a:xfrm>
            <a:off x="4732867" y="2118786"/>
            <a:ext cx="2713567" cy="2713567"/>
          </a:xfrm>
          <a:prstGeom prst="ellipse">
            <a:avLst/>
          </a:prstGeom>
          <a:solidFill>
            <a:srgbClr val="EA5167"/>
          </a:solidFill>
          <a:ln w="38100" cmpd="sng">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anchor="ctr"/>
          <a:lstStyle/>
          <a:p>
            <a:pPr algn="ctr" eaLnBrk="1" fontAlgn="auto" hangingPunct="1">
              <a:spcBef>
                <a:spcPts val="0"/>
              </a:spcBef>
              <a:spcAft>
                <a:spcPts val="0"/>
              </a:spcAft>
              <a:defRPr/>
            </a:pPr>
            <a:endParaRPr lang="en-US" sz="2400"/>
          </a:p>
        </p:txBody>
      </p:sp>
      <p:cxnSp>
        <p:nvCxnSpPr>
          <p:cNvPr id="12" name="Straight Connector 11"/>
          <p:cNvCxnSpPr>
            <a:endCxn id="5" idx="2"/>
          </p:cNvCxnSpPr>
          <p:nvPr/>
        </p:nvCxnSpPr>
        <p:spPr>
          <a:xfrm>
            <a:off x="3721101" y="3473453"/>
            <a:ext cx="1011767" cy="2116"/>
          </a:xfrm>
          <a:prstGeom prst="line">
            <a:avLst/>
          </a:prstGeom>
          <a:ln w="38100" cap="rnd" cmpd="sng">
            <a:solidFill>
              <a:srgbClr val="4A4A49"/>
            </a:solidFill>
          </a:ln>
        </p:spPr>
        <p:style>
          <a:lnRef idx="1">
            <a:schemeClr val="dk1"/>
          </a:lnRef>
          <a:fillRef idx="0">
            <a:schemeClr val="dk1"/>
          </a:fillRef>
          <a:effectRef idx="0">
            <a:schemeClr val="dk1"/>
          </a:effectRef>
          <a:fontRef idx="minor">
            <a:schemeClr val="tx1"/>
          </a:fontRef>
        </p:style>
      </p:cxnSp>
      <p:sp>
        <p:nvSpPr>
          <p:cNvPr id="13" name="Oval 12"/>
          <p:cNvSpPr/>
          <p:nvPr/>
        </p:nvSpPr>
        <p:spPr>
          <a:xfrm>
            <a:off x="8456086" y="2118786"/>
            <a:ext cx="2713567" cy="2713567"/>
          </a:xfrm>
          <a:prstGeom prst="ellipse">
            <a:avLst/>
          </a:prstGeom>
          <a:solidFill>
            <a:srgbClr val="6EC5D3"/>
          </a:solidFill>
          <a:ln w="38100" cmpd="sng">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anchor="ctr"/>
          <a:lstStyle/>
          <a:p>
            <a:pPr algn="ctr" eaLnBrk="1" fontAlgn="auto" hangingPunct="1">
              <a:spcBef>
                <a:spcPts val="0"/>
              </a:spcBef>
              <a:spcAft>
                <a:spcPts val="0"/>
              </a:spcAft>
              <a:defRPr/>
            </a:pPr>
            <a:endParaRPr lang="en-US" sz="2400"/>
          </a:p>
        </p:txBody>
      </p:sp>
      <p:cxnSp>
        <p:nvCxnSpPr>
          <p:cNvPr id="16" name="Straight Connector 15"/>
          <p:cNvCxnSpPr>
            <a:endCxn id="8" idx="2"/>
          </p:cNvCxnSpPr>
          <p:nvPr/>
        </p:nvCxnSpPr>
        <p:spPr>
          <a:xfrm>
            <a:off x="7446433" y="3473453"/>
            <a:ext cx="1009651" cy="2116"/>
          </a:xfrm>
          <a:prstGeom prst="line">
            <a:avLst/>
          </a:prstGeom>
          <a:ln w="38100" cap="rnd" cmpd="sng">
            <a:solidFill>
              <a:srgbClr val="4A4A49"/>
            </a:solidFill>
          </a:ln>
        </p:spPr>
        <p:style>
          <a:lnRef idx="1">
            <a:schemeClr val="dk1"/>
          </a:lnRef>
          <a:fillRef idx="0">
            <a:schemeClr val="dk1"/>
          </a:fillRef>
          <a:effectRef idx="0">
            <a:schemeClr val="dk1"/>
          </a:effectRef>
          <a:fontRef idx="minor">
            <a:schemeClr val="tx1"/>
          </a:fontRef>
        </p:style>
      </p:cxnSp>
      <p:sp>
        <p:nvSpPr>
          <p:cNvPr id="17" name="Isosceles Triangle 16"/>
          <p:cNvSpPr/>
          <p:nvPr/>
        </p:nvSpPr>
        <p:spPr>
          <a:xfrm rot="5400000">
            <a:off x="4116918" y="3371853"/>
            <a:ext cx="258233" cy="207433"/>
          </a:xfrm>
          <a:prstGeom prst="triangle">
            <a:avLst/>
          </a:prstGeom>
          <a:solidFill>
            <a:srgbClr val="4A4A49"/>
          </a:solidFill>
          <a:ln w="38100" cmpd="sng">
            <a:solidFill>
              <a:srgbClr val="4A4A49"/>
            </a:solidFill>
          </a:ln>
          <a:effectLst/>
        </p:spPr>
        <p:style>
          <a:lnRef idx="1">
            <a:schemeClr val="accent1"/>
          </a:lnRef>
          <a:fillRef idx="3">
            <a:schemeClr val="accent1"/>
          </a:fillRef>
          <a:effectRef idx="2">
            <a:schemeClr val="accent1"/>
          </a:effectRef>
          <a:fontRef idx="minor">
            <a:schemeClr val="lt1"/>
          </a:fontRef>
        </p:style>
        <p:txBody>
          <a:bodyPr lIns="121901" tIns="60951" rIns="121901" bIns="60951" anchor="ctr"/>
          <a:lstStyle/>
          <a:p>
            <a:pPr algn="ctr" eaLnBrk="1" fontAlgn="auto" hangingPunct="1">
              <a:spcBef>
                <a:spcPts val="0"/>
              </a:spcBef>
              <a:spcAft>
                <a:spcPts val="0"/>
              </a:spcAft>
              <a:defRPr/>
            </a:pPr>
            <a:endParaRPr lang="en-US" sz="2400"/>
          </a:p>
        </p:txBody>
      </p:sp>
      <p:sp>
        <p:nvSpPr>
          <p:cNvPr id="18" name="Isosceles Triangle 17"/>
          <p:cNvSpPr/>
          <p:nvPr/>
        </p:nvSpPr>
        <p:spPr>
          <a:xfrm rot="5400000">
            <a:off x="7835902" y="3371853"/>
            <a:ext cx="258233" cy="207433"/>
          </a:xfrm>
          <a:prstGeom prst="triangle">
            <a:avLst/>
          </a:prstGeom>
          <a:solidFill>
            <a:srgbClr val="4A4A49"/>
          </a:solidFill>
          <a:ln w="38100" cmpd="sng">
            <a:solidFill>
              <a:srgbClr val="4A4A49"/>
            </a:solidFill>
          </a:ln>
          <a:effectLst/>
        </p:spPr>
        <p:style>
          <a:lnRef idx="1">
            <a:schemeClr val="accent1"/>
          </a:lnRef>
          <a:fillRef idx="3">
            <a:schemeClr val="accent1"/>
          </a:fillRef>
          <a:effectRef idx="2">
            <a:schemeClr val="accent1"/>
          </a:effectRef>
          <a:fontRef idx="minor">
            <a:schemeClr val="lt1"/>
          </a:fontRef>
        </p:style>
        <p:txBody>
          <a:bodyPr lIns="121901" tIns="60951" rIns="121901" bIns="60951" anchor="ctr"/>
          <a:lstStyle/>
          <a:p>
            <a:pPr algn="ctr" eaLnBrk="1" fontAlgn="auto" hangingPunct="1">
              <a:spcBef>
                <a:spcPts val="0"/>
              </a:spcBef>
              <a:spcAft>
                <a:spcPts val="0"/>
              </a:spcAft>
              <a:defRPr/>
            </a:pPr>
            <a:endParaRPr lang="en-US" sz="2400"/>
          </a:p>
        </p:txBody>
      </p:sp>
      <p:sp>
        <p:nvSpPr>
          <p:cNvPr id="20" name="Slide Number Placeholder 2"/>
          <p:cNvSpPr txBox="1">
            <a:spLocks/>
          </p:cNvSpPr>
          <p:nvPr/>
        </p:nvSpPr>
        <p:spPr>
          <a:xfrm>
            <a:off x="11368618" y="6356353"/>
            <a:ext cx="552449" cy="366183"/>
          </a:xfrm>
          <a:prstGeom prst="rect">
            <a:avLst/>
          </a:prstGeom>
        </p:spPr>
        <p:txBody>
          <a:bodyPr lIns="121901" tIns="60951" rIns="121901" bIns="60951"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607276" indent="-2607276" fontAlgn="auto">
              <a:spcBef>
                <a:spcPts val="0"/>
              </a:spcBef>
              <a:spcAft>
                <a:spcPts val="0"/>
              </a:spcAft>
              <a:defRPr/>
            </a:pPr>
            <a:fld id="{9D6317FD-D1FE-490A-93C5-E9188E0B0243}" type="slidenum">
              <a:rPr lang="en-US" sz="1067" smtClean="0"/>
              <a:pPr marL="2607276" indent="-2607276" fontAlgn="auto">
                <a:spcBef>
                  <a:spcPts val="0"/>
                </a:spcBef>
                <a:spcAft>
                  <a:spcPts val="0"/>
                </a:spcAft>
                <a:defRPr/>
              </a:pPr>
              <a:t>‹#›</a:t>
            </a:fld>
            <a:endParaRPr lang="en-US" sz="1067"/>
          </a:p>
        </p:txBody>
      </p:sp>
      <p:sp>
        <p:nvSpPr>
          <p:cNvPr id="14" name="Title 1"/>
          <p:cNvSpPr>
            <a:spLocks noGrp="1"/>
          </p:cNvSpPr>
          <p:nvPr>
            <p:ph type="title"/>
          </p:nvPr>
        </p:nvSpPr>
        <p:spPr>
          <a:xfrm>
            <a:off x="609602" y="274641"/>
            <a:ext cx="10759017" cy="883601"/>
          </a:xfrm>
          <a:prstGeom prst="rect">
            <a:avLst/>
          </a:prstGeom>
        </p:spPr>
        <p:txBody>
          <a:bodyPr lIns="91426" tIns="45713" rIns="91426" bIns="45713"/>
          <a:lstStyle>
            <a:lvl1pPr>
              <a:defRPr sz="3733"/>
            </a:lvl1pPr>
          </a:lstStyle>
          <a:p>
            <a:r>
              <a:rPr lang="en-GB"/>
              <a:t>Click to edit Master title style</a:t>
            </a:r>
            <a:endParaRPr lang="en-US"/>
          </a:p>
        </p:txBody>
      </p:sp>
      <p:sp>
        <p:nvSpPr>
          <p:cNvPr id="15" name="Text Placeholder 14"/>
          <p:cNvSpPr>
            <a:spLocks noGrp="1"/>
          </p:cNvSpPr>
          <p:nvPr>
            <p:ph type="body" sz="quarter" idx="10"/>
          </p:nvPr>
        </p:nvSpPr>
        <p:spPr>
          <a:xfrm>
            <a:off x="1373035" y="2512484"/>
            <a:ext cx="1972621" cy="366704"/>
          </a:xfrm>
          <a:prstGeom prst="rect">
            <a:avLst/>
          </a:prstGeom>
        </p:spPr>
        <p:txBody>
          <a:bodyPr lIns="91426" tIns="45713" rIns="91426" bIns="45713"/>
          <a:lstStyle>
            <a:lvl1pPr marL="0" indent="0" algn="ctr">
              <a:buFontTx/>
              <a:buNone/>
              <a:defRPr sz="1867" b="1" baseline="0">
                <a:solidFill>
                  <a:srgbClr val="FFFFFF"/>
                </a:solidFill>
              </a:defRPr>
            </a:lvl1pPr>
            <a:lvl2pPr marL="609494" indent="0">
              <a:buFontTx/>
              <a:buNone/>
              <a:defRPr sz="1867"/>
            </a:lvl2pPr>
            <a:lvl3pPr marL="1218986" indent="0">
              <a:buFontTx/>
              <a:buNone/>
              <a:defRPr sz="1867"/>
            </a:lvl3pPr>
            <a:lvl4pPr marL="1828480" indent="0">
              <a:buFontTx/>
              <a:buNone/>
              <a:defRPr sz="1867"/>
            </a:lvl4pPr>
            <a:lvl5pPr marL="2437972" indent="0">
              <a:buFontTx/>
              <a:buNone/>
              <a:defRPr sz="1867"/>
            </a:lvl5pPr>
          </a:lstStyle>
          <a:p>
            <a:pPr lvl="0"/>
            <a:r>
              <a:rPr lang="en-GB"/>
              <a:t>Click to edit Master text styles</a:t>
            </a:r>
          </a:p>
        </p:txBody>
      </p:sp>
      <p:sp>
        <p:nvSpPr>
          <p:cNvPr id="19" name="Text Placeholder 14"/>
          <p:cNvSpPr>
            <a:spLocks noGrp="1"/>
          </p:cNvSpPr>
          <p:nvPr>
            <p:ph type="body" sz="quarter" idx="13"/>
          </p:nvPr>
        </p:nvSpPr>
        <p:spPr>
          <a:xfrm>
            <a:off x="1009438" y="3058327"/>
            <a:ext cx="2712383" cy="1547445"/>
          </a:xfrm>
          <a:prstGeom prst="rect">
            <a:avLst/>
          </a:prstGeom>
        </p:spPr>
        <p:txBody>
          <a:bodyPr lIns="91426" tIns="45713" rIns="91426" bIns="45713"/>
          <a:lstStyle>
            <a:lvl1pPr marL="0" indent="0" algn="ctr">
              <a:spcBef>
                <a:spcPts val="0"/>
              </a:spcBef>
              <a:buFontTx/>
              <a:buNone/>
              <a:defRPr sz="1600" b="0" baseline="0">
                <a:solidFill>
                  <a:srgbClr val="FFFFFF"/>
                </a:solidFill>
              </a:defRPr>
            </a:lvl1pPr>
            <a:lvl2pPr marL="609494" indent="0">
              <a:buFontTx/>
              <a:buNone/>
              <a:defRPr sz="1867"/>
            </a:lvl2pPr>
            <a:lvl3pPr marL="1218986" indent="0">
              <a:buFontTx/>
              <a:buNone/>
              <a:defRPr sz="1867"/>
            </a:lvl3pPr>
            <a:lvl4pPr marL="1828480" indent="0">
              <a:buFontTx/>
              <a:buNone/>
              <a:defRPr sz="1867"/>
            </a:lvl4pPr>
            <a:lvl5pPr marL="2437972" indent="0">
              <a:buFontTx/>
              <a:buNone/>
              <a:defRPr sz="1867"/>
            </a:lvl5pPr>
          </a:lstStyle>
          <a:p>
            <a:pPr lvl="0"/>
            <a:r>
              <a:rPr lang="en-GB"/>
              <a:t>Click to edit Master text styles</a:t>
            </a:r>
          </a:p>
        </p:txBody>
      </p:sp>
      <p:sp>
        <p:nvSpPr>
          <p:cNvPr id="21" name="Text Placeholder 14"/>
          <p:cNvSpPr>
            <a:spLocks noGrp="1"/>
          </p:cNvSpPr>
          <p:nvPr>
            <p:ph type="body" sz="quarter" idx="14"/>
          </p:nvPr>
        </p:nvSpPr>
        <p:spPr>
          <a:xfrm>
            <a:off x="5096679" y="2512484"/>
            <a:ext cx="1972621" cy="366704"/>
          </a:xfrm>
          <a:prstGeom prst="rect">
            <a:avLst/>
          </a:prstGeom>
        </p:spPr>
        <p:txBody>
          <a:bodyPr lIns="91426" tIns="45713" rIns="91426" bIns="45713"/>
          <a:lstStyle>
            <a:lvl1pPr marL="0" indent="0" algn="ctr">
              <a:buFontTx/>
              <a:buNone/>
              <a:defRPr sz="1867" b="1" baseline="0">
                <a:solidFill>
                  <a:srgbClr val="FFFFFF"/>
                </a:solidFill>
              </a:defRPr>
            </a:lvl1pPr>
            <a:lvl2pPr marL="609494" indent="0">
              <a:buFontTx/>
              <a:buNone/>
              <a:defRPr sz="1867"/>
            </a:lvl2pPr>
            <a:lvl3pPr marL="1218986" indent="0">
              <a:buFontTx/>
              <a:buNone/>
              <a:defRPr sz="1867"/>
            </a:lvl3pPr>
            <a:lvl4pPr marL="1828480" indent="0">
              <a:buFontTx/>
              <a:buNone/>
              <a:defRPr sz="1867"/>
            </a:lvl4pPr>
            <a:lvl5pPr marL="2437972" indent="0">
              <a:buFontTx/>
              <a:buNone/>
              <a:defRPr sz="1867"/>
            </a:lvl5pPr>
          </a:lstStyle>
          <a:p>
            <a:pPr lvl="0"/>
            <a:r>
              <a:rPr lang="en-GB"/>
              <a:t>Click to edit Master text styles</a:t>
            </a:r>
          </a:p>
        </p:txBody>
      </p:sp>
      <p:sp>
        <p:nvSpPr>
          <p:cNvPr id="22" name="Text Placeholder 14"/>
          <p:cNvSpPr>
            <a:spLocks noGrp="1"/>
          </p:cNvSpPr>
          <p:nvPr>
            <p:ph type="body" sz="quarter" idx="15"/>
          </p:nvPr>
        </p:nvSpPr>
        <p:spPr>
          <a:xfrm>
            <a:off x="4733083" y="3058327"/>
            <a:ext cx="2712383" cy="1547445"/>
          </a:xfrm>
          <a:prstGeom prst="rect">
            <a:avLst/>
          </a:prstGeom>
        </p:spPr>
        <p:txBody>
          <a:bodyPr lIns="91426" tIns="45713" rIns="91426" bIns="45713"/>
          <a:lstStyle>
            <a:lvl1pPr marL="0" indent="0" algn="ctr">
              <a:spcBef>
                <a:spcPts val="0"/>
              </a:spcBef>
              <a:buFontTx/>
              <a:buNone/>
              <a:defRPr sz="1600" b="0" baseline="0">
                <a:solidFill>
                  <a:srgbClr val="FFFFFF"/>
                </a:solidFill>
              </a:defRPr>
            </a:lvl1pPr>
            <a:lvl2pPr marL="609494" indent="0">
              <a:buFontTx/>
              <a:buNone/>
              <a:defRPr sz="1867"/>
            </a:lvl2pPr>
            <a:lvl3pPr marL="1218986" indent="0">
              <a:buFontTx/>
              <a:buNone/>
              <a:defRPr sz="1867"/>
            </a:lvl3pPr>
            <a:lvl4pPr marL="1828480" indent="0">
              <a:buFontTx/>
              <a:buNone/>
              <a:defRPr sz="1867"/>
            </a:lvl4pPr>
            <a:lvl5pPr marL="2437972" indent="0">
              <a:buFontTx/>
              <a:buNone/>
              <a:defRPr sz="1867"/>
            </a:lvl5pPr>
          </a:lstStyle>
          <a:p>
            <a:pPr lvl="0"/>
            <a:r>
              <a:rPr lang="en-GB"/>
              <a:t>Click to edit Master text styles</a:t>
            </a:r>
          </a:p>
        </p:txBody>
      </p:sp>
      <p:sp>
        <p:nvSpPr>
          <p:cNvPr id="23" name="Text Placeholder 14"/>
          <p:cNvSpPr>
            <a:spLocks noGrp="1"/>
          </p:cNvSpPr>
          <p:nvPr>
            <p:ph type="body" sz="quarter" idx="16"/>
          </p:nvPr>
        </p:nvSpPr>
        <p:spPr>
          <a:xfrm>
            <a:off x="8854190" y="2512484"/>
            <a:ext cx="1972621" cy="366704"/>
          </a:xfrm>
          <a:prstGeom prst="rect">
            <a:avLst/>
          </a:prstGeom>
        </p:spPr>
        <p:txBody>
          <a:bodyPr lIns="91426" tIns="45713" rIns="91426" bIns="45713"/>
          <a:lstStyle>
            <a:lvl1pPr marL="0" indent="0" algn="ctr">
              <a:buFontTx/>
              <a:buNone/>
              <a:defRPr sz="1867" b="1" baseline="0">
                <a:solidFill>
                  <a:srgbClr val="FFFFFF"/>
                </a:solidFill>
              </a:defRPr>
            </a:lvl1pPr>
            <a:lvl2pPr marL="609494" indent="0">
              <a:buFontTx/>
              <a:buNone/>
              <a:defRPr sz="1867"/>
            </a:lvl2pPr>
            <a:lvl3pPr marL="1218986" indent="0">
              <a:buFontTx/>
              <a:buNone/>
              <a:defRPr sz="1867"/>
            </a:lvl3pPr>
            <a:lvl4pPr marL="1828480" indent="0">
              <a:buFontTx/>
              <a:buNone/>
              <a:defRPr sz="1867"/>
            </a:lvl4pPr>
            <a:lvl5pPr marL="2437972" indent="0">
              <a:buFontTx/>
              <a:buNone/>
              <a:defRPr sz="1867"/>
            </a:lvl5pPr>
          </a:lstStyle>
          <a:p>
            <a:pPr lvl="0"/>
            <a:r>
              <a:rPr lang="en-GB"/>
              <a:t>Click to edit Master text styles</a:t>
            </a:r>
          </a:p>
        </p:txBody>
      </p:sp>
      <p:sp>
        <p:nvSpPr>
          <p:cNvPr id="24" name="Text Placeholder 14"/>
          <p:cNvSpPr>
            <a:spLocks noGrp="1"/>
          </p:cNvSpPr>
          <p:nvPr>
            <p:ph type="body" sz="quarter" idx="17"/>
          </p:nvPr>
        </p:nvSpPr>
        <p:spPr>
          <a:xfrm>
            <a:off x="8490594" y="3058327"/>
            <a:ext cx="2712383" cy="1547445"/>
          </a:xfrm>
          <a:prstGeom prst="rect">
            <a:avLst/>
          </a:prstGeom>
        </p:spPr>
        <p:txBody>
          <a:bodyPr lIns="91426" tIns="45713" rIns="91426" bIns="45713"/>
          <a:lstStyle>
            <a:lvl1pPr marL="0" indent="0" algn="ctr">
              <a:spcBef>
                <a:spcPts val="0"/>
              </a:spcBef>
              <a:buFontTx/>
              <a:buNone/>
              <a:defRPr sz="1600" b="0" baseline="0">
                <a:solidFill>
                  <a:srgbClr val="FFFFFF"/>
                </a:solidFill>
              </a:defRPr>
            </a:lvl1pPr>
            <a:lvl2pPr marL="609494" indent="0">
              <a:buFontTx/>
              <a:buNone/>
              <a:defRPr sz="1867"/>
            </a:lvl2pPr>
            <a:lvl3pPr marL="1218986" indent="0">
              <a:buFontTx/>
              <a:buNone/>
              <a:defRPr sz="1867"/>
            </a:lvl3pPr>
            <a:lvl4pPr marL="1828480" indent="0">
              <a:buFontTx/>
              <a:buNone/>
              <a:defRPr sz="1867"/>
            </a:lvl4pPr>
            <a:lvl5pPr marL="2437972" indent="0">
              <a:buFontTx/>
              <a:buNone/>
              <a:defRPr sz="1867"/>
            </a:lvl5pPr>
          </a:lstStyle>
          <a:p>
            <a:pPr lvl="0"/>
            <a:r>
              <a:rPr lang="en-GB"/>
              <a:t>Click to edit Master text styles</a:t>
            </a:r>
          </a:p>
        </p:txBody>
      </p:sp>
    </p:spTree>
    <p:extLst>
      <p:ext uri="{BB962C8B-B14F-4D97-AF65-F5344CB8AC3E}">
        <p14:creationId xmlns:p14="http://schemas.microsoft.com/office/powerpoint/2010/main" val="2759663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White A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30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bullet points">
    <p:spTree>
      <p:nvGrpSpPr>
        <p:cNvPr id="1" name=""/>
        <p:cNvGrpSpPr/>
        <p:nvPr/>
      </p:nvGrpSpPr>
      <p:grpSpPr>
        <a:xfrm>
          <a:off x="0" y="0"/>
          <a:ext cx="0" cy="0"/>
          <a:chOff x="0" y="0"/>
          <a:chExt cx="0" cy="0"/>
        </a:xfrm>
      </p:grpSpPr>
      <p:pic>
        <p:nvPicPr>
          <p:cNvPr id="4"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66500" y="292101"/>
            <a:ext cx="440267"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11368618" y="6356353"/>
            <a:ext cx="552449" cy="366183"/>
          </a:xfrm>
          <a:prstGeom prst="rect">
            <a:avLst/>
          </a:prstGeom>
        </p:spPr>
        <p:txBody>
          <a:bodyPr lIns="121901" tIns="60951" rIns="121901" bIns="60951"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607276" indent="-2607276" fontAlgn="auto">
              <a:spcBef>
                <a:spcPts val="0"/>
              </a:spcBef>
              <a:spcAft>
                <a:spcPts val="0"/>
              </a:spcAft>
              <a:defRPr/>
            </a:pPr>
            <a:fld id="{6B047F5E-95B4-4767-BC88-34D2041ACA1D}" type="slidenum">
              <a:rPr lang="en-US" sz="1067" smtClean="0"/>
              <a:pPr marL="2607276" indent="-2607276" fontAlgn="auto">
                <a:spcBef>
                  <a:spcPts val="0"/>
                </a:spcBef>
                <a:spcAft>
                  <a:spcPts val="0"/>
                </a:spcAft>
                <a:defRPr/>
              </a:pPr>
              <a:t>‹#›</a:t>
            </a:fld>
            <a:endParaRPr lang="en-US" sz="1067"/>
          </a:p>
        </p:txBody>
      </p:sp>
      <p:sp>
        <p:nvSpPr>
          <p:cNvPr id="2" name="Title 1"/>
          <p:cNvSpPr>
            <a:spLocks noGrp="1"/>
          </p:cNvSpPr>
          <p:nvPr>
            <p:ph type="title"/>
          </p:nvPr>
        </p:nvSpPr>
        <p:spPr>
          <a:xfrm>
            <a:off x="609600" y="274641"/>
            <a:ext cx="10757589" cy="883601"/>
          </a:xfrm>
          <a:prstGeom prst="rect">
            <a:avLst/>
          </a:prstGeom>
        </p:spPr>
        <p:txBody>
          <a:bodyPr lIns="91426" tIns="45713" rIns="91426" bIns="45713"/>
          <a:lstStyle>
            <a:lvl1pPr>
              <a:defRPr sz="3733"/>
            </a:lvl1pPr>
          </a:lstStyle>
          <a:p>
            <a:r>
              <a:rPr lang="en-GB"/>
              <a:t>Click to edit Master title style</a:t>
            </a:r>
            <a:endParaRPr lang="en-US"/>
          </a:p>
        </p:txBody>
      </p:sp>
      <p:sp>
        <p:nvSpPr>
          <p:cNvPr id="5" name="Text Placeholder 3"/>
          <p:cNvSpPr>
            <a:spLocks noGrp="1"/>
          </p:cNvSpPr>
          <p:nvPr>
            <p:ph type="body" sz="quarter" idx="10"/>
          </p:nvPr>
        </p:nvSpPr>
        <p:spPr>
          <a:xfrm>
            <a:off x="1200151" y="1460502"/>
            <a:ext cx="10166349" cy="4813300"/>
          </a:xfrm>
          <a:prstGeom prst="rect">
            <a:avLst/>
          </a:prstGeom>
        </p:spPr>
        <p:txBody>
          <a:bodyPr lIns="91426" tIns="45713" rIns="91426" bIns="45713">
            <a:normAutofit/>
          </a:bodyPr>
          <a:lstStyle>
            <a:lvl1pPr marL="241258" indent="-241258">
              <a:buClr>
                <a:srgbClr val="EA5167"/>
              </a:buClr>
              <a:buSzPct val="150000"/>
              <a:buFont typeface="Calibri" panose="020F0502020204030204" pitchFamily="34" charset="0"/>
              <a:buChar char="-"/>
              <a:defRPr sz="2667"/>
            </a:lvl1pPr>
            <a:lvl2pPr marL="484632" indent="-243374">
              <a:buClr>
                <a:srgbClr val="EA5167"/>
              </a:buClr>
              <a:buSzPct val="150000"/>
              <a:buFont typeface="Calibri" panose="020F0502020204030204" pitchFamily="34" charset="0"/>
              <a:buChar char="-"/>
              <a:defRPr sz="2400"/>
            </a:lvl2pPr>
            <a:lvl3pPr marL="717425" indent="-243374">
              <a:buClr>
                <a:srgbClr val="EA5167"/>
              </a:buClr>
              <a:buSzPct val="150000"/>
              <a:buFont typeface="Calibri" panose="020F0502020204030204" pitchFamily="34" charset="0"/>
              <a:buChar char="-"/>
              <a:defRPr sz="2133"/>
            </a:lvl3pPr>
            <a:lvl4pPr marL="958683" indent="-241258">
              <a:buClr>
                <a:srgbClr val="EA5167"/>
              </a:buClr>
              <a:buSzPct val="150000"/>
              <a:buFont typeface="Calibri" panose="020F0502020204030204" pitchFamily="34" charset="0"/>
              <a:buChar char="-"/>
              <a:defRPr sz="1867"/>
            </a:lvl4pPr>
            <a:lvl5pPr marL="1191476" indent="-232793">
              <a:buClr>
                <a:srgbClr val="EA5167"/>
              </a:buClr>
              <a:buSzPct val="150000"/>
              <a:buFont typeface="Calibri" panose="020F0502020204030204" pitchFamily="34" charset="0"/>
              <a:buChar cha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27432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onl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22971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detail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1"/>
          <p:cNvSpPr txBox="1">
            <a:spLocks noChangeArrowheads="1"/>
          </p:cNvSpPr>
          <p:nvPr userDrawn="1"/>
        </p:nvSpPr>
        <p:spPr bwMode="auto">
          <a:xfrm>
            <a:off x="590846" y="4177523"/>
            <a:ext cx="11044473" cy="1847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901" tIns="60951" rIns="121901" bIns="6095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1867">
                <a:solidFill>
                  <a:schemeClr val="bg1"/>
                </a:solidFill>
                <a:cs typeface="Calibri" panose="020F0502020204030204" pitchFamily="34" charset="0"/>
              </a:rPr>
              <a:t>Centre for Ageing Better</a:t>
            </a:r>
          </a:p>
          <a:p>
            <a:pPr algn="r" eaLnBrk="1" hangingPunct="1"/>
            <a:r>
              <a:rPr lang="en-GB" altLang="en-US" sz="1867">
                <a:solidFill>
                  <a:schemeClr val="bg1"/>
                </a:solidFill>
                <a:cs typeface="Calibri" panose="020F0502020204030204" pitchFamily="34" charset="0"/>
              </a:rPr>
              <a:t>Angel Building, Level 3</a:t>
            </a:r>
          </a:p>
          <a:p>
            <a:pPr algn="r" eaLnBrk="1" hangingPunct="1"/>
            <a:r>
              <a:rPr lang="en-GB" altLang="en-US" sz="1867">
                <a:solidFill>
                  <a:schemeClr val="bg1"/>
                </a:solidFill>
                <a:cs typeface="Calibri" panose="020F0502020204030204" pitchFamily="34" charset="0"/>
              </a:rPr>
              <a:t>407 St John Street, London, EC1V 4AD</a:t>
            </a:r>
          </a:p>
          <a:p>
            <a:pPr algn="r" eaLnBrk="1" hangingPunct="1"/>
            <a:endParaRPr lang="en-GB" altLang="en-US" sz="1867">
              <a:solidFill>
                <a:schemeClr val="bg1"/>
              </a:solidFill>
              <a:cs typeface="Calibri" panose="020F0502020204030204" pitchFamily="34" charset="0"/>
            </a:endParaRPr>
          </a:p>
          <a:p>
            <a:pPr algn="r" eaLnBrk="1" hangingPunct="1"/>
            <a:r>
              <a:rPr lang="en-GB" altLang="en-US" sz="1867">
                <a:solidFill>
                  <a:schemeClr val="bg1"/>
                </a:solidFill>
                <a:cs typeface="Calibri" panose="020F0502020204030204" pitchFamily="34" charset="0"/>
              </a:rPr>
              <a:t>020 3829 0113</a:t>
            </a:r>
          </a:p>
          <a:p>
            <a:pPr algn="r" eaLnBrk="1" hangingPunct="1"/>
            <a:r>
              <a:rPr lang="en-GB" altLang="en-US" sz="1867">
                <a:solidFill>
                  <a:schemeClr val="bg1"/>
                </a:solidFill>
                <a:cs typeface="Calibri" panose="020F0502020204030204" pitchFamily="34" charset="0"/>
              </a:rPr>
              <a:t>www.ageing-better.org.uk </a:t>
            </a:r>
          </a:p>
        </p:txBody>
      </p:sp>
      <p:pic>
        <p:nvPicPr>
          <p:cNvPr id="4" name="Picture 2" descr="cfab-logo-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419" y="465667"/>
            <a:ext cx="2916767" cy="1126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6898219" y="6445251"/>
            <a:ext cx="4737100" cy="287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01" tIns="60951" rIns="121901" bIns="6095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1067">
                <a:solidFill>
                  <a:schemeClr val="bg1"/>
                </a:solidFill>
                <a:cs typeface="Calibri" panose="020F0502020204030204" pitchFamily="34" charset="0"/>
              </a:rPr>
              <a:t>Registered Company Number: 8838490 &amp; Charity Registration Number: 1160741</a:t>
            </a:r>
          </a:p>
        </p:txBody>
      </p:sp>
      <p:sp>
        <p:nvSpPr>
          <p:cNvPr id="10" name="Text Placeholder 9"/>
          <p:cNvSpPr>
            <a:spLocks noGrp="1"/>
          </p:cNvSpPr>
          <p:nvPr>
            <p:ph type="body" sz="quarter" idx="10" hasCustomPrompt="1"/>
          </p:nvPr>
        </p:nvSpPr>
        <p:spPr>
          <a:xfrm>
            <a:off x="497418" y="2363372"/>
            <a:ext cx="11137900" cy="1720363"/>
          </a:xfrm>
          <a:prstGeom prst="rect">
            <a:avLst/>
          </a:prstGeom>
        </p:spPr>
        <p:txBody>
          <a:bodyPr lIns="91426" tIns="45713" rIns="91426" bIns="45713"/>
          <a:lstStyle>
            <a:lvl1pPr marL="0" indent="0" algn="ctr">
              <a:lnSpc>
                <a:spcPts val="3199"/>
              </a:lnSpc>
              <a:spcBef>
                <a:spcPts val="0"/>
              </a:spcBef>
              <a:buFontTx/>
              <a:buNone/>
              <a:defRPr sz="3200" b="1">
                <a:solidFill>
                  <a:srgbClr val="EEEA80"/>
                </a:solidFill>
              </a:defRPr>
            </a:lvl1pPr>
            <a:lvl2pPr marL="609494" indent="0">
              <a:buFontTx/>
              <a:buNone/>
              <a:defRPr sz="3200" b="1">
                <a:solidFill>
                  <a:srgbClr val="EEEA80"/>
                </a:solidFill>
              </a:defRPr>
            </a:lvl2pPr>
            <a:lvl3pPr marL="1218986" indent="0">
              <a:buFontTx/>
              <a:buNone/>
              <a:defRPr sz="3200" b="1">
                <a:solidFill>
                  <a:srgbClr val="EEEA80"/>
                </a:solidFill>
              </a:defRPr>
            </a:lvl3pPr>
            <a:lvl4pPr marL="1828480" indent="0">
              <a:buFontTx/>
              <a:buNone/>
              <a:defRPr sz="3200" b="1">
                <a:solidFill>
                  <a:srgbClr val="EEEA80"/>
                </a:solidFill>
              </a:defRPr>
            </a:lvl4pPr>
            <a:lvl5pPr marL="2437972" indent="0">
              <a:buFontTx/>
              <a:buNone/>
              <a:defRPr sz="3200" b="1">
                <a:solidFill>
                  <a:srgbClr val="EEEA80"/>
                </a:solidFill>
              </a:defRPr>
            </a:lvl5pPr>
          </a:lstStyle>
          <a:p>
            <a:pPr lvl="0"/>
            <a:r>
              <a:rPr lang="en-US"/>
              <a:t>[NAME]</a:t>
            </a:r>
          </a:p>
          <a:p>
            <a:pPr lvl="0"/>
            <a:r>
              <a:rPr lang="en-US"/>
              <a:t>[NAME]@ageing-better.org.uk</a:t>
            </a:r>
          </a:p>
          <a:p>
            <a:pPr lvl="0"/>
            <a:r>
              <a:rPr lang="en-US"/>
              <a:t>@</a:t>
            </a:r>
            <a:r>
              <a:rPr lang="en-US" err="1"/>
              <a:t>Ageing_Better</a:t>
            </a:r>
            <a:endParaRPr lang="en-US"/>
          </a:p>
        </p:txBody>
      </p:sp>
    </p:spTree>
    <p:extLst>
      <p:ext uri="{BB962C8B-B14F-4D97-AF65-F5344CB8AC3E}">
        <p14:creationId xmlns:p14="http://schemas.microsoft.com/office/powerpoint/2010/main" val="4135485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urple big A with log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descr="cfab-logo-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58035" y="264586"/>
            <a:ext cx="529167" cy="5863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465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urple A no logo">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674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rple plain with logo">
    <p:bg>
      <p:bgPr>
        <a:solidFill>
          <a:srgbClr val="462666"/>
        </a:solidFill>
        <a:effectLst/>
      </p:bgPr>
    </p:bg>
    <p:spTree>
      <p:nvGrpSpPr>
        <p:cNvPr id="1" name=""/>
        <p:cNvGrpSpPr/>
        <p:nvPr/>
      </p:nvGrpSpPr>
      <p:grpSpPr>
        <a:xfrm>
          <a:off x="0" y="0"/>
          <a:ext cx="0" cy="0"/>
          <a:chOff x="0" y="0"/>
          <a:chExt cx="0" cy="0"/>
        </a:xfrm>
      </p:grpSpPr>
      <p:pic>
        <p:nvPicPr>
          <p:cNvPr id="2" name="Picture 1" descr="cfab-logo-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58035" y="264586"/>
            <a:ext cx="529167" cy="5863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814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rple only">
    <p:bg>
      <p:bgPr>
        <a:solidFill>
          <a:srgbClr val="4626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785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764118" y="741365"/>
            <a:ext cx="10598149" cy="647700"/>
          </a:xfrm>
          <a:prstGeom prst="rect">
            <a:avLst/>
          </a:prstGeom>
        </p:spPr>
        <p:txBody>
          <a:bodyPr lIns="121888" tIns="60944" rIns="121888" bIns="60944" anchor="ctr"/>
          <a:lstStyle/>
          <a:p>
            <a:pPr eaLnBrk="0" hangingPunct="0">
              <a:lnSpc>
                <a:spcPct val="80000"/>
              </a:lnSpc>
              <a:defRPr/>
            </a:pPr>
            <a:endParaRPr lang="en-GB" sz="4133" b="1">
              <a:solidFill>
                <a:schemeClr val="tx2"/>
              </a:solidFill>
              <a:latin typeface="Arial" pitchFamily="34" charset="0"/>
            </a:endParaRPr>
          </a:p>
        </p:txBody>
      </p:sp>
      <p:sp>
        <p:nvSpPr>
          <p:cNvPr id="3" name="Rectangle 3"/>
          <p:cNvSpPr>
            <a:spLocks noGrp="1" noChangeArrowheads="1"/>
          </p:cNvSpPr>
          <p:nvPr/>
        </p:nvSpPr>
        <p:spPr bwMode="auto">
          <a:xfrm>
            <a:off x="787402" y="1604963"/>
            <a:ext cx="10587567" cy="4202112"/>
          </a:xfrm>
          <a:prstGeom prst="rect">
            <a:avLst/>
          </a:prstGeom>
        </p:spPr>
        <p:txBody>
          <a:bodyPr lIns="121888" tIns="60944" rIns="121888" bIns="60944"/>
          <a:lstStyle/>
          <a:p>
            <a:pPr marL="457119" indent="-457119" eaLnBrk="0" hangingPunct="0">
              <a:spcBef>
                <a:spcPct val="20000"/>
              </a:spcBef>
              <a:spcAft>
                <a:spcPts val="267"/>
              </a:spcAft>
              <a:buClr>
                <a:schemeClr val="accent1"/>
              </a:buClr>
              <a:buSzPct val="115000"/>
              <a:defRPr/>
            </a:pPr>
            <a:endParaRPr lang="en-GB" sz="2667">
              <a:latin typeface="Arial" pitchFamily="34" charset="0"/>
            </a:endParaRPr>
          </a:p>
        </p:txBody>
      </p:sp>
    </p:spTree>
    <p:extLst>
      <p:ext uri="{BB962C8B-B14F-4D97-AF65-F5344CB8AC3E}">
        <p14:creationId xmlns:p14="http://schemas.microsoft.com/office/powerpoint/2010/main" val="305746221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tandard">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3147" y="510826"/>
            <a:ext cx="11211587" cy="433375"/>
          </a:xfrm>
          <a:prstGeom prst="rect">
            <a:avLst/>
          </a:prstGeom>
        </p:spPr>
        <p:txBody>
          <a:bodyPr lIns="77911" tIns="38956" rIns="77911" bIns="38956"/>
          <a:lstStyle>
            <a:lvl1pPr>
              <a:defRPr sz="2267">
                <a:solidFill>
                  <a:schemeClr val="accent2"/>
                </a:solidFill>
              </a:defRPr>
            </a:lvl1pPr>
          </a:lstStyle>
          <a:p>
            <a:r>
              <a:rPr lang="en-US"/>
              <a:t>Click to edit master title style</a:t>
            </a:r>
            <a:endParaRPr lang="en-GB"/>
          </a:p>
        </p:txBody>
      </p:sp>
      <p:sp>
        <p:nvSpPr>
          <p:cNvPr id="3" name="Text Placeholder 2"/>
          <p:cNvSpPr>
            <a:spLocks noGrp="1"/>
          </p:cNvSpPr>
          <p:nvPr>
            <p:ph type="body" sz="quarter" idx="10" hasCustomPrompt="1"/>
          </p:nvPr>
        </p:nvSpPr>
        <p:spPr>
          <a:xfrm>
            <a:off x="434168" y="1212925"/>
            <a:ext cx="11190565" cy="4987112"/>
          </a:xfrm>
          <a:prstGeom prst="rect">
            <a:avLst/>
          </a:prstGeom>
        </p:spPr>
        <p:txBody>
          <a:bodyPr lIns="77911" tIns="38956" rIns="77911" bIns="38956"/>
          <a:lstStyle>
            <a:lvl1pPr marL="183839" indent="-183839">
              <a:spcBef>
                <a:spcPts val="568"/>
              </a:spcBef>
              <a:spcAft>
                <a:spcPts val="568"/>
              </a:spcAft>
              <a:buFontTx/>
              <a:buBlip>
                <a:blip r:embed="rId3"/>
              </a:buBlip>
              <a:defRPr sz="1333"/>
            </a:lvl1pPr>
            <a:lvl2pPr marL="609566" indent="-203791">
              <a:spcBef>
                <a:spcPts val="568"/>
              </a:spcBef>
              <a:spcAft>
                <a:spcPts val="568"/>
              </a:spcAft>
              <a:buClr>
                <a:srgbClr val="969A96"/>
              </a:buClr>
              <a:buSzPct val="120000"/>
              <a:buFont typeface="Arial" pitchFamily="34" charset="0"/>
              <a:buChar char="•"/>
              <a:defRPr sz="1333"/>
            </a:lvl2pPr>
            <a:lvl3pPr marL="914349" indent="-203791">
              <a:spcBef>
                <a:spcPts val="568"/>
              </a:spcBef>
              <a:spcAft>
                <a:spcPts val="568"/>
              </a:spcAft>
              <a:buClr>
                <a:srgbClr val="969A96"/>
              </a:buClr>
              <a:buSzPct val="120000"/>
              <a:buFont typeface="Arial" pitchFamily="34" charset="0"/>
              <a:buChar char="•"/>
              <a:defRPr sz="1333"/>
            </a:lvl3pPr>
            <a:lvl4pPr>
              <a:buFont typeface="Arial" pitchFamily="34" charset="0"/>
              <a:buChar char="•"/>
              <a:defRPr sz="2133"/>
            </a:lvl4pPr>
            <a:lvl5pPr>
              <a:buFont typeface="Arial" pitchFamily="34" charset="0"/>
              <a:buChar char="•"/>
              <a:defRPr sz="2133"/>
            </a:lvl5pPr>
          </a:lstStyle>
          <a:p>
            <a:pPr lvl="0"/>
            <a:r>
              <a:rPr lang="en-US"/>
              <a:t>Click to edit master text styles</a:t>
            </a:r>
          </a:p>
          <a:p>
            <a:pPr lvl="1"/>
            <a:r>
              <a:rPr lang="en-US"/>
              <a:t>Second level</a:t>
            </a:r>
          </a:p>
          <a:p>
            <a:pPr lvl="2"/>
            <a:r>
              <a:rPr lang="en-US"/>
              <a:t>Third level</a:t>
            </a:r>
          </a:p>
        </p:txBody>
      </p:sp>
      <p:sp>
        <p:nvSpPr>
          <p:cNvPr id="9" name="Slide Number Placeholder 6"/>
          <p:cNvSpPr>
            <a:spLocks noGrp="1"/>
          </p:cNvSpPr>
          <p:nvPr>
            <p:ph type="sldNum" sz="quarter" idx="12"/>
          </p:nvPr>
        </p:nvSpPr>
        <p:spPr>
          <a:xfrm>
            <a:off x="10731499" y="6407276"/>
            <a:ext cx="850900" cy="365125"/>
          </a:xfrm>
          <a:prstGeom prst="rect">
            <a:avLst/>
          </a:prstGeom>
        </p:spPr>
        <p:txBody>
          <a:bodyPr lIns="71550" tIns="35775" rIns="71550" bIns="35775"/>
          <a:lstStyle>
            <a:lvl1pPr>
              <a:defRPr sz="1067" b="0"/>
            </a:lvl1pPr>
          </a:lstStyle>
          <a:p>
            <a:pPr>
              <a:defRPr/>
            </a:pPr>
            <a:fld id="{7FD99662-FCFA-4E82-89B8-D8C380D2095A}" type="slidenum">
              <a:rPr lang="en-US" smtClean="0"/>
              <a:pPr>
                <a:defRPr/>
              </a:pPr>
              <a:t>‹#›</a:t>
            </a:fld>
            <a:endParaRPr lang="en-US"/>
          </a:p>
        </p:txBody>
      </p:sp>
      <p:sp>
        <p:nvSpPr>
          <p:cNvPr id="10" name="Footer Placeholder 7"/>
          <p:cNvSpPr>
            <a:spLocks noGrp="1"/>
          </p:cNvSpPr>
          <p:nvPr>
            <p:ph type="ftr" sz="quarter" idx="13"/>
          </p:nvPr>
        </p:nvSpPr>
        <p:spPr>
          <a:xfrm>
            <a:off x="4165603" y="6403475"/>
            <a:ext cx="3860800" cy="365125"/>
          </a:xfrm>
          <a:prstGeom prst="rect">
            <a:avLst/>
          </a:prstGeom>
        </p:spPr>
        <p:txBody>
          <a:bodyPr lIns="71550" tIns="35775" rIns="71550" bIns="35775"/>
          <a:lstStyle>
            <a:lvl1pPr>
              <a:defRPr sz="1067" b="0"/>
            </a:lvl1pPr>
          </a:lstStyle>
          <a:p>
            <a:pPr>
              <a:defRPr/>
            </a:pPr>
            <a:r>
              <a:rPr lang="en-US"/>
              <a:t>client/initial/date</a:t>
            </a:r>
          </a:p>
        </p:txBody>
      </p:sp>
      <p:sp>
        <p:nvSpPr>
          <p:cNvPr id="11" name="Text Placeholder 3"/>
          <p:cNvSpPr txBox="1">
            <a:spLocks/>
          </p:cNvSpPr>
          <p:nvPr userDrawn="1"/>
        </p:nvSpPr>
        <p:spPr>
          <a:xfrm>
            <a:off x="447956" y="6400808"/>
            <a:ext cx="1801249" cy="366075"/>
          </a:xfrm>
          <a:prstGeom prst="rect">
            <a:avLst/>
          </a:prstGeom>
        </p:spPr>
        <p:txBody>
          <a:bodyPr vert="horz" lIns="103881" tIns="51941" rIns="103881" bIns="51941" rtlCol="0" anchor="ctr"/>
          <a:lstStyle/>
          <a:p>
            <a:pPr marL="0" marR="0" lvl="0" indent="0" algn="l" defTabSz="1038787"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929292"/>
                </a:solidFill>
                <a:effectLst/>
                <a:uLnTx/>
                <a:uFillTx/>
                <a:latin typeface="Arial" charset="0"/>
                <a:ea typeface="ＭＳ Ｐゴシック" pitchFamily="1" charset="-128"/>
                <a:cs typeface="Arial" pitchFamily="34" charset="0"/>
              </a:rPr>
              <a:t>© Stanton Marris</a:t>
            </a:r>
          </a:p>
        </p:txBody>
      </p:sp>
    </p:spTree>
    <p:extLst>
      <p:ext uri="{BB962C8B-B14F-4D97-AF65-F5344CB8AC3E}">
        <p14:creationId xmlns:p14="http://schemas.microsoft.com/office/powerpoint/2010/main" val="338170087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1143000"/>
          </a:xfrm>
          <a:prstGeom prst="rect">
            <a:avLst/>
          </a:prstGeom>
        </p:spPr>
        <p:txBody>
          <a:bodyPr lIns="91426" tIns="45713" rIns="91426" bIns="45713"/>
          <a:lstStyle/>
          <a:p>
            <a:r>
              <a:rPr lang="en-US"/>
              <a:t>Click to edit Master title style</a:t>
            </a:r>
            <a:endParaRPr lang="en-GB"/>
          </a:p>
        </p:txBody>
      </p:sp>
      <p:sp>
        <p:nvSpPr>
          <p:cNvPr id="3" name="Date Placeholder 2"/>
          <p:cNvSpPr>
            <a:spLocks noGrp="1"/>
          </p:cNvSpPr>
          <p:nvPr>
            <p:ph type="dt" sz="half" idx="10"/>
          </p:nvPr>
        </p:nvSpPr>
        <p:spPr>
          <a:xfrm>
            <a:off x="609601" y="6356351"/>
            <a:ext cx="2844800" cy="365125"/>
          </a:xfrm>
          <a:prstGeom prst="rect">
            <a:avLst/>
          </a:prstGeom>
        </p:spPr>
        <p:txBody>
          <a:bodyPr lIns="91426" tIns="45713" rIns="91426" bIns="45713"/>
          <a:lstStyle/>
          <a:p>
            <a:fld id="{7C431A21-386A-495F-B97A-B7B7314F8B45}" type="datetimeFigureOut">
              <a:rPr lang="en-GB" smtClean="0"/>
              <a:pPr/>
              <a:t>28/11/2019</a:t>
            </a:fld>
            <a:endParaRPr lang="en-GB"/>
          </a:p>
        </p:txBody>
      </p:sp>
      <p:sp>
        <p:nvSpPr>
          <p:cNvPr id="4" name="Footer Placeholder 3"/>
          <p:cNvSpPr>
            <a:spLocks noGrp="1"/>
          </p:cNvSpPr>
          <p:nvPr>
            <p:ph type="ftr" sz="quarter" idx="11"/>
          </p:nvPr>
        </p:nvSpPr>
        <p:spPr>
          <a:xfrm>
            <a:off x="4165601" y="6356351"/>
            <a:ext cx="3860800" cy="365125"/>
          </a:xfrm>
          <a:prstGeom prst="rect">
            <a:avLst/>
          </a:prstGeom>
        </p:spPr>
        <p:txBody>
          <a:bodyPr lIns="91426" tIns="45713" rIns="91426" bIns="45713"/>
          <a:lstStyle/>
          <a:p>
            <a:endParaRPr lang="en-GB"/>
          </a:p>
        </p:txBody>
      </p:sp>
      <p:sp>
        <p:nvSpPr>
          <p:cNvPr id="5" name="Slide Number Placeholder 4"/>
          <p:cNvSpPr>
            <a:spLocks noGrp="1"/>
          </p:cNvSpPr>
          <p:nvPr>
            <p:ph type="sldNum" sz="quarter" idx="12"/>
          </p:nvPr>
        </p:nvSpPr>
        <p:spPr>
          <a:xfrm>
            <a:off x="8737600" y="6356351"/>
            <a:ext cx="2844800" cy="365125"/>
          </a:xfrm>
          <a:prstGeom prst="rect">
            <a:avLst/>
          </a:prstGeom>
        </p:spPr>
        <p:txBody>
          <a:bodyPr lIns="91426" tIns="45713" rIns="91426" bIns="45713"/>
          <a:lstStyle/>
          <a:p>
            <a:fld id="{1B650D72-D532-4F36-AE30-78448C9BC9EB}" type="slidenum">
              <a:rPr lang="en-GB" smtClean="0"/>
              <a:pPr/>
              <a:t>‹#›</a:t>
            </a:fld>
            <a:endParaRPr lang="en-GB"/>
          </a:p>
        </p:txBody>
      </p:sp>
    </p:spTree>
    <p:extLst>
      <p:ext uri="{BB962C8B-B14F-4D97-AF65-F5344CB8AC3E}">
        <p14:creationId xmlns:p14="http://schemas.microsoft.com/office/powerpoint/2010/main" val="4080467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ale backgroun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8" name="Picture 7" descr="cfab-icon-purple.png"/>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67189" y="292888"/>
            <a:ext cx="439800" cy="558664"/>
          </a:xfrm>
          <a:prstGeom prst="rect">
            <a:avLst/>
          </a:prstGeom>
        </p:spPr>
      </p:pic>
    </p:spTree>
    <p:extLst>
      <p:ext uri="{BB962C8B-B14F-4D97-AF65-F5344CB8AC3E}">
        <p14:creationId xmlns:p14="http://schemas.microsoft.com/office/powerpoint/2010/main" val="220345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cts and Stats">
    <p:spTree>
      <p:nvGrpSpPr>
        <p:cNvPr id="1" name=""/>
        <p:cNvGrpSpPr/>
        <p:nvPr/>
      </p:nvGrpSpPr>
      <p:grpSpPr>
        <a:xfrm>
          <a:off x="0" y="0"/>
          <a:ext cx="0" cy="0"/>
          <a:chOff x="0" y="0"/>
          <a:chExt cx="0" cy="0"/>
        </a:xfrm>
      </p:grpSpPr>
      <p:pic>
        <p:nvPicPr>
          <p:cNvPr id="12"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66500" y="292101"/>
            <a:ext cx="440267"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Slide Number Placeholder 2"/>
          <p:cNvSpPr txBox="1">
            <a:spLocks/>
          </p:cNvSpPr>
          <p:nvPr/>
        </p:nvSpPr>
        <p:spPr>
          <a:xfrm>
            <a:off x="11368618" y="6356353"/>
            <a:ext cx="552449" cy="366183"/>
          </a:xfrm>
          <a:prstGeom prst="rect">
            <a:avLst/>
          </a:prstGeom>
        </p:spPr>
        <p:txBody>
          <a:bodyPr lIns="121901" tIns="60951" rIns="121901" bIns="60951"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607276" indent="-2607276" fontAlgn="auto">
              <a:spcBef>
                <a:spcPts val="0"/>
              </a:spcBef>
              <a:spcAft>
                <a:spcPts val="0"/>
              </a:spcAft>
              <a:defRPr/>
            </a:pPr>
            <a:fld id="{A4409B04-BEE8-4AEE-A553-B7EA7FC36129}" type="slidenum">
              <a:rPr lang="en-US" sz="1067" smtClean="0"/>
              <a:pPr marL="2607276" indent="-2607276" fontAlgn="auto">
                <a:spcBef>
                  <a:spcPts val="0"/>
                </a:spcBef>
                <a:spcAft>
                  <a:spcPts val="0"/>
                </a:spcAft>
                <a:defRPr/>
              </a:pPr>
              <a:t>‹#›</a:t>
            </a:fld>
            <a:endParaRPr lang="en-US" sz="1067"/>
          </a:p>
        </p:txBody>
      </p:sp>
      <p:sp>
        <p:nvSpPr>
          <p:cNvPr id="14" name="Text Placeholder 3"/>
          <p:cNvSpPr>
            <a:spLocks noGrp="1"/>
          </p:cNvSpPr>
          <p:nvPr>
            <p:ph type="body" sz="quarter" idx="12" hasCustomPrompt="1"/>
          </p:nvPr>
        </p:nvSpPr>
        <p:spPr>
          <a:xfrm>
            <a:off x="768352" y="4886180"/>
            <a:ext cx="4742313" cy="1209377"/>
          </a:xfrm>
          <a:prstGeom prst="rect">
            <a:avLst/>
          </a:prstGeom>
        </p:spPr>
        <p:txBody>
          <a:bodyPr lIns="91426" tIns="45713" rIns="91426" bIns="45713"/>
          <a:lstStyle>
            <a:lvl1pPr marL="0" indent="0" algn="r">
              <a:buFontTx/>
              <a:buNone/>
              <a:defRPr sz="5333" b="1">
                <a:solidFill>
                  <a:srgbClr val="462666"/>
                </a:solidFill>
              </a:defRPr>
            </a:lvl1pPr>
            <a:lvl2pPr marL="609494" indent="0">
              <a:buFontTx/>
              <a:buNone/>
              <a:defRPr sz="8533"/>
            </a:lvl2pPr>
            <a:lvl3pPr marL="1218986" indent="0">
              <a:buFontTx/>
              <a:buNone/>
              <a:defRPr sz="8533"/>
            </a:lvl3pPr>
            <a:lvl4pPr marL="1828480" indent="0">
              <a:buFontTx/>
              <a:buNone/>
              <a:defRPr sz="8533"/>
            </a:lvl4pPr>
            <a:lvl5pPr marL="2437972" indent="0">
              <a:buFontTx/>
              <a:buNone/>
              <a:defRPr sz="8533"/>
            </a:lvl5pPr>
          </a:lstStyle>
          <a:p>
            <a:pPr lvl="0"/>
            <a:r>
              <a:rPr lang="en-US"/>
              <a:t>Enter text here</a:t>
            </a:r>
          </a:p>
        </p:txBody>
      </p:sp>
      <p:sp>
        <p:nvSpPr>
          <p:cNvPr id="13" name="Text Placeholder 3"/>
          <p:cNvSpPr>
            <a:spLocks noGrp="1"/>
          </p:cNvSpPr>
          <p:nvPr>
            <p:ph type="body" sz="quarter" idx="11" hasCustomPrompt="1"/>
          </p:nvPr>
        </p:nvSpPr>
        <p:spPr>
          <a:xfrm>
            <a:off x="768351" y="3023649"/>
            <a:ext cx="4643021" cy="1295400"/>
          </a:xfrm>
          <a:prstGeom prst="rect">
            <a:avLst/>
          </a:prstGeom>
        </p:spPr>
        <p:txBody>
          <a:bodyPr lIns="91426" tIns="45713" rIns="91426" bIns="45713"/>
          <a:lstStyle>
            <a:lvl1pPr marL="0" indent="0" algn="r">
              <a:buFontTx/>
              <a:buNone/>
              <a:defRPr sz="5333" b="1">
                <a:solidFill>
                  <a:srgbClr val="6EC5D3"/>
                </a:solidFill>
              </a:defRPr>
            </a:lvl1pPr>
            <a:lvl2pPr marL="609494" indent="0">
              <a:buFontTx/>
              <a:buNone/>
              <a:defRPr sz="8533"/>
            </a:lvl2pPr>
            <a:lvl3pPr marL="1218986" indent="0">
              <a:buFontTx/>
              <a:buNone/>
              <a:defRPr sz="8533"/>
            </a:lvl3pPr>
            <a:lvl4pPr marL="1828480" indent="0">
              <a:buFontTx/>
              <a:buNone/>
              <a:defRPr sz="8533"/>
            </a:lvl4pPr>
            <a:lvl5pPr marL="2437972" indent="0">
              <a:buFontTx/>
              <a:buNone/>
              <a:defRPr sz="8533"/>
            </a:lvl5pPr>
          </a:lstStyle>
          <a:p>
            <a:pPr lvl="0"/>
            <a:r>
              <a:rPr lang="en-US"/>
              <a:t>Enter text here</a:t>
            </a:r>
          </a:p>
        </p:txBody>
      </p:sp>
      <p:sp>
        <p:nvSpPr>
          <p:cNvPr id="4" name="Text Placeholder 3"/>
          <p:cNvSpPr>
            <a:spLocks noGrp="1"/>
          </p:cNvSpPr>
          <p:nvPr>
            <p:ph type="body" sz="quarter" idx="10" hasCustomPrompt="1"/>
          </p:nvPr>
        </p:nvSpPr>
        <p:spPr>
          <a:xfrm>
            <a:off x="768351" y="1237957"/>
            <a:ext cx="4643021" cy="1138609"/>
          </a:xfrm>
          <a:prstGeom prst="rect">
            <a:avLst/>
          </a:prstGeom>
        </p:spPr>
        <p:txBody>
          <a:bodyPr lIns="91426" tIns="45713" rIns="91426" bIns="45713"/>
          <a:lstStyle>
            <a:lvl1pPr marL="0" indent="0" algn="r">
              <a:buFontTx/>
              <a:buNone/>
              <a:defRPr sz="5333" b="1" baseline="0">
                <a:solidFill>
                  <a:srgbClr val="EA5167"/>
                </a:solidFill>
              </a:defRPr>
            </a:lvl1pPr>
            <a:lvl2pPr marL="609494" indent="0">
              <a:buFontTx/>
              <a:buNone/>
              <a:defRPr sz="8533"/>
            </a:lvl2pPr>
            <a:lvl3pPr marL="1218986" indent="0">
              <a:buFontTx/>
              <a:buNone/>
              <a:defRPr sz="8533"/>
            </a:lvl3pPr>
            <a:lvl4pPr marL="1828480" indent="0">
              <a:buFontTx/>
              <a:buNone/>
              <a:defRPr sz="8533"/>
            </a:lvl4pPr>
            <a:lvl5pPr marL="2437972" indent="0">
              <a:buFontTx/>
              <a:buNone/>
              <a:defRPr sz="8533"/>
            </a:lvl5pPr>
          </a:lstStyle>
          <a:p>
            <a:pPr lvl="0"/>
            <a:r>
              <a:rPr lang="en-US"/>
              <a:t>Enter text here</a:t>
            </a:r>
          </a:p>
        </p:txBody>
      </p:sp>
      <p:sp>
        <p:nvSpPr>
          <p:cNvPr id="2" name="Title 1"/>
          <p:cNvSpPr>
            <a:spLocks noGrp="1"/>
          </p:cNvSpPr>
          <p:nvPr>
            <p:ph type="title"/>
          </p:nvPr>
        </p:nvSpPr>
        <p:spPr>
          <a:xfrm>
            <a:off x="609600" y="274641"/>
            <a:ext cx="10757589" cy="883601"/>
          </a:xfrm>
          <a:prstGeom prst="rect">
            <a:avLst/>
          </a:prstGeom>
        </p:spPr>
        <p:txBody>
          <a:bodyPr lIns="91426" tIns="45713" rIns="91426" bIns="45713"/>
          <a:lstStyle>
            <a:lvl1pPr>
              <a:defRPr sz="3733"/>
            </a:lvl1pPr>
          </a:lstStyle>
          <a:p>
            <a:r>
              <a:rPr lang="en-GB"/>
              <a:t>Click to edit Master title style</a:t>
            </a:r>
            <a:endParaRPr lang="en-US"/>
          </a:p>
        </p:txBody>
      </p:sp>
      <p:sp>
        <p:nvSpPr>
          <p:cNvPr id="16" name="Text Placeholder 15"/>
          <p:cNvSpPr>
            <a:spLocks noGrp="1"/>
          </p:cNvSpPr>
          <p:nvPr>
            <p:ph type="body" sz="quarter" idx="13"/>
          </p:nvPr>
        </p:nvSpPr>
        <p:spPr>
          <a:xfrm>
            <a:off x="5960261" y="1353209"/>
            <a:ext cx="4318531" cy="365168"/>
          </a:xfrm>
          <a:prstGeom prst="rect">
            <a:avLst/>
          </a:prstGeom>
        </p:spPr>
        <p:txBody>
          <a:bodyPr lIns="91426" tIns="45713" rIns="91426" bIns="45713"/>
          <a:lstStyle>
            <a:lvl1pPr marL="0" indent="0">
              <a:spcBef>
                <a:spcPts val="0"/>
              </a:spcBef>
              <a:buFontTx/>
              <a:buNone/>
              <a:defRPr sz="1867" b="1">
                <a:solidFill>
                  <a:srgbClr val="EA5167"/>
                </a:solidFill>
              </a:defRPr>
            </a:lvl1pPr>
            <a:lvl2pPr marL="609494" indent="0">
              <a:buFontTx/>
              <a:buNone/>
              <a:defRPr sz="1867">
                <a:solidFill>
                  <a:srgbClr val="4A4A49"/>
                </a:solidFill>
              </a:defRPr>
            </a:lvl2pPr>
            <a:lvl3pPr marL="1218986" indent="0">
              <a:buFontTx/>
              <a:buNone/>
              <a:defRPr sz="1867">
                <a:solidFill>
                  <a:srgbClr val="4A4A49"/>
                </a:solidFill>
              </a:defRPr>
            </a:lvl3pPr>
            <a:lvl4pPr marL="1828480" indent="0">
              <a:buFontTx/>
              <a:buNone/>
              <a:defRPr sz="1867">
                <a:solidFill>
                  <a:srgbClr val="4A4A49"/>
                </a:solidFill>
              </a:defRPr>
            </a:lvl4pPr>
            <a:lvl5pPr marL="2437972" indent="0">
              <a:buFontTx/>
              <a:buNone/>
              <a:defRPr sz="1867">
                <a:solidFill>
                  <a:srgbClr val="4A4A49"/>
                </a:solidFill>
              </a:defRPr>
            </a:lvl5pPr>
          </a:lstStyle>
          <a:p>
            <a:pPr lvl="0"/>
            <a:r>
              <a:rPr lang="en-GB"/>
              <a:t>Click to edit Master text styles</a:t>
            </a:r>
          </a:p>
        </p:txBody>
      </p:sp>
      <p:sp>
        <p:nvSpPr>
          <p:cNvPr id="17" name="Text Placeholder 15"/>
          <p:cNvSpPr>
            <a:spLocks noGrp="1"/>
          </p:cNvSpPr>
          <p:nvPr>
            <p:ph type="body" sz="quarter" idx="14"/>
          </p:nvPr>
        </p:nvSpPr>
        <p:spPr>
          <a:xfrm>
            <a:off x="5960261" y="1728869"/>
            <a:ext cx="4289217" cy="730049"/>
          </a:xfrm>
          <a:prstGeom prst="rect">
            <a:avLst/>
          </a:prstGeom>
        </p:spPr>
        <p:txBody>
          <a:bodyPr lIns="91426" tIns="45713" rIns="91426" bIns="45713"/>
          <a:lstStyle>
            <a:lvl1pPr marL="0" indent="0">
              <a:spcBef>
                <a:spcPts val="0"/>
              </a:spcBef>
              <a:buFontTx/>
              <a:buNone/>
              <a:defRPr sz="1867" b="0" baseline="0">
                <a:solidFill>
                  <a:srgbClr val="4A4A49"/>
                </a:solidFill>
              </a:defRPr>
            </a:lvl1pPr>
            <a:lvl2pPr marL="609494" indent="0">
              <a:buFontTx/>
              <a:buNone/>
              <a:defRPr sz="1867">
                <a:solidFill>
                  <a:srgbClr val="4A4A49"/>
                </a:solidFill>
              </a:defRPr>
            </a:lvl2pPr>
            <a:lvl3pPr marL="1218986" indent="0">
              <a:buFontTx/>
              <a:buNone/>
              <a:defRPr sz="1867">
                <a:solidFill>
                  <a:srgbClr val="4A4A49"/>
                </a:solidFill>
              </a:defRPr>
            </a:lvl3pPr>
            <a:lvl4pPr marL="1828480" indent="0">
              <a:buFontTx/>
              <a:buNone/>
              <a:defRPr sz="1867">
                <a:solidFill>
                  <a:srgbClr val="4A4A49"/>
                </a:solidFill>
              </a:defRPr>
            </a:lvl4pPr>
            <a:lvl5pPr marL="2437972" indent="0">
              <a:buFontTx/>
              <a:buNone/>
              <a:defRPr sz="1867">
                <a:solidFill>
                  <a:srgbClr val="4A4A49"/>
                </a:solidFill>
              </a:defRPr>
            </a:lvl5pPr>
          </a:lstStyle>
          <a:p>
            <a:pPr lvl="0"/>
            <a:r>
              <a:rPr lang="en-GB"/>
              <a:t>Click to edit Master text styles</a:t>
            </a:r>
          </a:p>
        </p:txBody>
      </p:sp>
      <p:sp>
        <p:nvSpPr>
          <p:cNvPr id="22" name="Text Placeholder 15"/>
          <p:cNvSpPr>
            <a:spLocks noGrp="1"/>
          </p:cNvSpPr>
          <p:nvPr>
            <p:ph type="body" sz="quarter" idx="19"/>
          </p:nvPr>
        </p:nvSpPr>
        <p:spPr>
          <a:xfrm>
            <a:off x="5989575" y="3262845"/>
            <a:ext cx="4289216" cy="365168"/>
          </a:xfrm>
          <a:prstGeom prst="rect">
            <a:avLst/>
          </a:prstGeom>
        </p:spPr>
        <p:txBody>
          <a:bodyPr lIns="91426" tIns="45713" rIns="91426" bIns="45713"/>
          <a:lstStyle>
            <a:lvl1pPr marL="0" indent="0">
              <a:spcBef>
                <a:spcPts val="0"/>
              </a:spcBef>
              <a:buFontTx/>
              <a:buNone/>
              <a:defRPr sz="1867" b="1">
                <a:solidFill>
                  <a:srgbClr val="6EC5D3"/>
                </a:solidFill>
              </a:defRPr>
            </a:lvl1pPr>
            <a:lvl2pPr marL="609494" indent="0">
              <a:buFontTx/>
              <a:buNone/>
              <a:defRPr sz="1867">
                <a:solidFill>
                  <a:srgbClr val="4A4A49"/>
                </a:solidFill>
              </a:defRPr>
            </a:lvl2pPr>
            <a:lvl3pPr marL="1218986" indent="0">
              <a:buFontTx/>
              <a:buNone/>
              <a:defRPr sz="1867">
                <a:solidFill>
                  <a:srgbClr val="4A4A49"/>
                </a:solidFill>
              </a:defRPr>
            </a:lvl3pPr>
            <a:lvl4pPr marL="1828480" indent="0">
              <a:buFontTx/>
              <a:buNone/>
              <a:defRPr sz="1867">
                <a:solidFill>
                  <a:srgbClr val="4A4A49"/>
                </a:solidFill>
              </a:defRPr>
            </a:lvl4pPr>
            <a:lvl5pPr marL="2437972" indent="0">
              <a:buFontTx/>
              <a:buNone/>
              <a:defRPr sz="1867">
                <a:solidFill>
                  <a:srgbClr val="4A4A49"/>
                </a:solidFill>
              </a:defRPr>
            </a:lvl5pPr>
          </a:lstStyle>
          <a:p>
            <a:pPr lvl="0"/>
            <a:r>
              <a:rPr lang="en-GB"/>
              <a:t>Click to edit Master text styles</a:t>
            </a:r>
          </a:p>
        </p:txBody>
      </p:sp>
      <p:sp>
        <p:nvSpPr>
          <p:cNvPr id="23" name="Text Placeholder 15"/>
          <p:cNvSpPr>
            <a:spLocks noGrp="1"/>
          </p:cNvSpPr>
          <p:nvPr>
            <p:ph type="body" sz="quarter" idx="20"/>
          </p:nvPr>
        </p:nvSpPr>
        <p:spPr>
          <a:xfrm>
            <a:off x="5989576" y="3638505"/>
            <a:ext cx="4289217" cy="730049"/>
          </a:xfrm>
          <a:prstGeom prst="rect">
            <a:avLst/>
          </a:prstGeom>
        </p:spPr>
        <p:txBody>
          <a:bodyPr lIns="91426" tIns="45713" rIns="91426" bIns="45713"/>
          <a:lstStyle>
            <a:lvl1pPr marL="0" indent="0">
              <a:spcBef>
                <a:spcPts val="0"/>
              </a:spcBef>
              <a:buFontTx/>
              <a:buNone/>
              <a:defRPr sz="1867" b="0" baseline="0">
                <a:solidFill>
                  <a:srgbClr val="4A4A49"/>
                </a:solidFill>
              </a:defRPr>
            </a:lvl1pPr>
            <a:lvl2pPr marL="609494" indent="0">
              <a:buFontTx/>
              <a:buNone/>
              <a:defRPr sz="1867">
                <a:solidFill>
                  <a:srgbClr val="4A4A49"/>
                </a:solidFill>
              </a:defRPr>
            </a:lvl2pPr>
            <a:lvl3pPr marL="1218986" indent="0">
              <a:buFontTx/>
              <a:buNone/>
              <a:defRPr sz="1867">
                <a:solidFill>
                  <a:srgbClr val="4A4A49"/>
                </a:solidFill>
              </a:defRPr>
            </a:lvl3pPr>
            <a:lvl4pPr marL="1828480" indent="0">
              <a:buFontTx/>
              <a:buNone/>
              <a:defRPr sz="1867">
                <a:solidFill>
                  <a:srgbClr val="4A4A49"/>
                </a:solidFill>
              </a:defRPr>
            </a:lvl4pPr>
            <a:lvl5pPr marL="2437972" indent="0">
              <a:buFontTx/>
              <a:buNone/>
              <a:defRPr sz="1867">
                <a:solidFill>
                  <a:srgbClr val="4A4A49"/>
                </a:solidFill>
              </a:defRPr>
            </a:lvl5pPr>
          </a:lstStyle>
          <a:p>
            <a:pPr lvl="0"/>
            <a:r>
              <a:rPr lang="en-GB"/>
              <a:t>Click to edit Master text styles</a:t>
            </a:r>
          </a:p>
        </p:txBody>
      </p:sp>
      <p:sp>
        <p:nvSpPr>
          <p:cNvPr id="24" name="Text Placeholder 15"/>
          <p:cNvSpPr>
            <a:spLocks noGrp="1"/>
          </p:cNvSpPr>
          <p:nvPr>
            <p:ph type="body" sz="quarter" idx="21"/>
          </p:nvPr>
        </p:nvSpPr>
        <p:spPr>
          <a:xfrm>
            <a:off x="5983461" y="5013120"/>
            <a:ext cx="4295332" cy="365168"/>
          </a:xfrm>
          <a:prstGeom prst="rect">
            <a:avLst/>
          </a:prstGeom>
        </p:spPr>
        <p:txBody>
          <a:bodyPr lIns="91426" tIns="45713" rIns="91426" bIns="45713"/>
          <a:lstStyle>
            <a:lvl1pPr marL="0" indent="0">
              <a:spcBef>
                <a:spcPts val="0"/>
              </a:spcBef>
              <a:buFontTx/>
              <a:buNone/>
              <a:defRPr sz="1867" b="1">
                <a:solidFill>
                  <a:srgbClr val="462666"/>
                </a:solidFill>
              </a:defRPr>
            </a:lvl1pPr>
            <a:lvl2pPr marL="609494" indent="0">
              <a:buFontTx/>
              <a:buNone/>
              <a:defRPr sz="1867">
                <a:solidFill>
                  <a:srgbClr val="4A4A49"/>
                </a:solidFill>
              </a:defRPr>
            </a:lvl2pPr>
            <a:lvl3pPr marL="1218986" indent="0">
              <a:buFontTx/>
              <a:buNone/>
              <a:defRPr sz="1867">
                <a:solidFill>
                  <a:srgbClr val="4A4A49"/>
                </a:solidFill>
              </a:defRPr>
            </a:lvl3pPr>
            <a:lvl4pPr marL="1828480" indent="0">
              <a:buFontTx/>
              <a:buNone/>
              <a:defRPr sz="1867">
                <a:solidFill>
                  <a:srgbClr val="4A4A49"/>
                </a:solidFill>
              </a:defRPr>
            </a:lvl4pPr>
            <a:lvl5pPr marL="2437972" indent="0">
              <a:buFontTx/>
              <a:buNone/>
              <a:defRPr sz="1867">
                <a:solidFill>
                  <a:srgbClr val="4A4A49"/>
                </a:solidFill>
              </a:defRPr>
            </a:lvl5pPr>
          </a:lstStyle>
          <a:p>
            <a:pPr lvl="0"/>
            <a:r>
              <a:rPr lang="en-GB"/>
              <a:t>Click to edit Master text styles</a:t>
            </a:r>
          </a:p>
        </p:txBody>
      </p:sp>
      <p:sp>
        <p:nvSpPr>
          <p:cNvPr id="25" name="Text Placeholder 15"/>
          <p:cNvSpPr>
            <a:spLocks noGrp="1"/>
          </p:cNvSpPr>
          <p:nvPr>
            <p:ph type="body" sz="quarter" idx="22"/>
          </p:nvPr>
        </p:nvSpPr>
        <p:spPr>
          <a:xfrm>
            <a:off x="5983460" y="5388778"/>
            <a:ext cx="4289217" cy="730049"/>
          </a:xfrm>
          <a:prstGeom prst="rect">
            <a:avLst/>
          </a:prstGeom>
        </p:spPr>
        <p:txBody>
          <a:bodyPr lIns="91426" tIns="45713" rIns="91426" bIns="45713"/>
          <a:lstStyle>
            <a:lvl1pPr marL="0" indent="0">
              <a:spcBef>
                <a:spcPts val="0"/>
              </a:spcBef>
              <a:buFontTx/>
              <a:buNone/>
              <a:defRPr sz="1867" b="0" baseline="0">
                <a:solidFill>
                  <a:srgbClr val="4A4A49"/>
                </a:solidFill>
              </a:defRPr>
            </a:lvl1pPr>
            <a:lvl2pPr marL="609494" indent="0">
              <a:buFontTx/>
              <a:buNone/>
              <a:defRPr sz="1867">
                <a:solidFill>
                  <a:srgbClr val="4A4A49"/>
                </a:solidFill>
              </a:defRPr>
            </a:lvl2pPr>
            <a:lvl3pPr marL="1218986" indent="0">
              <a:buFontTx/>
              <a:buNone/>
              <a:defRPr sz="1867">
                <a:solidFill>
                  <a:srgbClr val="4A4A49"/>
                </a:solidFill>
              </a:defRPr>
            </a:lvl3pPr>
            <a:lvl4pPr marL="1828480" indent="0">
              <a:buFontTx/>
              <a:buNone/>
              <a:defRPr sz="1867">
                <a:solidFill>
                  <a:srgbClr val="4A4A49"/>
                </a:solidFill>
              </a:defRPr>
            </a:lvl4pPr>
            <a:lvl5pPr marL="2437972" indent="0">
              <a:buFontTx/>
              <a:buNone/>
              <a:defRPr sz="1867">
                <a:solidFill>
                  <a:srgbClr val="4A4A49"/>
                </a:solidFill>
              </a:defRPr>
            </a:lvl5pPr>
          </a:lstStyle>
          <a:p>
            <a:pPr lvl="0"/>
            <a:r>
              <a:rPr lang="en-GB"/>
              <a:t>Click to edit Master text styles</a:t>
            </a:r>
          </a:p>
        </p:txBody>
      </p:sp>
    </p:spTree>
    <p:extLst>
      <p:ext uri="{BB962C8B-B14F-4D97-AF65-F5344CB8AC3E}">
        <p14:creationId xmlns:p14="http://schemas.microsoft.com/office/powerpoint/2010/main" val="3338769932"/>
      </p:ext>
    </p:extLst>
  </p:cSld>
  <p:clrMapOvr>
    <a:masterClrMapping/>
  </p:clrMapOvr>
  <p:extLst>
    <p:ext uri="{DCECCB84-F9BA-43D5-87BE-67443E8EF086}">
      <p15:sldGuideLst xmlns:p15="http://schemas.microsoft.com/office/powerpoint/2012/main">
        <p15:guide id="1" orient="horz" pos="2414">
          <p15:clr>
            <a:srgbClr val="FBAE40"/>
          </p15:clr>
        </p15:guide>
        <p15:guide id="2" pos="36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C3740DF-D763-B144-B361-5AC324FB90F8}" type="datetime1">
              <a:rPr lang="en-GB" smtClean="0"/>
              <a:t>28/11/2019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085944" y="6356352"/>
            <a:ext cx="2844800" cy="365125"/>
          </a:xfrm>
        </p:spPr>
        <p:txBody>
          <a:bodyPr/>
          <a:lstStyle>
            <a:lvl1pPr>
              <a:defRPr sz="1200"/>
            </a:lvl1pPr>
          </a:lstStyle>
          <a:p>
            <a:pPr marL="2607668" indent="-2607668"/>
            <a:fld id="{E8381C4D-2DC8-A94E-B1FA-8E326EC321D0}" type="slidenum">
              <a:rPr lang="en-US" smtClean="0"/>
              <a:pPr marL="2607668" indent="-2607668"/>
              <a:t>‹#›</a:t>
            </a:fld>
            <a:endParaRPr lang="en-US"/>
          </a:p>
        </p:txBody>
      </p:sp>
    </p:spTree>
    <p:extLst>
      <p:ext uri="{BB962C8B-B14F-4D97-AF65-F5344CB8AC3E}">
        <p14:creationId xmlns:p14="http://schemas.microsoft.com/office/powerpoint/2010/main" val="2212953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351BB-9A8D-483F-86F5-9DF778EEA7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FEAB4F-C10F-4711-B0E1-A3F54AEC18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E2E28D-FFF7-4FFB-8AF7-CDF9964F4B1C}"/>
              </a:ext>
            </a:extLst>
          </p:cNvPr>
          <p:cNvSpPr>
            <a:spLocks noGrp="1"/>
          </p:cNvSpPr>
          <p:nvPr>
            <p:ph type="dt" sz="half" idx="10"/>
          </p:nvPr>
        </p:nvSpPr>
        <p:spPr/>
        <p:txBody>
          <a:bodyPr/>
          <a:lstStyle/>
          <a:p>
            <a:fld id="{FAA85EC4-B432-435D-B037-93FAF268B13D}" type="datetimeFigureOut">
              <a:rPr lang="en-GB" smtClean="0"/>
              <a:t>28/11/2019</a:t>
            </a:fld>
            <a:endParaRPr lang="en-GB"/>
          </a:p>
        </p:txBody>
      </p:sp>
      <p:sp>
        <p:nvSpPr>
          <p:cNvPr id="5" name="Footer Placeholder 4">
            <a:extLst>
              <a:ext uri="{FF2B5EF4-FFF2-40B4-BE49-F238E27FC236}">
                <a16:creationId xmlns:a16="http://schemas.microsoft.com/office/drawing/2014/main" id="{2A4A86A7-B696-4AC9-A1A7-B244B4EEE0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20D780-D7B5-4D46-863D-EC35B0495D9B}"/>
              </a:ext>
            </a:extLst>
          </p:cNvPr>
          <p:cNvSpPr>
            <a:spLocks noGrp="1"/>
          </p:cNvSpPr>
          <p:nvPr>
            <p:ph type="sldNum" sz="quarter" idx="12"/>
          </p:nvPr>
        </p:nvSpPr>
        <p:spPr/>
        <p:txBody>
          <a:bodyPr/>
          <a:lstStyle/>
          <a:p>
            <a:fld id="{7F263FC5-1DA5-42E6-A7C0-F5EA98FCEB3A}" type="slidenum">
              <a:rPr lang="en-GB" smtClean="0"/>
              <a:t>‹#›</a:t>
            </a:fld>
            <a:endParaRPr lang="en-GB"/>
          </a:p>
        </p:txBody>
      </p:sp>
    </p:spTree>
    <p:extLst>
      <p:ext uri="{BB962C8B-B14F-4D97-AF65-F5344CB8AC3E}">
        <p14:creationId xmlns:p14="http://schemas.microsoft.com/office/powerpoint/2010/main" val="1153798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ED7F-657B-4E42-AC1F-8E91134EE5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91C41A-AF64-4081-A4A7-4E7A2FBD55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6BB565-1D1F-48D0-8E98-028E7CF09EFE}"/>
              </a:ext>
            </a:extLst>
          </p:cNvPr>
          <p:cNvSpPr>
            <a:spLocks noGrp="1"/>
          </p:cNvSpPr>
          <p:nvPr>
            <p:ph type="dt" sz="half" idx="10"/>
          </p:nvPr>
        </p:nvSpPr>
        <p:spPr/>
        <p:txBody>
          <a:bodyPr/>
          <a:lstStyle/>
          <a:p>
            <a:fld id="{FAA85EC4-B432-435D-B037-93FAF268B13D}" type="datetimeFigureOut">
              <a:rPr lang="en-GB" smtClean="0"/>
              <a:t>28/11/2019</a:t>
            </a:fld>
            <a:endParaRPr lang="en-GB"/>
          </a:p>
        </p:txBody>
      </p:sp>
      <p:sp>
        <p:nvSpPr>
          <p:cNvPr id="5" name="Footer Placeholder 4">
            <a:extLst>
              <a:ext uri="{FF2B5EF4-FFF2-40B4-BE49-F238E27FC236}">
                <a16:creationId xmlns:a16="http://schemas.microsoft.com/office/drawing/2014/main" id="{50B19E5E-2756-493C-A9A5-78D86C97F5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5BD58D-3F40-4AEC-BD5D-D6EEF35C4EB1}"/>
              </a:ext>
            </a:extLst>
          </p:cNvPr>
          <p:cNvSpPr>
            <a:spLocks noGrp="1"/>
          </p:cNvSpPr>
          <p:nvPr>
            <p:ph type="sldNum" sz="quarter" idx="12"/>
          </p:nvPr>
        </p:nvSpPr>
        <p:spPr/>
        <p:txBody>
          <a:bodyPr/>
          <a:lstStyle/>
          <a:p>
            <a:fld id="{7F263FC5-1DA5-42E6-A7C0-F5EA98FCEB3A}" type="slidenum">
              <a:rPr lang="en-GB" smtClean="0"/>
              <a:t>‹#›</a:t>
            </a:fld>
            <a:endParaRPr lang="en-GB"/>
          </a:p>
        </p:txBody>
      </p:sp>
    </p:spTree>
    <p:extLst>
      <p:ext uri="{BB962C8B-B14F-4D97-AF65-F5344CB8AC3E}">
        <p14:creationId xmlns:p14="http://schemas.microsoft.com/office/powerpoint/2010/main" val="1779755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6BCE0-60AD-4CA4-B079-D764D4AEF7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2ACCAB-7AF4-41E3-8509-EEBD28959B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D89CCA-F1B6-4EE1-AE0D-7E43C65C8C1D}"/>
              </a:ext>
            </a:extLst>
          </p:cNvPr>
          <p:cNvSpPr>
            <a:spLocks noGrp="1"/>
          </p:cNvSpPr>
          <p:nvPr>
            <p:ph type="dt" sz="half" idx="10"/>
          </p:nvPr>
        </p:nvSpPr>
        <p:spPr/>
        <p:txBody>
          <a:bodyPr/>
          <a:lstStyle/>
          <a:p>
            <a:fld id="{FAA85EC4-B432-435D-B037-93FAF268B13D}" type="datetimeFigureOut">
              <a:rPr lang="en-GB" smtClean="0"/>
              <a:t>28/11/2019</a:t>
            </a:fld>
            <a:endParaRPr lang="en-GB"/>
          </a:p>
        </p:txBody>
      </p:sp>
      <p:sp>
        <p:nvSpPr>
          <p:cNvPr id="5" name="Footer Placeholder 4">
            <a:extLst>
              <a:ext uri="{FF2B5EF4-FFF2-40B4-BE49-F238E27FC236}">
                <a16:creationId xmlns:a16="http://schemas.microsoft.com/office/drawing/2014/main" id="{5495C679-240F-4EDD-A28A-9DAF431591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719087-5D9F-4B75-AE77-6E9039A40002}"/>
              </a:ext>
            </a:extLst>
          </p:cNvPr>
          <p:cNvSpPr>
            <a:spLocks noGrp="1"/>
          </p:cNvSpPr>
          <p:nvPr>
            <p:ph type="sldNum" sz="quarter" idx="12"/>
          </p:nvPr>
        </p:nvSpPr>
        <p:spPr/>
        <p:txBody>
          <a:bodyPr/>
          <a:lstStyle/>
          <a:p>
            <a:fld id="{7F263FC5-1DA5-42E6-A7C0-F5EA98FCEB3A}" type="slidenum">
              <a:rPr lang="en-GB" smtClean="0"/>
              <a:t>‹#›</a:t>
            </a:fld>
            <a:endParaRPr lang="en-GB"/>
          </a:p>
        </p:txBody>
      </p:sp>
    </p:spTree>
    <p:extLst>
      <p:ext uri="{BB962C8B-B14F-4D97-AF65-F5344CB8AC3E}">
        <p14:creationId xmlns:p14="http://schemas.microsoft.com/office/powerpoint/2010/main" val="7601245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617B5-F0E2-4ACE-BA17-894A8EA5A0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EED71B-D6E6-4514-A1B0-55827F0605A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14B808-E3DB-4F0D-AC08-C865D1EA7F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7E3327-2DA8-4791-A6F5-2E3BCA983468}"/>
              </a:ext>
            </a:extLst>
          </p:cNvPr>
          <p:cNvSpPr>
            <a:spLocks noGrp="1"/>
          </p:cNvSpPr>
          <p:nvPr>
            <p:ph type="dt" sz="half" idx="10"/>
          </p:nvPr>
        </p:nvSpPr>
        <p:spPr/>
        <p:txBody>
          <a:bodyPr/>
          <a:lstStyle/>
          <a:p>
            <a:fld id="{FAA85EC4-B432-435D-B037-93FAF268B13D}" type="datetimeFigureOut">
              <a:rPr lang="en-GB" smtClean="0"/>
              <a:t>28/11/2019</a:t>
            </a:fld>
            <a:endParaRPr lang="en-GB"/>
          </a:p>
        </p:txBody>
      </p:sp>
      <p:sp>
        <p:nvSpPr>
          <p:cNvPr id="6" name="Footer Placeholder 5">
            <a:extLst>
              <a:ext uri="{FF2B5EF4-FFF2-40B4-BE49-F238E27FC236}">
                <a16:creationId xmlns:a16="http://schemas.microsoft.com/office/drawing/2014/main" id="{7842499C-7B0D-4DF0-9C6F-531D1984EA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5C8E45-1023-4943-A8C0-53E95F50C3CC}"/>
              </a:ext>
            </a:extLst>
          </p:cNvPr>
          <p:cNvSpPr>
            <a:spLocks noGrp="1"/>
          </p:cNvSpPr>
          <p:nvPr>
            <p:ph type="sldNum" sz="quarter" idx="12"/>
          </p:nvPr>
        </p:nvSpPr>
        <p:spPr/>
        <p:txBody>
          <a:bodyPr/>
          <a:lstStyle/>
          <a:p>
            <a:fld id="{7F263FC5-1DA5-42E6-A7C0-F5EA98FCEB3A}" type="slidenum">
              <a:rPr lang="en-GB" smtClean="0"/>
              <a:t>‹#›</a:t>
            </a:fld>
            <a:endParaRPr lang="en-GB"/>
          </a:p>
        </p:txBody>
      </p:sp>
    </p:spTree>
    <p:extLst>
      <p:ext uri="{BB962C8B-B14F-4D97-AF65-F5344CB8AC3E}">
        <p14:creationId xmlns:p14="http://schemas.microsoft.com/office/powerpoint/2010/main" val="2569077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DDC1B-D399-45FE-8FEE-7B17E5C18B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D39E05-3B88-4303-8803-C1FD2B6849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D8C3262-B863-4FF0-AAB9-7DC98868D2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ED7E97-48AE-4ED2-81A8-0C58BF098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09A660-0ED2-40C3-A684-8530937D39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55A14A-98BC-499C-B793-F2A8BCC4BC81}"/>
              </a:ext>
            </a:extLst>
          </p:cNvPr>
          <p:cNvSpPr>
            <a:spLocks noGrp="1"/>
          </p:cNvSpPr>
          <p:nvPr>
            <p:ph type="dt" sz="half" idx="10"/>
          </p:nvPr>
        </p:nvSpPr>
        <p:spPr/>
        <p:txBody>
          <a:bodyPr/>
          <a:lstStyle/>
          <a:p>
            <a:fld id="{FAA85EC4-B432-435D-B037-93FAF268B13D}" type="datetimeFigureOut">
              <a:rPr lang="en-GB" smtClean="0"/>
              <a:t>28/11/2019</a:t>
            </a:fld>
            <a:endParaRPr lang="en-GB"/>
          </a:p>
        </p:txBody>
      </p:sp>
      <p:sp>
        <p:nvSpPr>
          <p:cNvPr id="8" name="Footer Placeholder 7">
            <a:extLst>
              <a:ext uri="{FF2B5EF4-FFF2-40B4-BE49-F238E27FC236}">
                <a16:creationId xmlns:a16="http://schemas.microsoft.com/office/drawing/2014/main" id="{30597115-B270-4BF0-9B8C-684DFD8C02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A6AD6B9-F8D1-4C84-B48E-4B64C1A6BE0E}"/>
              </a:ext>
            </a:extLst>
          </p:cNvPr>
          <p:cNvSpPr>
            <a:spLocks noGrp="1"/>
          </p:cNvSpPr>
          <p:nvPr>
            <p:ph type="sldNum" sz="quarter" idx="12"/>
          </p:nvPr>
        </p:nvSpPr>
        <p:spPr/>
        <p:txBody>
          <a:bodyPr/>
          <a:lstStyle/>
          <a:p>
            <a:fld id="{7F263FC5-1DA5-42E6-A7C0-F5EA98FCEB3A}" type="slidenum">
              <a:rPr lang="en-GB" smtClean="0"/>
              <a:t>‹#›</a:t>
            </a:fld>
            <a:endParaRPr lang="en-GB"/>
          </a:p>
        </p:txBody>
      </p:sp>
    </p:spTree>
    <p:extLst>
      <p:ext uri="{BB962C8B-B14F-4D97-AF65-F5344CB8AC3E}">
        <p14:creationId xmlns:p14="http://schemas.microsoft.com/office/powerpoint/2010/main" val="19882263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373F-9A20-4326-96E0-8C2524DC2E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A588D2-216D-4603-AFA9-8C449F7143A5}"/>
              </a:ext>
            </a:extLst>
          </p:cNvPr>
          <p:cNvSpPr>
            <a:spLocks noGrp="1"/>
          </p:cNvSpPr>
          <p:nvPr>
            <p:ph type="dt" sz="half" idx="10"/>
          </p:nvPr>
        </p:nvSpPr>
        <p:spPr/>
        <p:txBody>
          <a:bodyPr/>
          <a:lstStyle/>
          <a:p>
            <a:fld id="{FAA85EC4-B432-435D-B037-93FAF268B13D}" type="datetimeFigureOut">
              <a:rPr lang="en-GB" smtClean="0"/>
              <a:t>28/11/2019</a:t>
            </a:fld>
            <a:endParaRPr lang="en-GB"/>
          </a:p>
        </p:txBody>
      </p:sp>
      <p:sp>
        <p:nvSpPr>
          <p:cNvPr id="4" name="Footer Placeholder 3">
            <a:extLst>
              <a:ext uri="{FF2B5EF4-FFF2-40B4-BE49-F238E27FC236}">
                <a16:creationId xmlns:a16="http://schemas.microsoft.com/office/drawing/2014/main" id="{744015E8-C52C-447E-8750-A3C58E4F97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E973BA-41ED-49C9-922D-7D4E1B8064EA}"/>
              </a:ext>
            </a:extLst>
          </p:cNvPr>
          <p:cNvSpPr>
            <a:spLocks noGrp="1"/>
          </p:cNvSpPr>
          <p:nvPr>
            <p:ph type="sldNum" sz="quarter" idx="12"/>
          </p:nvPr>
        </p:nvSpPr>
        <p:spPr/>
        <p:txBody>
          <a:bodyPr/>
          <a:lstStyle/>
          <a:p>
            <a:fld id="{7F263FC5-1DA5-42E6-A7C0-F5EA98FCEB3A}" type="slidenum">
              <a:rPr lang="en-GB" smtClean="0"/>
              <a:t>‹#›</a:t>
            </a:fld>
            <a:endParaRPr lang="en-GB"/>
          </a:p>
        </p:txBody>
      </p:sp>
    </p:spTree>
    <p:extLst>
      <p:ext uri="{BB962C8B-B14F-4D97-AF65-F5344CB8AC3E}">
        <p14:creationId xmlns:p14="http://schemas.microsoft.com/office/powerpoint/2010/main" val="3837700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21E39-44A4-4C11-9639-B64BB47B4908}"/>
              </a:ext>
            </a:extLst>
          </p:cNvPr>
          <p:cNvSpPr>
            <a:spLocks noGrp="1"/>
          </p:cNvSpPr>
          <p:nvPr>
            <p:ph type="dt" sz="half" idx="10"/>
          </p:nvPr>
        </p:nvSpPr>
        <p:spPr/>
        <p:txBody>
          <a:bodyPr/>
          <a:lstStyle/>
          <a:p>
            <a:fld id="{FAA85EC4-B432-435D-B037-93FAF268B13D}" type="datetimeFigureOut">
              <a:rPr lang="en-GB" smtClean="0"/>
              <a:t>28/11/2019</a:t>
            </a:fld>
            <a:endParaRPr lang="en-GB"/>
          </a:p>
        </p:txBody>
      </p:sp>
      <p:sp>
        <p:nvSpPr>
          <p:cNvPr id="3" name="Footer Placeholder 2">
            <a:extLst>
              <a:ext uri="{FF2B5EF4-FFF2-40B4-BE49-F238E27FC236}">
                <a16:creationId xmlns:a16="http://schemas.microsoft.com/office/drawing/2014/main" id="{E878CF59-2B1E-492B-B289-03EB60531F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2A9419-159C-4F96-B5B8-74FD04A8590D}"/>
              </a:ext>
            </a:extLst>
          </p:cNvPr>
          <p:cNvSpPr>
            <a:spLocks noGrp="1"/>
          </p:cNvSpPr>
          <p:nvPr>
            <p:ph type="sldNum" sz="quarter" idx="12"/>
          </p:nvPr>
        </p:nvSpPr>
        <p:spPr/>
        <p:txBody>
          <a:bodyPr/>
          <a:lstStyle/>
          <a:p>
            <a:fld id="{7F263FC5-1DA5-42E6-A7C0-F5EA98FCEB3A}" type="slidenum">
              <a:rPr lang="en-GB" smtClean="0"/>
              <a:t>‹#›</a:t>
            </a:fld>
            <a:endParaRPr lang="en-GB"/>
          </a:p>
        </p:txBody>
      </p:sp>
    </p:spTree>
    <p:extLst>
      <p:ext uri="{BB962C8B-B14F-4D97-AF65-F5344CB8AC3E}">
        <p14:creationId xmlns:p14="http://schemas.microsoft.com/office/powerpoint/2010/main" val="31111778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3E035-2B9A-47A4-B3CD-5BE552AD0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7C0C80-3DCC-4960-A2AF-028FF75CCF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53E2F3-95BF-48AA-8C9A-99AA5FC0A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39B864-9A19-403D-9D61-DE5FF13E5FB3}"/>
              </a:ext>
            </a:extLst>
          </p:cNvPr>
          <p:cNvSpPr>
            <a:spLocks noGrp="1"/>
          </p:cNvSpPr>
          <p:nvPr>
            <p:ph type="dt" sz="half" idx="10"/>
          </p:nvPr>
        </p:nvSpPr>
        <p:spPr/>
        <p:txBody>
          <a:bodyPr/>
          <a:lstStyle/>
          <a:p>
            <a:fld id="{FAA85EC4-B432-435D-B037-93FAF268B13D}" type="datetimeFigureOut">
              <a:rPr lang="en-GB" smtClean="0"/>
              <a:t>28/11/2019</a:t>
            </a:fld>
            <a:endParaRPr lang="en-GB"/>
          </a:p>
        </p:txBody>
      </p:sp>
      <p:sp>
        <p:nvSpPr>
          <p:cNvPr id="6" name="Footer Placeholder 5">
            <a:extLst>
              <a:ext uri="{FF2B5EF4-FFF2-40B4-BE49-F238E27FC236}">
                <a16:creationId xmlns:a16="http://schemas.microsoft.com/office/drawing/2014/main" id="{1949C20C-6BF0-4204-B4BB-CD2FC18BC0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E444CF-CFE8-48C6-BA69-7BDEE2B01B19}"/>
              </a:ext>
            </a:extLst>
          </p:cNvPr>
          <p:cNvSpPr>
            <a:spLocks noGrp="1"/>
          </p:cNvSpPr>
          <p:nvPr>
            <p:ph type="sldNum" sz="quarter" idx="12"/>
          </p:nvPr>
        </p:nvSpPr>
        <p:spPr/>
        <p:txBody>
          <a:bodyPr/>
          <a:lstStyle/>
          <a:p>
            <a:fld id="{7F263FC5-1DA5-42E6-A7C0-F5EA98FCEB3A}" type="slidenum">
              <a:rPr lang="en-GB" smtClean="0"/>
              <a:t>‹#›</a:t>
            </a:fld>
            <a:endParaRPr lang="en-GB"/>
          </a:p>
        </p:txBody>
      </p:sp>
    </p:spTree>
    <p:extLst>
      <p:ext uri="{BB962C8B-B14F-4D97-AF65-F5344CB8AC3E}">
        <p14:creationId xmlns:p14="http://schemas.microsoft.com/office/powerpoint/2010/main" val="3675006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1E53-BA36-4D31-BF21-90099D2B6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07F3FB-6D67-425A-82EF-259E08E68F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B4C5A3-E306-4D8D-BC7D-245CB81827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2DA562-94B4-4D25-BD29-B445403D7A6B}"/>
              </a:ext>
            </a:extLst>
          </p:cNvPr>
          <p:cNvSpPr>
            <a:spLocks noGrp="1"/>
          </p:cNvSpPr>
          <p:nvPr>
            <p:ph type="dt" sz="half" idx="10"/>
          </p:nvPr>
        </p:nvSpPr>
        <p:spPr/>
        <p:txBody>
          <a:bodyPr/>
          <a:lstStyle/>
          <a:p>
            <a:fld id="{FAA85EC4-B432-435D-B037-93FAF268B13D}" type="datetimeFigureOut">
              <a:rPr lang="en-GB" smtClean="0"/>
              <a:t>28/11/2019</a:t>
            </a:fld>
            <a:endParaRPr lang="en-GB"/>
          </a:p>
        </p:txBody>
      </p:sp>
      <p:sp>
        <p:nvSpPr>
          <p:cNvPr id="6" name="Footer Placeholder 5">
            <a:extLst>
              <a:ext uri="{FF2B5EF4-FFF2-40B4-BE49-F238E27FC236}">
                <a16:creationId xmlns:a16="http://schemas.microsoft.com/office/drawing/2014/main" id="{F950F3B0-0C72-4270-A8D7-DEBC13112C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32663A-A1E4-45CC-88E1-5451CDCF5970}"/>
              </a:ext>
            </a:extLst>
          </p:cNvPr>
          <p:cNvSpPr>
            <a:spLocks noGrp="1"/>
          </p:cNvSpPr>
          <p:nvPr>
            <p:ph type="sldNum" sz="quarter" idx="12"/>
          </p:nvPr>
        </p:nvSpPr>
        <p:spPr/>
        <p:txBody>
          <a:bodyPr/>
          <a:lstStyle/>
          <a:p>
            <a:fld id="{7F263FC5-1DA5-42E6-A7C0-F5EA98FCEB3A}" type="slidenum">
              <a:rPr lang="en-GB" smtClean="0"/>
              <a:t>‹#›</a:t>
            </a:fld>
            <a:endParaRPr lang="en-GB"/>
          </a:p>
        </p:txBody>
      </p:sp>
    </p:spTree>
    <p:extLst>
      <p:ext uri="{BB962C8B-B14F-4D97-AF65-F5344CB8AC3E}">
        <p14:creationId xmlns:p14="http://schemas.microsoft.com/office/powerpoint/2010/main" val="229387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lboc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1" descr="cfab-icon-purp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66500" y="292101"/>
            <a:ext cx="440267"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lide Number Placeholder 2"/>
          <p:cNvSpPr txBox="1">
            <a:spLocks/>
          </p:cNvSpPr>
          <p:nvPr/>
        </p:nvSpPr>
        <p:spPr>
          <a:xfrm>
            <a:off x="11368618" y="6356353"/>
            <a:ext cx="552449" cy="366183"/>
          </a:xfrm>
          <a:prstGeom prst="rect">
            <a:avLst/>
          </a:prstGeom>
        </p:spPr>
        <p:txBody>
          <a:bodyPr lIns="121901" tIns="60951" rIns="121901" bIns="60951"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607276" indent="-2607276" fontAlgn="auto">
              <a:spcBef>
                <a:spcPts val="0"/>
              </a:spcBef>
              <a:spcAft>
                <a:spcPts val="0"/>
              </a:spcAft>
              <a:defRPr/>
            </a:pPr>
            <a:fld id="{DD2A87EC-9465-4CAF-BEEA-AF9C74C794A7}" type="slidenum">
              <a:rPr lang="en-US" sz="1067" smtClean="0"/>
              <a:pPr marL="2607276" indent="-2607276" fontAlgn="auto">
                <a:spcBef>
                  <a:spcPts val="0"/>
                </a:spcBef>
                <a:spcAft>
                  <a:spcPts val="0"/>
                </a:spcAft>
                <a:defRPr/>
              </a:pPr>
              <a:t>‹#›</a:t>
            </a:fld>
            <a:endParaRPr lang="en-US" sz="1067"/>
          </a:p>
        </p:txBody>
      </p:sp>
      <p:sp>
        <p:nvSpPr>
          <p:cNvPr id="5" name="Text Placeholder 4"/>
          <p:cNvSpPr>
            <a:spLocks noGrp="1"/>
          </p:cNvSpPr>
          <p:nvPr>
            <p:ph type="body" sz="quarter" idx="10"/>
          </p:nvPr>
        </p:nvSpPr>
        <p:spPr>
          <a:xfrm>
            <a:off x="2159003" y="2678091"/>
            <a:ext cx="8155516" cy="1678517"/>
          </a:xfrm>
          <a:prstGeom prst="rect">
            <a:avLst/>
          </a:prstGeom>
        </p:spPr>
        <p:txBody>
          <a:bodyPr lIns="91426" tIns="45713" rIns="91426" bIns="45713">
            <a:noAutofit/>
          </a:bodyPr>
          <a:lstStyle>
            <a:lvl1pPr marL="0" indent="0">
              <a:buFontTx/>
              <a:buNone/>
              <a:defRPr sz="1867">
                <a:solidFill>
                  <a:srgbClr val="4A4A49"/>
                </a:solidFill>
                <a:latin typeface="+mn-lt"/>
              </a:defRPr>
            </a:lvl1pPr>
            <a:lvl2pPr marL="609494" indent="0">
              <a:buFontTx/>
              <a:buNone/>
              <a:defRPr sz="1867">
                <a:latin typeface="+mn-lt"/>
              </a:defRPr>
            </a:lvl2pPr>
            <a:lvl3pPr marL="1218986" indent="0">
              <a:buFontTx/>
              <a:buNone/>
              <a:defRPr sz="1867">
                <a:latin typeface="+mn-lt"/>
              </a:defRPr>
            </a:lvl3pPr>
            <a:lvl4pPr marL="1828480" indent="0">
              <a:buFontTx/>
              <a:buNone/>
              <a:defRPr sz="1867">
                <a:latin typeface="+mn-lt"/>
              </a:defRPr>
            </a:lvl4pPr>
            <a:lvl5pPr marL="2437972" indent="0">
              <a:buFontTx/>
              <a:buNone/>
              <a:defRPr sz="1867">
                <a:latin typeface="+mn-lt"/>
              </a:defRPr>
            </a:lvl5pPr>
          </a:lstStyle>
          <a:p>
            <a:pPr lvl="0"/>
            <a:r>
              <a:rPr lang="en-GB"/>
              <a:t>Click to edit Master text styles</a:t>
            </a:r>
          </a:p>
        </p:txBody>
      </p:sp>
      <p:sp>
        <p:nvSpPr>
          <p:cNvPr id="7" name="Text Placeholder 6"/>
          <p:cNvSpPr>
            <a:spLocks noGrp="1"/>
          </p:cNvSpPr>
          <p:nvPr>
            <p:ph type="body" sz="quarter" idx="11"/>
          </p:nvPr>
        </p:nvSpPr>
        <p:spPr>
          <a:xfrm>
            <a:off x="2159002" y="2082800"/>
            <a:ext cx="8161865" cy="433917"/>
          </a:xfrm>
          <a:prstGeom prst="rect">
            <a:avLst/>
          </a:prstGeom>
        </p:spPr>
        <p:txBody>
          <a:bodyPr lIns="91426" tIns="45713" rIns="91426" bIns="45713">
            <a:noAutofit/>
          </a:bodyPr>
          <a:lstStyle>
            <a:lvl1pPr marL="0" indent="0">
              <a:buNone/>
              <a:defRPr sz="2400" b="1"/>
            </a:lvl1pPr>
          </a:lstStyle>
          <a:p>
            <a:pPr lvl="0"/>
            <a:r>
              <a:rPr lang="en-GB"/>
              <a:t>Click to edit Master text styles</a:t>
            </a:r>
          </a:p>
        </p:txBody>
      </p:sp>
      <p:sp>
        <p:nvSpPr>
          <p:cNvPr id="9" name="Title 1"/>
          <p:cNvSpPr>
            <a:spLocks noGrp="1"/>
          </p:cNvSpPr>
          <p:nvPr>
            <p:ph type="title"/>
          </p:nvPr>
        </p:nvSpPr>
        <p:spPr>
          <a:xfrm>
            <a:off x="609600" y="274641"/>
            <a:ext cx="10757589" cy="883601"/>
          </a:xfrm>
          <a:prstGeom prst="rect">
            <a:avLst/>
          </a:prstGeom>
        </p:spPr>
        <p:txBody>
          <a:bodyPr lIns="91426" tIns="45713" rIns="91426" bIns="45713"/>
          <a:lstStyle>
            <a:lvl1pPr>
              <a:defRPr sz="3733"/>
            </a:lvl1pPr>
          </a:lstStyle>
          <a:p>
            <a:r>
              <a:rPr lang="en-GB"/>
              <a:t>Click to edit Master title style</a:t>
            </a:r>
            <a:endParaRPr lang="en-US"/>
          </a:p>
        </p:txBody>
      </p:sp>
    </p:spTree>
    <p:extLst>
      <p:ext uri="{BB962C8B-B14F-4D97-AF65-F5344CB8AC3E}">
        <p14:creationId xmlns:p14="http://schemas.microsoft.com/office/powerpoint/2010/main" val="7983778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A657F-E6E9-4922-996D-AE61FBB2443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421A52-A06B-4905-A052-93EDBB3F70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398158-CFD3-4063-B8CD-79751274F1F0}"/>
              </a:ext>
            </a:extLst>
          </p:cNvPr>
          <p:cNvSpPr>
            <a:spLocks noGrp="1"/>
          </p:cNvSpPr>
          <p:nvPr>
            <p:ph type="dt" sz="half" idx="10"/>
          </p:nvPr>
        </p:nvSpPr>
        <p:spPr/>
        <p:txBody>
          <a:bodyPr/>
          <a:lstStyle/>
          <a:p>
            <a:fld id="{FAA85EC4-B432-435D-B037-93FAF268B13D}" type="datetimeFigureOut">
              <a:rPr lang="en-GB" smtClean="0"/>
              <a:t>28/11/2019</a:t>
            </a:fld>
            <a:endParaRPr lang="en-GB"/>
          </a:p>
        </p:txBody>
      </p:sp>
      <p:sp>
        <p:nvSpPr>
          <p:cNvPr id="5" name="Footer Placeholder 4">
            <a:extLst>
              <a:ext uri="{FF2B5EF4-FFF2-40B4-BE49-F238E27FC236}">
                <a16:creationId xmlns:a16="http://schemas.microsoft.com/office/drawing/2014/main" id="{F8047A88-9C61-442F-A5AC-B70B9A6573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FBD3EF-94FE-40B9-8A8A-02EBC2C3324F}"/>
              </a:ext>
            </a:extLst>
          </p:cNvPr>
          <p:cNvSpPr>
            <a:spLocks noGrp="1"/>
          </p:cNvSpPr>
          <p:nvPr>
            <p:ph type="sldNum" sz="quarter" idx="12"/>
          </p:nvPr>
        </p:nvSpPr>
        <p:spPr/>
        <p:txBody>
          <a:bodyPr/>
          <a:lstStyle/>
          <a:p>
            <a:fld id="{7F263FC5-1DA5-42E6-A7C0-F5EA98FCEB3A}" type="slidenum">
              <a:rPr lang="en-GB" smtClean="0"/>
              <a:t>‹#›</a:t>
            </a:fld>
            <a:endParaRPr lang="en-GB"/>
          </a:p>
        </p:txBody>
      </p:sp>
    </p:spTree>
    <p:extLst>
      <p:ext uri="{BB962C8B-B14F-4D97-AF65-F5344CB8AC3E}">
        <p14:creationId xmlns:p14="http://schemas.microsoft.com/office/powerpoint/2010/main" val="3888997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BC5E75-54C6-45E9-8BC5-EEF122B5F7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3E5D82-A371-406F-B29C-863938F5052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E52C91-B7DF-4B27-9963-723CD03B7D7A}"/>
              </a:ext>
            </a:extLst>
          </p:cNvPr>
          <p:cNvSpPr>
            <a:spLocks noGrp="1"/>
          </p:cNvSpPr>
          <p:nvPr>
            <p:ph type="dt" sz="half" idx="10"/>
          </p:nvPr>
        </p:nvSpPr>
        <p:spPr/>
        <p:txBody>
          <a:bodyPr/>
          <a:lstStyle/>
          <a:p>
            <a:fld id="{FAA85EC4-B432-435D-B037-93FAF268B13D}" type="datetimeFigureOut">
              <a:rPr lang="en-GB" smtClean="0"/>
              <a:t>28/11/2019</a:t>
            </a:fld>
            <a:endParaRPr lang="en-GB"/>
          </a:p>
        </p:txBody>
      </p:sp>
      <p:sp>
        <p:nvSpPr>
          <p:cNvPr id="5" name="Footer Placeholder 4">
            <a:extLst>
              <a:ext uri="{FF2B5EF4-FFF2-40B4-BE49-F238E27FC236}">
                <a16:creationId xmlns:a16="http://schemas.microsoft.com/office/drawing/2014/main" id="{9C8CAF8A-AC60-400B-BBFB-BBB916CE0C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23051-E488-4AE0-9344-48FA17B6C65D}"/>
              </a:ext>
            </a:extLst>
          </p:cNvPr>
          <p:cNvSpPr>
            <a:spLocks noGrp="1"/>
          </p:cNvSpPr>
          <p:nvPr>
            <p:ph type="sldNum" sz="quarter" idx="12"/>
          </p:nvPr>
        </p:nvSpPr>
        <p:spPr/>
        <p:txBody>
          <a:bodyPr/>
          <a:lstStyle/>
          <a:p>
            <a:fld id="{7F263FC5-1DA5-42E6-A7C0-F5EA98FCEB3A}" type="slidenum">
              <a:rPr lang="en-GB" smtClean="0"/>
              <a:t>‹#›</a:t>
            </a:fld>
            <a:endParaRPr lang="en-GB"/>
          </a:p>
        </p:txBody>
      </p:sp>
    </p:spTree>
    <p:extLst>
      <p:ext uri="{BB962C8B-B14F-4D97-AF65-F5344CB8AC3E}">
        <p14:creationId xmlns:p14="http://schemas.microsoft.com/office/powerpoint/2010/main" val="902542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al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cfab-icon-purple.png"/>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367189" y="292888"/>
            <a:ext cx="439800" cy="558664"/>
          </a:xfrm>
          <a:prstGeom prst="rect">
            <a:avLst/>
          </a:prstGeom>
        </p:spPr>
      </p:pic>
    </p:spTree>
    <p:extLst>
      <p:ext uri="{BB962C8B-B14F-4D97-AF65-F5344CB8AC3E}">
        <p14:creationId xmlns:p14="http://schemas.microsoft.com/office/powerpoint/2010/main" val="426512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6174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 Column text lboc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1" descr="cfab-icon-purp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66500" y="292100"/>
            <a:ext cx="440267"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lide Number Placeholder 2"/>
          <p:cNvSpPr txBox="1">
            <a:spLocks/>
          </p:cNvSpPr>
          <p:nvPr/>
        </p:nvSpPr>
        <p:spPr>
          <a:xfrm>
            <a:off x="11368621" y="6356353"/>
            <a:ext cx="552449" cy="366183"/>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607668" indent="-2607668" fontAlgn="auto">
              <a:spcBef>
                <a:spcPts val="0"/>
              </a:spcBef>
              <a:spcAft>
                <a:spcPts val="0"/>
              </a:spcAft>
              <a:defRPr/>
            </a:pPr>
            <a:fld id="{DD2A87EC-9465-4CAF-BEEA-AF9C74C794A7}" type="slidenum">
              <a:rPr lang="en-US" sz="1067" smtClean="0"/>
              <a:pPr marL="2607668" indent="-2607668" fontAlgn="auto">
                <a:spcBef>
                  <a:spcPts val="0"/>
                </a:spcBef>
                <a:spcAft>
                  <a:spcPts val="0"/>
                </a:spcAft>
                <a:defRPr/>
              </a:pPr>
              <a:t>‹#›</a:t>
            </a:fld>
            <a:endParaRPr lang="en-US" sz="1067" dirty="0"/>
          </a:p>
        </p:txBody>
      </p:sp>
      <p:sp>
        <p:nvSpPr>
          <p:cNvPr id="5" name="Text Placeholder 4"/>
          <p:cNvSpPr>
            <a:spLocks noGrp="1"/>
          </p:cNvSpPr>
          <p:nvPr>
            <p:ph type="body" sz="quarter" idx="10"/>
          </p:nvPr>
        </p:nvSpPr>
        <p:spPr>
          <a:xfrm>
            <a:off x="2159005" y="2678092"/>
            <a:ext cx="8155516" cy="1678517"/>
          </a:xfrm>
          <a:prstGeom prst="rect">
            <a:avLst/>
          </a:prstGeom>
        </p:spPr>
        <p:txBody>
          <a:bodyPr>
            <a:noAutofit/>
          </a:bodyPr>
          <a:lstStyle>
            <a:lvl1pPr marL="0" indent="0">
              <a:buFontTx/>
              <a:buNone/>
              <a:defRPr sz="1867">
                <a:solidFill>
                  <a:srgbClr val="4A4A49"/>
                </a:solidFill>
                <a:latin typeface="+mn-lt"/>
              </a:defRPr>
            </a:lvl1pPr>
            <a:lvl2pPr marL="609585" indent="0">
              <a:buFontTx/>
              <a:buNone/>
              <a:defRPr sz="1867">
                <a:latin typeface="+mn-lt"/>
              </a:defRPr>
            </a:lvl2pPr>
            <a:lvl3pPr marL="1219170" indent="0">
              <a:buFontTx/>
              <a:buNone/>
              <a:defRPr sz="1867">
                <a:latin typeface="+mn-lt"/>
              </a:defRPr>
            </a:lvl3pPr>
            <a:lvl4pPr marL="1828754" indent="0">
              <a:buFontTx/>
              <a:buNone/>
              <a:defRPr sz="1867">
                <a:latin typeface="+mn-lt"/>
              </a:defRPr>
            </a:lvl4pPr>
            <a:lvl5pPr marL="2438339" indent="0">
              <a:buFontTx/>
              <a:buNone/>
              <a:defRPr sz="1867">
                <a:latin typeface="+mn-lt"/>
              </a:defRPr>
            </a:lvl5pPr>
          </a:lstStyle>
          <a:p>
            <a:pPr lvl="0"/>
            <a:r>
              <a:rPr lang="en-US"/>
              <a:t>Edit Master text styles</a:t>
            </a:r>
          </a:p>
        </p:txBody>
      </p:sp>
      <p:sp>
        <p:nvSpPr>
          <p:cNvPr id="7" name="Text Placeholder 6"/>
          <p:cNvSpPr>
            <a:spLocks noGrp="1"/>
          </p:cNvSpPr>
          <p:nvPr>
            <p:ph type="body" sz="quarter" idx="11"/>
          </p:nvPr>
        </p:nvSpPr>
        <p:spPr>
          <a:xfrm>
            <a:off x="2159004" y="2082800"/>
            <a:ext cx="8161865" cy="433917"/>
          </a:xfrm>
          <a:prstGeom prst="rect">
            <a:avLst/>
          </a:prstGeom>
        </p:spPr>
        <p:txBody>
          <a:bodyPr>
            <a:noAutofit/>
          </a:bodyPr>
          <a:lstStyle>
            <a:lvl1pPr marL="0" indent="0">
              <a:buNone/>
              <a:defRPr sz="2400" b="1"/>
            </a:lvl1pPr>
          </a:lstStyle>
          <a:p>
            <a:pPr lvl="0"/>
            <a:r>
              <a:rPr lang="en-US"/>
              <a:t>Edit Master text styles</a:t>
            </a:r>
          </a:p>
        </p:txBody>
      </p:sp>
      <p:sp>
        <p:nvSpPr>
          <p:cNvPr id="9" name="Title 1"/>
          <p:cNvSpPr>
            <a:spLocks noGrp="1"/>
          </p:cNvSpPr>
          <p:nvPr>
            <p:ph type="title"/>
          </p:nvPr>
        </p:nvSpPr>
        <p:spPr>
          <a:xfrm>
            <a:off x="609600" y="274641"/>
            <a:ext cx="10757589" cy="883601"/>
          </a:xfrm>
          <a:prstGeom prst="rect">
            <a:avLst/>
          </a:prstGeom>
        </p:spPr>
        <p:txBody>
          <a:bodyPr/>
          <a:lstStyle>
            <a:lvl1pPr>
              <a:defRPr sz="3733"/>
            </a:lvl1pPr>
          </a:lstStyle>
          <a:p>
            <a:r>
              <a:rPr lang="en-US"/>
              <a:t>Click to edit Master title style</a:t>
            </a:r>
            <a:endParaRPr lang="en-US" dirty="0"/>
          </a:p>
        </p:txBody>
      </p:sp>
    </p:spTree>
    <p:extLst>
      <p:ext uri="{BB962C8B-B14F-4D97-AF65-F5344CB8AC3E}">
        <p14:creationId xmlns:p14="http://schemas.microsoft.com/office/powerpoint/2010/main" val="895725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with bullets">
    <p:spTree>
      <p:nvGrpSpPr>
        <p:cNvPr id="1" name=""/>
        <p:cNvGrpSpPr/>
        <p:nvPr/>
      </p:nvGrpSpPr>
      <p:grpSpPr>
        <a:xfrm>
          <a:off x="0" y="0"/>
          <a:ext cx="0" cy="0"/>
          <a:chOff x="0" y="0"/>
          <a:chExt cx="0" cy="0"/>
        </a:xfrm>
      </p:grpSpPr>
      <p:pic>
        <p:nvPicPr>
          <p:cNvPr id="5"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66500" y="292101"/>
            <a:ext cx="440267"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11368618" y="6356353"/>
            <a:ext cx="552449" cy="366183"/>
          </a:xfrm>
          <a:prstGeom prst="rect">
            <a:avLst/>
          </a:prstGeom>
        </p:spPr>
        <p:txBody>
          <a:bodyPr lIns="121901" tIns="60951" rIns="121901" bIns="60951"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607276" indent="-2607276" fontAlgn="auto">
              <a:spcBef>
                <a:spcPts val="0"/>
              </a:spcBef>
              <a:spcAft>
                <a:spcPts val="0"/>
              </a:spcAft>
              <a:defRPr/>
            </a:pPr>
            <a:fld id="{1C1D8193-AA04-438A-8EF0-471052C7DF68}" type="slidenum">
              <a:rPr lang="en-US" sz="1067" smtClean="0">
                <a:solidFill>
                  <a:srgbClr val="462666"/>
                </a:solidFill>
              </a:rPr>
              <a:pPr marL="2607276" indent="-2607276" fontAlgn="auto">
                <a:spcBef>
                  <a:spcPts val="0"/>
                </a:spcBef>
                <a:spcAft>
                  <a:spcPts val="0"/>
                </a:spcAft>
                <a:defRPr/>
              </a:pPr>
              <a:t>‹#›</a:t>
            </a:fld>
            <a:endParaRPr lang="en-US" sz="1067">
              <a:solidFill>
                <a:srgbClr val="462666"/>
              </a:solidFill>
            </a:endParaRPr>
          </a:p>
        </p:txBody>
      </p:sp>
      <p:sp>
        <p:nvSpPr>
          <p:cNvPr id="9" name="Text Placeholder 3"/>
          <p:cNvSpPr>
            <a:spLocks noGrp="1"/>
          </p:cNvSpPr>
          <p:nvPr>
            <p:ph type="body" sz="quarter" idx="10"/>
          </p:nvPr>
        </p:nvSpPr>
        <p:spPr>
          <a:xfrm>
            <a:off x="1200153" y="1460502"/>
            <a:ext cx="5135033" cy="4813300"/>
          </a:xfrm>
          <a:prstGeom prst="rect">
            <a:avLst/>
          </a:prstGeom>
        </p:spPr>
        <p:txBody>
          <a:bodyPr lIns="91426" tIns="45713" rIns="91426" bIns="45713">
            <a:normAutofit/>
          </a:bodyPr>
          <a:lstStyle>
            <a:lvl1pPr marL="241258" indent="-241258">
              <a:buClr>
                <a:srgbClr val="EA5167"/>
              </a:buClr>
              <a:buSzPct val="150000"/>
              <a:buFont typeface="Calibri" panose="020F0502020204030204" pitchFamily="34" charset="0"/>
              <a:buChar char="-"/>
              <a:defRPr sz="2667"/>
            </a:lvl1pPr>
            <a:lvl2pPr marL="484632" indent="-243374">
              <a:buClr>
                <a:srgbClr val="EA5167"/>
              </a:buClr>
              <a:buSzPct val="150000"/>
              <a:buFont typeface="Calibri" panose="020F0502020204030204" pitchFamily="34" charset="0"/>
              <a:buChar char="-"/>
              <a:defRPr sz="2400"/>
            </a:lvl2pPr>
            <a:lvl3pPr marL="717425" indent="-243374">
              <a:buClr>
                <a:srgbClr val="EA5167"/>
              </a:buClr>
              <a:buSzPct val="150000"/>
              <a:buFont typeface="Calibri" panose="020F0502020204030204" pitchFamily="34" charset="0"/>
              <a:buChar char="-"/>
              <a:defRPr sz="2133"/>
            </a:lvl3pPr>
            <a:lvl4pPr marL="958683" indent="-241258">
              <a:buClr>
                <a:srgbClr val="EA5167"/>
              </a:buClr>
              <a:buSzPct val="150000"/>
              <a:buFont typeface="Calibri" panose="020F0502020204030204" pitchFamily="34" charset="0"/>
              <a:buChar char="-"/>
              <a:defRPr sz="1867"/>
            </a:lvl4pPr>
            <a:lvl5pPr marL="1191476" indent="-232793">
              <a:buClr>
                <a:srgbClr val="EA5167"/>
              </a:buClr>
              <a:buSzPct val="150000"/>
              <a:buFont typeface="Calibri" panose="020F0502020204030204" pitchFamily="34" charset="0"/>
              <a:buChar cha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p:cNvSpPr>
            <a:spLocks noGrp="1"/>
          </p:cNvSpPr>
          <p:nvPr>
            <p:ph type="title"/>
          </p:nvPr>
        </p:nvSpPr>
        <p:spPr>
          <a:xfrm>
            <a:off x="609600" y="274641"/>
            <a:ext cx="10757589" cy="883601"/>
          </a:xfrm>
          <a:prstGeom prst="rect">
            <a:avLst/>
          </a:prstGeom>
        </p:spPr>
        <p:txBody>
          <a:bodyPr lIns="91426" tIns="45713" rIns="91426" bIns="45713"/>
          <a:lstStyle>
            <a:lvl1pPr>
              <a:defRPr sz="3733"/>
            </a:lvl1pPr>
          </a:lstStyle>
          <a:p>
            <a:r>
              <a:rPr lang="en-GB"/>
              <a:t>Click to edit Master title style</a:t>
            </a:r>
            <a:endParaRPr lang="en-US"/>
          </a:p>
        </p:txBody>
      </p:sp>
      <p:sp>
        <p:nvSpPr>
          <p:cNvPr id="13" name="Text Placeholder 3"/>
          <p:cNvSpPr>
            <a:spLocks noGrp="1"/>
          </p:cNvSpPr>
          <p:nvPr>
            <p:ph type="body" sz="quarter" idx="11"/>
          </p:nvPr>
        </p:nvSpPr>
        <p:spPr>
          <a:xfrm>
            <a:off x="6335186" y="1464983"/>
            <a:ext cx="5135033" cy="4813300"/>
          </a:xfrm>
          <a:prstGeom prst="rect">
            <a:avLst/>
          </a:prstGeom>
        </p:spPr>
        <p:txBody>
          <a:bodyPr lIns="91426" tIns="45713" rIns="91426" bIns="45713">
            <a:normAutofit/>
          </a:bodyPr>
          <a:lstStyle>
            <a:lvl1pPr marL="241258" indent="-241258">
              <a:buClr>
                <a:srgbClr val="EA5167"/>
              </a:buClr>
              <a:buSzPct val="150000"/>
              <a:buFont typeface="Calibri" panose="020F0502020204030204" pitchFamily="34" charset="0"/>
              <a:buChar char="-"/>
              <a:defRPr sz="2667"/>
            </a:lvl1pPr>
            <a:lvl2pPr marL="484632" indent="-243374">
              <a:buClr>
                <a:srgbClr val="EA5167"/>
              </a:buClr>
              <a:buSzPct val="150000"/>
              <a:buFont typeface="Calibri" panose="020F0502020204030204" pitchFamily="34" charset="0"/>
              <a:buChar char="-"/>
              <a:defRPr sz="2400"/>
            </a:lvl2pPr>
            <a:lvl3pPr marL="717425" indent="-243374">
              <a:buClr>
                <a:srgbClr val="EA5167"/>
              </a:buClr>
              <a:buSzPct val="150000"/>
              <a:buFont typeface="Calibri" panose="020F0502020204030204" pitchFamily="34" charset="0"/>
              <a:buChar char="-"/>
              <a:defRPr sz="2133"/>
            </a:lvl3pPr>
            <a:lvl4pPr marL="958683" indent="-241258">
              <a:buClr>
                <a:srgbClr val="EA5167"/>
              </a:buClr>
              <a:buSzPct val="150000"/>
              <a:buFont typeface="Calibri" panose="020F0502020204030204" pitchFamily="34" charset="0"/>
              <a:buChar char="-"/>
              <a:defRPr sz="1867"/>
            </a:lvl4pPr>
            <a:lvl5pPr marL="1191476" indent="-232793">
              <a:buClr>
                <a:srgbClr val="EA5167"/>
              </a:buClr>
              <a:buSzPct val="150000"/>
              <a:buFont typeface="Calibri" panose="020F0502020204030204" pitchFamily="34" charset="0"/>
              <a:buChar cha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1838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image right">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719669" y="1460502"/>
            <a:ext cx="5338584" cy="4813300"/>
          </a:xfrm>
          <a:prstGeom prst="rect">
            <a:avLst/>
          </a:prstGeom>
        </p:spPr>
        <p:txBody>
          <a:bodyPr lIns="91426" tIns="45713" rIns="91426" bIns="45713">
            <a:normAutofit/>
          </a:bodyPr>
          <a:lstStyle>
            <a:lvl1pPr marL="241258" indent="-241258">
              <a:buClr>
                <a:srgbClr val="EA5167"/>
              </a:buClr>
              <a:buSzPct val="150000"/>
              <a:buFont typeface="Calibri" panose="020F0502020204030204" pitchFamily="34" charset="0"/>
              <a:buChar char="-"/>
              <a:defRPr sz="2667"/>
            </a:lvl1pPr>
            <a:lvl2pPr marL="484632" indent="-243374">
              <a:buClr>
                <a:srgbClr val="EA5167"/>
              </a:buClr>
              <a:buSzPct val="150000"/>
              <a:buFont typeface="Calibri" panose="020F0502020204030204" pitchFamily="34" charset="0"/>
              <a:buChar char="-"/>
              <a:defRPr sz="2400"/>
            </a:lvl2pPr>
            <a:lvl3pPr marL="717425" indent="-243374">
              <a:buClr>
                <a:srgbClr val="EA5167"/>
              </a:buClr>
              <a:buSzPct val="150000"/>
              <a:buFont typeface="Calibri" panose="020F0502020204030204" pitchFamily="34" charset="0"/>
              <a:buChar char="-"/>
              <a:defRPr sz="2133"/>
            </a:lvl3pPr>
            <a:lvl4pPr marL="958683" indent="-241258">
              <a:buClr>
                <a:srgbClr val="EA5167"/>
              </a:buClr>
              <a:buSzPct val="150000"/>
              <a:buFont typeface="Calibri" panose="020F0502020204030204" pitchFamily="34" charset="0"/>
              <a:buChar char="-"/>
              <a:defRPr sz="1867"/>
            </a:lvl4pPr>
            <a:lvl5pPr marL="1191476" indent="-232793">
              <a:buClr>
                <a:srgbClr val="EA5167"/>
              </a:buClr>
              <a:buSzPct val="150000"/>
              <a:buFont typeface="Calibri" panose="020F0502020204030204" pitchFamily="34" charset="0"/>
              <a:buChar cha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p:cNvSpPr>
            <a:spLocks noGrp="1"/>
          </p:cNvSpPr>
          <p:nvPr>
            <p:ph type="title"/>
          </p:nvPr>
        </p:nvSpPr>
        <p:spPr>
          <a:xfrm>
            <a:off x="609602" y="274641"/>
            <a:ext cx="5448652" cy="883601"/>
          </a:xfrm>
          <a:prstGeom prst="rect">
            <a:avLst/>
          </a:prstGeom>
        </p:spPr>
        <p:txBody>
          <a:bodyPr lIns="91426" tIns="45713" rIns="91426" bIns="45713"/>
          <a:lstStyle>
            <a:lvl1pPr>
              <a:defRPr sz="3200"/>
            </a:lvl1pPr>
          </a:lstStyle>
          <a:p>
            <a:r>
              <a:rPr lang="en-GB"/>
              <a:t>Click to edit Master title style</a:t>
            </a:r>
            <a:endParaRPr lang="en-US"/>
          </a:p>
        </p:txBody>
      </p:sp>
      <p:sp>
        <p:nvSpPr>
          <p:cNvPr id="7" name="Picture Placeholder 2"/>
          <p:cNvSpPr>
            <a:spLocks noGrp="1"/>
          </p:cNvSpPr>
          <p:nvPr>
            <p:ph type="pic" idx="1"/>
          </p:nvPr>
        </p:nvSpPr>
        <p:spPr>
          <a:xfrm>
            <a:off x="6335184" y="0"/>
            <a:ext cx="5856816" cy="6858000"/>
          </a:xfrm>
          <a:prstGeom prst="rect">
            <a:avLst/>
          </a:prstGeom>
        </p:spPr>
        <p:txBody>
          <a:bodyPr lIns="91426" tIns="45713" rIns="91426" bIns="45713" anchor="ctr"/>
          <a:lstStyle>
            <a:lvl1pPr marL="0" indent="0" algn="ctr">
              <a:buNone/>
              <a:defRPr sz="3200" i="1"/>
            </a:lvl1pPr>
            <a:lvl2pPr marL="609494" indent="0">
              <a:buNone/>
              <a:defRPr sz="3733"/>
            </a:lvl2pPr>
            <a:lvl3pPr marL="1218986" indent="0">
              <a:buNone/>
              <a:defRPr sz="3200"/>
            </a:lvl3pPr>
            <a:lvl4pPr marL="1828480" indent="0">
              <a:buNone/>
              <a:defRPr sz="2667"/>
            </a:lvl4pPr>
            <a:lvl5pPr marL="2437972" indent="0">
              <a:buNone/>
              <a:defRPr sz="2667"/>
            </a:lvl5pPr>
            <a:lvl6pPr marL="3047466" indent="0">
              <a:buNone/>
              <a:defRPr sz="2667"/>
            </a:lvl6pPr>
            <a:lvl7pPr marL="3656959" indent="0">
              <a:buNone/>
              <a:defRPr sz="2667"/>
            </a:lvl7pPr>
            <a:lvl8pPr marL="4266452" indent="0">
              <a:buNone/>
              <a:defRPr sz="2667"/>
            </a:lvl8pPr>
            <a:lvl9pPr marL="4875946" indent="0">
              <a:buNone/>
              <a:defRPr sz="2667"/>
            </a:lvl9pPr>
          </a:lstStyle>
          <a:p>
            <a:pPr lvl="0"/>
            <a:r>
              <a:rPr lang="en-GB" noProof="0"/>
              <a:t>Drag picture to placeholder or click icon to add</a:t>
            </a:r>
            <a:endParaRPr lang="en-US" noProof="0"/>
          </a:p>
        </p:txBody>
      </p:sp>
    </p:spTree>
    <p:extLst>
      <p:ext uri="{BB962C8B-B14F-4D97-AF65-F5344CB8AC3E}">
        <p14:creationId xmlns:p14="http://schemas.microsoft.com/office/powerpoint/2010/main" val="347109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image left">
    <p:spTree>
      <p:nvGrpSpPr>
        <p:cNvPr id="1" name=""/>
        <p:cNvGrpSpPr/>
        <p:nvPr/>
      </p:nvGrpSpPr>
      <p:grpSpPr>
        <a:xfrm>
          <a:off x="0" y="0"/>
          <a:ext cx="0" cy="0"/>
          <a:chOff x="0" y="0"/>
          <a:chExt cx="0" cy="0"/>
        </a:xfrm>
      </p:grpSpPr>
      <p:sp>
        <p:nvSpPr>
          <p:cNvPr id="6" name="Slide Number Placeholder 2"/>
          <p:cNvSpPr txBox="1">
            <a:spLocks/>
          </p:cNvSpPr>
          <p:nvPr/>
        </p:nvSpPr>
        <p:spPr>
          <a:xfrm>
            <a:off x="11368618" y="6356353"/>
            <a:ext cx="552449" cy="366183"/>
          </a:xfrm>
          <a:prstGeom prst="rect">
            <a:avLst/>
          </a:prstGeom>
        </p:spPr>
        <p:txBody>
          <a:bodyPr lIns="121901" tIns="60951" rIns="121901" bIns="60951"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607276" indent="-2607276" fontAlgn="auto">
              <a:spcBef>
                <a:spcPts val="0"/>
              </a:spcBef>
              <a:spcAft>
                <a:spcPts val="0"/>
              </a:spcAft>
              <a:defRPr/>
            </a:pPr>
            <a:fld id="{3CBF267F-8B1D-4872-8166-5B6F1C0BD02C}" type="slidenum">
              <a:rPr lang="en-US" sz="1067" smtClean="0">
                <a:solidFill>
                  <a:srgbClr val="462666"/>
                </a:solidFill>
              </a:rPr>
              <a:pPr marL="2607276" indent="-2607276" fontAlgn="auto">
                <a:spcBef>
                  <a:spcPts val="0"/>
                </a:spcBef>
                <a:spcAft>
                  <a:spcPts val="0"/>
                </a:spcAft>
                <a:defRPr/>
              </a:pPr>
              <a:t>‹#›</a:t>
            </a:fld>
            <a:endParaRPr lang="en-US" sz="1067">
              <a:solidFill>
                <a:srgbClr val="462666"/>
              </a:solidFill>
            </a:endParaRPr>
          </a:p>
        </p:txBody>
      </p:sp>
      <p:sp>
        <p:nvSpPr>
          <p:cNvPr id="9" name="Text Placeholder 3"/>
          <p:cNvSpPr>
            <a:spLocks noGrp="1"/>
          </p:cNvSpPr>
          <p:nvPr>
            <p:ph type="body" sz="quarter" idx="10"/>
          </p:nvPr>
        </p:nvSpPr>
        <p:spPr>
          <a:xfrm>
            <a:off x="6335184" y="1460502"/>
            <a:ext cx="5338584" cy="4813300"/>
          </a:xfrm>
          <a:prstGeom prst="rect">
            <a:avLst/>
          </a:prstGeom>
        </p:spPr>
        <p:txBody>
          <a:bodyPr lIns="91426" tIns="45713" rIns="91426" bIns="45713">
            <a:normAutofit/>
          </a:bodyPr>
          <a:lstStyle>
            <a:lvl1pPr marL="241258" indent="-241258">
              <a:buClr>
                <a:srgbClr val="EA5167"/>
              </a:buClr>
              <a:buSzPct val="150000"/>
              <a:buFont typeface="Calibri" panose="020F0502020204030204" pitchFamily="34" charset="0"/>
              <a:buChar char="-"/>
              <a:defRPr sz="2667"/>
            </a:lvl1pPr>
            <a:lvl2pPr marL="484632" indent="-243374">
              <a:buClr>
                <a:srgbClr val="EA5167"/>
              </a:buClr>
              <a:buSzPct val="150000"/>
              <a:buFont typeface="Calibri" panose="020F0502020204030204" pitchFamily="34" charset="0"/>
              <a:buChar char="-"/>
              <a:defRPr sz="2400"/>
            </a:lvl2pPr>
            <a:lvl3pPr marL="717425" indent="-243374">
              <a:buClr>
                <a:srgbClr val="EA5167"/>
              </a:buClr>
              <a:buSzPct val="150000"/>
              <a:buFont typeface="Calibri" panose="020F0502020204030204" pitchFamily="34" charset="0"/>
              <a:buChar char="-"/>
              <a:defRPr sz="2133"/>
            </a:lvl3pPr>
            <a:lvl4pPr marL="958683" indent="-241258">
              <a:buClr>
                <a:srgbClr val="EA5167"/>
              </a:buClr>
              <a:buSzPct val="150000"/>
              <a:buFont typeface="Calibri" panose="020F0502020204030204" pitchFamily="34" charset="0"/>
              <a:buChar char="-"/>
              <a:defRPr sz="1867"/>
            </a:lvl4pPr>
            <a:lvl5pPr marL="1191476" indent="-232793">
              <a:buClr>
                <a:srgbClr val="EA5167"/>
              </a:buClr>
              <a:buSzPct val="150000"/>
              <a:buFont typeface="Calibri" panose="020F0502020204030204" pitchFamily="34" charset="0"/>
              <a:buChar cha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p:cNvSpPr>
            <a:spLocks noGrp="1"/>
          </p:cNvSpPr>
          <p:nvPr>
            <p:ph type="title"/>
          </p:nvPr>
        </p:nvSpPr>
        <p:spPr>
          <a:xfrm>
            <a:off x="6335185" y="274641"/>
            <a:ext cx="5338584" cy="883601"/>
          </a:xfrm>
          <a:prstGeom prst="rect">
            <a:avLst/>
          </a:prstGeom>
        </p:spPr>
        <p:txBody>
          <a:bodyPr lIns="91426" tIns="45713" rIns="91426" bIns="45713"/>
          <a:lstStyle/>
          <a:p>
            <a:r>
              <a:rPr lang="en-GB"/>
              <a:t>Click to edit Master title style</a:t>
            </a:r>
            <a:endParaRPr lang="en-US"/>
          </a:p>
        </p:txBody>
      </p:sp>
      <p:sp>
        <p:nvSpPr>
          <p:cNvPr id="5" name="Picture Placeholder 2"/>
          <p:cNvSpPr>
            <a:spLocks noGrp="1"/>
          </p:cNvSpPr>
          <p:nvPr>
            <p:ph type="pic" idx="1"/>
          </p:nvPr>
        </p:nvSpPr>
        <p:spPr>
          <a:xfrm>
            <a:off x="0" y="16276"/>
            <a:ext cx="5856816" cy="6858000"/>
          </a:xfrm>
          <a:prstGeom prst="rect">
            <a:avLst/>
          </a:prstGeom>
        </p:spPr>
        <p:txBody>
          <a:bodyPr lIns="91426" tIns="45713" rIns="91426" bIns="45713" anchor="ctr"/>
          <a:lstStyle>
            <a:lvl1pPr marL="0" indent="0" algn="ctr">
              <a:buNone/>
              <a:defRPr sz="3200" i="1"/>
            </a:lvl1pPr>
            <a:lvl2pPr marL="609494" indent="0">
              <a:buNone/>
              <a:defRPr sz="3733"/>
            </a:lvl2pPr>
            <a:lvl3pPr marL="1218986" indent="0">
              <a:buNone/>
              <a:defRPr sz="3200"/>
            </a:lvl3pPr>
            <a:lvl4pPr marL="1828480" indent="0">
              <a:buNone/>
              <a:defRPr sz="2667"/>
            </a:lvl4pPr>
            <a:lvl5pPr marL="2437972" indent="0">
              <a:buNone/>
              <a:defRPr sz="2667"/>
            </a:lvl5pPr>
            <a:lvl6pPr marL="3047466" indent="0">
              <a:buNone/>
              <a:defRPr sz="2667"/>
            </a:lvl6pPr>
            <a:lvl7pPr marL="3656959" indent="0">
              <a:buNone/>
              <a:defRPr sz="2667"/>
            </a:lvl7pPr>
            <a:lvl8pPr marL="4266452" indent="0">
              <a:buNone/>
              <a:defRPr sz="2667"/>
            </a:lvl8pPr>
            <a:lvl9pPr marL="4875946" indent="0">
              <a:buNone/>
              <a:defRPr sz="2667"/>
            </a:lvl9pPr>
          </a:lstStyle>
          <a:p>
            <a:pPr lvl="0"/>
            <a:r>
              <a:rPr lang="en-GB" noProof="0"/>
              <a:t>Drag picture to placeholder or click icon to add</a:t>
            </a:r>
            <a:endParaRPr lang="en-US" noProof="0"/>
          </a:p>
        </p:txBody>
      </p:sp>
    </p:spTree>
    <p:extLst>
      <p:ext uri="{BB962C8B-B14F-4D97-AF65-F5344CB8AC3E}">
        <p14:creationId xmlns:p14="http://schemas.microsoft.com/office/powerpoint/2010/main" val="142959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 descr="cfab-icon-pur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66500" y="292101"/>
            <a:ext cx="440267"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11368618" y="6356353"/>
            <a:ext cx="552449" cy="366183"/>
          </a:xfrm>
          <a:prstGeom prst="rect">
            <a:avLst/>
          </a:prstGeom>
        </p:spPr>
        <p:txBody>
          <a:bodyPr lIns="121901" tIns="60951" rIns="121901" bIns="60951"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607276" indent="-2607276" fontAlgn="auto">
              <a:spcBef>
                <a:spcPts val="0"/>
              </a:spcBef>
              <a:spcAft>
                <a:spcPts val="0"/>
              </a:spcAft>
              <a:defRPr/>
            </a:pPr>
            <a:fld id="{DF775E97-6A4F-4C6E-BBD8-D4AE9F2C1E79}" type="slidenum">
              <a:rPr lang="en-US" sz="1067" smtClean="0">
                <a:solidFill>
                  <a:srgbClr val="462666"/>
                </a:solidFill>
              </a:rPr>
              <a:pPr marL="2607276" indent="-2607276" fontAlgn="auto">
                <a:spcBef>
                  <a:spcPts val="0"/>
                </a:spcBef>
                <a:spcAft>
                  <a:spcPts val="0"/>
                </a:spcAft>
                <a:defRPr/>
              </a:pPr>
              <a:t>‹#›</a:t>
            </a:fld>
            <a:endParaRPr lang="en-US" sz="1067">
              <a:solidFill>
                <a:srgbClr val="462666"/>
              </a:solidFill>
            </a:endParaRPr>
          </a:p>
        </p:txBody>
      </p:sp>
      <p:sp>
        <p:nvSpPr>
          <p:cNvPr id="2" name="Title 1"/>
          <p:cNvSpPr>
            <a:spLocks noGrp="1"/>
          </p:cNvSpPr>
          <p:nvPr>
            <p:ph type="title"/>
          </p:nvPr>
        </p:nvSpPr>
        <p:spPr>
          <a:xfrm>
            <a:off x="2389717" y="4800600"/>
            <a:ext cx="7315200" cy="566739"/>
          </a:xfrm>
          <a:prstGeom prst="rect">
            <a:avLst/>
          </a:prstGeom>
        </p:spPr>
        <p:txBody>
          <a:bodyPr lIns="91426" tIns="45713" rIns="91426" bIns="45713" anchor="b"/>
          <a:lstStyle>
            <a:lvl1pPr algn="l">
              <a:defRPr sz="2667" b="1"/>
            </a:lvl1pPr>
          </a:lstStyle>
          <a:p>
            <a:r>
              <a:rPr lang="en-GB"/>
              <a:t>Click to edit Master title style</a:t>
            </a:r>
            <a:endParaRPr lang="en-US"/>
          </a:p>
        </p:txBody>
      </p:sp>
      <p:sp>
        <p:nvSpPr>
          <p:cNvPr id="3" name="Picture Placeholder 2"/>
          <p:cNvSpPr>
            <a:spLocks noGrp="1"/>
          </p:cNvSpPr>
          <p:nvPr>
            <p:ph type="pic" idx="1"/>
          </p:nvPr>
        </p:nvSpPr>
        <p:spPr>
          <a:xfrm>
            <a:off x="2389717" y="836084"/>
            <a:ext cx="7315200" cy="3891491"/>
          </a:xfrm>
          <a:prstGeom prst="rect">
            <a:avLst/>
          </a:prstGeom>
        </p:spPr>
        <p:txBody>
          <a:bodyPr lIns="91426" tIns="45713" rIns="91426" bIns="45713" anchor="ctr"/>
          <a:lstStyle>
            <a:lvl1pPr marL="0" indent="0" algn="ctr">
              <a:buNone/>
              <a:defRPr sz="3200" i="1"/>
            </a:lvl1pPr>
            <a:lvl2pPr marL="609494" indent="0">
              <a:buNone/>
              <a:defRPr sz="3733"/>
            </a:lvl2pPr>
            <a:lvl3pPr marL="1218986" indent="0">
              <a:buNone/>
              <a:defRPr sz="3200"/>
            </a:lvl3pPr>
            <a:lvl4pPr marL="1828480" indent="0">
              <a:buNone/>
              <a:defRPr sz="2667"/>
            </a:lvl4pPr>
            <a:lvl5pPr marL="2437972" indent="0">
              <a:buNone/>
              <a:defRPr sz="2667"/>
            </a:lvl5pPr>
            <a:lvl6pPr marL="3047466" indent="0">
              <a:buNone/>
              <a:defRPr sz="2667"/>
            </a:lvl6pPr>
            <a:lvl7pPr marL="3656959" indent="0">
              <a:buNone/>
              <a:defRPr sz="2667"/>
            </a:lvl7pPr>
            <a:lvl8pPr marL="4266452" indent="0">
              <a:buNone/>
              <a:defRPr sz="2667"/>
            </a:lvl8pPr>
            <a:lvl9pPr marL="4875946" indent="0">
              <a:buNone/>
              <a:defRPr sz="2667"/>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2389717" y="5367338"/>
            <a:ext cx="7315200" cy="804863"/>
          </a:xfrm>
          <a:prstGeom prst="rect">
            <a:avLst/>
          </a:prstGeom>
        </p:spPr>
        <p:txBody>
          <a:bodyPr lIns="91426" tIns="45713" rIns="91426" bIns="45713"/>
          <a:lstStyle>
            <a:lvl1pPr marL="0" indent="0">
              <a:buNone/>
              <a:defRPr sz="1867">
                <a:solidFill>
                  <a:srgbClr val="4A4A49"/>
                </a:solidFill>
              </a:defRPr>
            </a:lvl1pPr>
            <a:lvl2pPr marL="609494" indent="0">
              <a:buNone/>
              <a:defRPr sz="1600"/>
            </a:lvl2pPr>
            <a:lvl3pPr marL="1218986" indent="0">
              <a:buNone/>
              <a:defRPr sz="1333"/>
            </a:lvl3pPr>
            <a:lvl4pPr marL="1828480" indent="0">
              <a:buNone/>
              <a:defRPr sz="1200"/>
            </a:lvl4pPr>
            <a:lvl5pPr marL="2437972" indent="0">
              <a:buNone/>
              <a:defRPr sz="1200"/>
            </a:lvl5pPr>
            <a:lvl6pPr marL="3047466" indent="0">
              <a:buNone/>
              <a:defRPr sz="1200"/>
            </a:lvl6pPr>
            <a:lvl7pPr marL="3656959" indent="0">
              <a:buNone/>
              <a:defRPr sz="1200"/>
            </a:lvl7pPr>
            <a:lvl8pPr marL="4266452" indent="0">
              <a:buNone/>
              <a:defRPr sz="1200"/>
            </a:lvl8pPr>
            <a:lvl9pPr marL="4875946" indent="0">
              <a:buNone/>
              <a:defRPr sz="1200"/>
            </a:lvl9pPr>
          </a:lstStyle>
          <a:p>
            <a:pPr lvl="0"/>
            <a:r>
              <a:rPr lang="en-GB"/>
              <a:t>Click to edit Master text styles</a:t>
            </a:r>
          </a:p>
        </p:txBody>
      </p:sp>
    </p:spTree>
    <p:extLst>
      <p:ext uri="{BB962C8B-B14F-4D97-AF65-F5344CB8AC3E}">
        <p14:creationId xmlns:p14="http://schemas.microsoft.com/office/powerpoint/2010/main" val="332321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rple image right + bullets">
    <p:bg>
      <p:bgPr>
        <a:solidFill>
          <a:srgbClr val="462666"/>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6058253" y="0"/>
            <a:ext cx="6133747" cy="6889131"/>
          </a:xfrm>
          <a:prstGeom prst="rect">
            <a:avLst/>
          </a:prstGeom>
        </p:spPr>
        <p:txBody>
          <a:bodyPr lIns="91426" tIns="45713" rIns="91426" bIns="45713" anchor="ctr"/>
          <a:lstStyle>
            <a:lvl1pPr marL="0" indent="0" algn="ctr">
              <a:buNone/>
              <a:defRPr sz="3200" i="1">
                <a:solidFill>
                  <a:schemeClr val="bg1"/>
                </a:solidFill>
              </a:defRPr>
            </a:lvl1pPr>
          </a:lstStyle>
          <a:p>
            <a:pPr lvl="0"/>
            <a:r>
              <a:rPr lang="en-GB" noProof="0"/>
              <a:t>Drag picture to placeholder or click icon to add</a:t>
            </a:r>
          </a:p>
        </p:txBody>
      </p:sp>
      <p:sp>
        <p:nvSpPr>
          <p:cNvPr id="5" name="Title 1"/>
          <p:cNvSpPr>
            <a:spLocks noGrp="1"/>
          </p:cNvSpPr>
          <p:nvPr>
            <p:ph type="title"/>
          </p:nvPr>
        </p:nvSpPr>
        <p:spPr>
          <a:xfrm>
            <a:off x="609600" y="274641"/>
            <a:ext cx="5448653" cy="883601"/>
          </a:xfrm>
          <a:prstGeom prst="rect">
            <a:avLst/>
          </a:prstGeom>
        </p:spPr>
        <p:txBody>
          <a:bodyPr lIns="91426" tIns="45713" rIns="91426" bIns="45713"/>
          <a:lstStyle>
            <a:lvl1pPr>
              <a:defRPr>
                <a:solidFill>
                  <a:schemeClr val="bg1"/>
                </a:solidFill>
              </a:defRPr>
            </a:lvl1pPr>
          </a:lstStyle>
          <a:p>
            <a:r>
              <a:rPr lang="en-GB"/>
              <a:t>Click to edit Master title style</a:t>
            </a:r>
            <a:endParaRPr lang="en-US"/>
          </a:p>
        </p:txBody>
      </p:sp>
      <p:sp>
        <p:nvSpPr>
          <p:cNvPr id="6" name="Text Placeholder 3"/>
          <p:cNvSpPr>
            <a:spLocks noGrp="1"/>
          </p:cNvSpPr>
          <p:nvPr>
            <p:ph type="body" sz="quarter" idx="10"/>
          </p:nvPr>
        </p:nvSpPr>
        <p:spPr>
          <a:xfrm>
            <a:off x="719669" y="1460502"/>
            <a:ext cx="5338584" cy="4813300"/>
          </a:xfrm>
          <a:prstGeom prst="rect">
            <a:avLst/>
          </a:prstGeom>
        </p:spPr>
        <p:txBody>
          <a:bodyPr lIns="91426" tIns="45713" rIns="91426" bIns="45713">
            <a:normAutofit/>
          </a:bodyPr>
          <a:lstStyle>
            <a:lvl1pPr marL="241258" indent="-241258">
              <a:buClr>
                <a:srgbClr val="EA5167"/>
              </a:buClr>
              <a:buSzPct val="150000"/>
              <a:buFont typeface="Calibri" panose="020F0502020204030204" pitchFamily="34" charset="0"/>
              <a:buChar char="-"/>
              <a:defRPr sz="2667">
                <a:solidFill>
                  <a:srgbClr val="FFFFFF"/>
                </a:solidFill>
              </a:defRPr>
            </a:lvl1pPr>
            <a:lvl2pPr marL="484632" indent="-243374">
              <a:buClr>
                <a:srgbClr val="EA5167"/>
              </a:buClr>
              <a:buSzPct val="150000"/>
              <a:buFont typeface="Calibri" panose="020F0502020204030204" pitchFamily="34" charset="0"/>
              <a:buChar char="-"/>
              <a:defRPr sz="2400">
                <a:solidFill>
                  <a:srgbClr val="FFFFFF"/>
                </a:solidFill>
              </a:defRPr>
            </a:lvl2pPr>
            <a:lvl3pPr marL="717425" indent="-243374">
              <a:buClr>
                <a:srgbClr val="EA5167"/>
              </a:buClr>
              <a:buSzPct val="150000"/>
              <a:buFont typeface="Calibri" panose="020F0502020204030204" pitchFamily="34" charset="0"/>
              <a:buChar char="-"/>
              <a:defRPr sz="2133">
                <a:solidFill>
                  <a:srgbClr val="FFFFFF"/>
                </a:solidFill>
              </a:defRPr>
            </a:lvl3pPr>
            <a:lvl4pPr marL="958683" indent="-241258">
              <a:buClr>
                <a:srgbClr val="EA5167"/>
              </a:buClr>
              <a:buSzPct val="150000"/>
              <a:buFont typeface="Calibri" panose="020F0502020204030204" pitchFamily="34" charset="0"/>
              <a:buChar char="-"/>
              <a:defRPr sz="1867">
                <a:solidFill>
                  <a:srgbClr val="FFFFFF"/>
                </a:solidFill>
              </a:defRPr>
            </a:lvl4pPr>
            <a:lvl5pPr marL="1191476" indent="-232793">
              <a:buClr>
                <a:srgbClr val="EA5167"/>
              </a:buClr>
              <a:buSzPct val="150000"/>
              <a:buFont typeface="Calibri" panose="020F0502020204030204" pitchFamily="34" charset="0"/>
              <a:buChar char="-"/>
              <a:defRPr sz="1600">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5271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2.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963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7" r:id="rId26"/>
    <p:sldLayoutId id="2147483688" r:id="rId27"/>
    <p:sldLayoutId id="2147483689" r:id="rId28"/>
    <p:sldLayoutId id="2147483690" r:id="rId29"/>
    <p:sldLayoutId id="2147483691" r:id="rId30"/>
  </p:sldLayoutIdLst>
  <p:hf hdr="0" ftr="0" dt="0"/>
  <p:txStyles>
    <p:titleStyle>
      <a:lvl1pPr algn="l" defTabSz="609494" rtl="0" eaLnBrk="1" fontAlgn="base" hangingPunct="1">
        <a:spcBef>
          <a:spcPct val="0"/>
        </a:spcBef>
        <a:spcAft>
          <a:spcPct val="0"/>
        </a:spcAft>
        <a:defRPr sz="3200" b="1" kern="1200">
          <a:solidFill>
            <a:schemeClr val="tx1"/>
          </a:solidFill>
          <a:latin typeface="+mj-lt"/>
          <a:ea typeface="+mj-ea"/>
          <a:cs typeface="+mj-cs"/>
        </a:defRPr>
      </a:lvl1pPr>
      <a:lvl2pPr algn="l" defTabSz="609494" rtl="0" eaLnBrk="1" fontAlgn="base" hangingPunct="1">
        <a:spcBef>
          <a:spcPct val="0"/>
        </a:spcBef>
        <a:spcAft>
          <a:spcPct val="0"/>
        </a:spcAft>
        <a:defRPr sz="3200" b="1">
          <a:solidFill>
            <a:schemeClr val="tx1"/>
          </a:solidFill>
          <a:latin typeface="Calibri" panose="020F0502020204030204" pitchFamily="34" charset="0"/>
        </a:defRPr>
      </a:lvl2pPr>
      <a:lvl3pPr algn="l" defTabSz="609494" rtl="0" eaLnBrk="1" fontAlgn="base" hangingPunct="1">
        <a:spcBef>
          <a:spcPct val="0"/>
        </a:spcBef>
        <a:spcAft>
          <a:spcPct val="0"/>
        </a:spcAft>
        <a:defRPr sz="3200" b="1">
          <a:solidFill>
            <a:schemeClr val="tx1"/>
          </a:solidFill>
          <a:latin typeface="Calibri" panose="020F0502020204030204" pitchFamily="34" charset="0"/>
        </a:defRPr>
      </a:lvl3pPr>
      <a:lvl4pPr algn="l" defTabSz="609494" rtl="0" eaLnBrk="1" fontAlgn="base" hangingPunct="1">
        <a:spcBef>
          <a:spcPct val="0"/>
        </a:spcBef>
        <a:spcAft>
          <a:spcPct val="0"/>
        </a:spcAft>
        <a:defRPr sz="3200" b="1">
          <a:solidFill>
            <a:schemeClr val="tx1"/>
          </a:solidFill>
          <a:latin typeface="Calibri" panose="020F0502020204030204" pitchFamily="34" charset="0"/>
        </a:defRPr>
      </a:lvl4pPr>
      <a:lvl5pPr algn="l" defTabSz="609494" rtl="0" eaLnBrk="1" fontAlgn="base" hangingPunct="1">
        <a:spcBef>
          <a:spcPct val="0"/>
        </a:spcBef>
        <a:spcAft>
          <a:spcPct val="0"/>
        </a:spcAft>
        <a:defRPr sz="3200" b="1">
          <a:solidFill>
            <a:schemeClr val="tx1"/>
          </a:solidFill>
          <a:latin typeface="Calibri" panose="020F0502020204030204" pitchFamily="34" charset="0"/>
        </a:defRPr>
      </a:lvl5pPr>
      <a:lvl6pPr marL="609494" algn="l" defTabSz="609494" rtl="0" eaLnBrk="1" fontAlgn="base" hangingPunct="1">
        <a:spcBef>
          <a:spcPct val="0"/>
        </a:spcBef>
        <a:spcAft>
          <a:spcPct val="0"/>
        </a:spcAft>
        <a:defRPr sz="3200" b="1">
          <a:solidFill>
            <a:schemeClr val="tx1"/>
          </a:solidFill>
          <a:latin typeface="Calibri" panose="020F0502020204030204" pitchFamily="34" charset="0"/>
        </a:defRPr>
      </a:lvl6pPr>
      <a:lvl7pPr marL="1218986" algn="l" defTabSz="609494" rtl="0" eaLnBrk="1" fontAlgn="base" hangingPunct="1">
        <a:spcBef>
          <a:spcPct val="0"/>
        </a:spcBef>
        <a:spcAft>
          <a:spcPct val="0"/>
        </a:spcAft>
        <a:defRPr sz="3200" b="1">
          <a:solidFill>
            <a:schemeClr val="tx1"/>
          </a:solidFill>
          <a:latin typeface="Calibri" panose="020F0502020204030204" pitchFamily="34" charset="0"/>
        </a:defRPr>
      </a:lvl7pPr>
      <a:lvl8pPr marL="1828480" algn="l" defTabSz="609494" rtl="0" eaLnBrk="1" fontAlgn="base" hangingPunct="1">
        <a:spcBef>
          <a:spcPct val="0"/>
        </a:spcBef>
        <a:spcAft>
          <a:spcPct val="0"/>
        </a:spcAft>
        <a:defRPr sz="3200" b="1">
          <a:solidFill>
            <a:schemeClr val="tx1"/>
          </a:solidFill>
          <a:latin typeface="Calibri" panose="020F0502020204030204" pitchFamily="34" charset="0"/>
        </a:defRPr>
      </a:lvl8pPr>
      <a:lvl9pPr marL="2437972" algn="l" defTabSz="609494" rtl="0" eaLnBrk="1" fontAlgn="base" hangingPunct="1">
        <a:spcBef>
          <a:spcPct val="0"/>
        </a:spcBef>
        <a:spcAft>
          <a:spcPct val="0"/>
        </a:spcAft>
        <a:defRPr sz="3200" b="1">
          <a:solidFill>
            <a:schemeClr val="tx1"/>
          </a:solidFill>
          <a:latin typeface="Calibri" panose="020F0502020204030204" pitchFamily="34" charset="0"/>
        </a:defRPr>
      </a:lvl9pPr>
    </p:titleStyle>
    <p:bodyStyle>
      <a:lvl1pPr marL="457119" indent="-457119" algn="l" defTabSz="609494" rtl="0" eaLnBrk="1" fontAlgn="base" hangingPunct="1">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426" indent="-380933" algn="l" defTabSz="609494" rtl="0" eaLnBrk="1" fontAlgn="base" hangingPunct="1">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733" indent="-304746" algn="l" defTabSz="609494"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227" indent="-304746" algn="l" defTabSz="609494"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2719" indent="-304746" algn="l" defTabSz="609494"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212" indent="-304746" algn="l" defTabSz="609494" rtl="0" eaLnBrk="1" latinLnBrk="0" hangingPunct="1">
        <a:spcBef>
          <a:spcPct val="20000"/>
        </a:spcBef>
        <a:buFont typeface="Arial"/>
        <a:buChar char="•"/>
        <a:defRPr sz="2667" kern="1200">
          <a:solidFill>
            <a:schemeClr val="tx1"/>
          </a:solidFill>
          <a:latin typeface="+mn-lt"/>
          <a:ea typeface="+mn-ea"/>
          <a:cs typeface="+mn-cs"/>
        </a:defRPr>
      </a:lvl6pPr>
      <a:lvl7pPr marL="3961706" indent="-304746" algn="l" defTabSz="609494" rtl="0" eaLnBrk="1" latinLnBrk="0" hangingPunct="1">
        <a:spcBef>
          <a:spcPct val="20000"/>
        </a:spcBef>
        <a:buFont typeface="Arial"/>
        <a:buChar char="•"/>
        <a:defRPr sz="2667" kern="1200">
          <a:solidFill>
            <a:schemeClr val="tx1"/>
          </a:solidFill>
          <a:latin typeface="+mn-lt"/>
          <a:ea typeface="+mn-ea"/>
          <a:cs typeface="+mn-cs"/>
        </a:defRPr>
      </a:lvl7pPr>
      <a:lvl8pPr marL="4571199" indent="-304746" algn="l" defTabSz="609494" rtl="0" eaLnBrk="1" latinLnBrk="0" hangingPunct="1">
        <a:spcBef>
          <a:spcPct val="20000"/>
        </a:spcBef>
        <a:buFont typeface="Arial"/>
        <a:buChar char="•"/>
        <a:defRPr sz="2667" kern="1200">
          <a:solidFill>
            <a:schemeClr val="tx1"/>
          </a:solidFill>
          <a:latin typeface="+mn-lt"/>
          <a:ea typeface="+mn-ea"/>
          <a:cs typeface="+mn-cs"/>
        </a:defRPr>
      </a:lvl8pPr>
      <a:lvl9pPr marL="5180692" indent="-304746" algn="l" defTabSz="609494"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494" rtl="0" eaLnBrk="1" latinLnBrk="0" hangingPunct="1">
        <a:defRPr sz="2400" kern="1200">
          <a:solidFill>
            <a:schemeClr val="tx1"/>
          </a:solidFill>
          <a:latin typeface="+mn-lt"/>
          <a:ea typeface="+mn-ea"/>
          <a:cs typeface="+mn-cs"/>
        </a:defRPr>
      </a:lvl1pPr>
      <a:lvl2pPr marL="609494" algn="l" defTabSz="609494" rtl="0" eaLnBrk="1" latinLnBrk="0" hangingPunct="1">
        <a:defRPr sz="2400" kern="1200">
          <a:solidFill>
            <a:schemeClr val="tx1"/>
          </a:solidFill>
          <a:latin typeface="+mn-lt"/>
          <a:ea typeface="+mn-ea"/>
          <a:cs typeface="+mn-cs"/>
        </a:defRPr>
      </a:lvl2pPr>
      <a:lvl3pPr marL="1218986" algn="l" defTabSz="609494" rtl="0" eaLnBrk="1" latinLnBrk="0" hangingPunct="1">
        <a:defRPr sz="2400" kern="1200">
          <a:solidFill>
            <a:schemeClr val="tx1"/>
          </a:solidFill>
          <a:latin typeface="+mn-lt"/>
          <a:ea typeface="+mn-ea"/>
          <a:cs typeface="+mn-cs"/>
        </a:defRPr>
      </a:lvl3pPr>
      <a:lvl4pPr marL="1828480" algn="l" defTabSz="609494" rtl="0" eaLnBrk="1" latinLnBrk="0" hangingPunct="1">
        <a:defRPr sz="2400" kern="1200">
          <a:solidFill>
            <a:schemeClr val="tx1"/>
          </a:solidFill>
          <a:latin typeface="+mn-lt"/>
          <a:ea typeface="+mn-ea"/>
          <a:cs typeface="+mn-cs"/>
        </a:defRPr>
      </a:lvl4pPr>
      <a:lvl5pPr marL="2437972" algn="l" defTabSz="609494" rtl="0" eaLnBrk="1" latinLnBrk="0" hangingPunct="1">
        <a:defRPr sz="2400" kern="1200">
          <a:solidFill>
            <a:schemeClr val="tx1"/>
          </a:solidFill>
          <a:latin typeface="+mn-lt"/>
          <a:ea typeface="+mn-ea"/>
          <a:cs typeface="+mn-cs"/>
        </a:defRPr>
      </a:lvl5pPr>
      <a:lvl6pPr marL="3047466" algn="l" defTabSz="609494" rtl="0" eaLnBrk="1" latinLnBrk="0" hangingPunct="1">
        <a:defRPr sz="2400" kern="1200">
          <a:solidFill>
            <a:schemeClr val="tx1"/>
          </a:solidFill>
          <a:latin typeface="+mn-lt"/>
          <a:ea typeface="+mn-ea"/>
          <a:cs typeface="+mn-cs"/>
        </a:defRPr>
      </a:lvl6pPr>
      <a:lvl7pPr marL="3656959" algn="l" defTabSz="609494" rtl="0" eaLnBrk="1" latinLnBrk="0" hangingPunct="1">
        <a:defRPr sz="2400" kern="1200">
          <a:solidFill>
            <a:schemeClr val="tx1"/>
          </a:solidFill>
          <a:latin typeface="+mn-lt"/>
          <a:ea typeface="+mn-ea"/>
          <a:cs typeface="+mn-cs"/>
        </a:defRPr>
      </a:lvl7pPr>
      <a:lvl8pPr marL="4266452" algn="l" defTabSz="609494" rtl="0" eaLnBrk="1" latinLnBrk="0" hangingPunct="1">
        <a:defRPr sz="2400" kern="1200">
          <a:solidFill>
            <a:schemeClr val="tx1"/>
          </a:solidFill>
          <a:latin typeface="+mn-lt"/>
          <a:ea typeface="+mn-ea"/>
          <a:cs typeface="+mn-cs"/>
        </a:defRPr>
      </a:lvl8pPr>
      <a:lvl9pPr marL="4875946" algn="l" defTabSz="60949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674D8A-590E-4BDE-AFD9-F9E972BCC7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730462-7A67-44D4-ABCB-9988FE3A84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755182-6405-446A-9A36-C957619DA7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85EC4-B432-435D-B037-93FAF268B13D}" type="datetimeFigureOut">
              <a:rPr lang="en-GB" smtClean="0"/>
              <a:t>28/11/2019</a:t>
            </a:fld>
            <a:endParaRPr lang="en-GB"/>
          </a:p>
        </p:txBody>
      </p:sp>
      <p:sp>
        <p:nvSpPr>
          <p:cNvPr id="5" name="Footer Placeholder 4">
            <a:extLst>
              <a:ext uri="{FF2B5EF4-FFF2-40B4-BE49-F238E27FC236}">
                <a16:creationId xmlns:a16="http://schemas.microsoft.com/office/drawing/2014/main" id="{C73EF337-9ED0-4911-BDE5-290E657A02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A1F7ADD-FEBA-4114-9B03-0943A1F77B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63FC5-1DA5-42E6-A7C0-F5EA98FCEB3A}" type="slidenum">
              <a:rPr lang="en-GB" smtClean="0"/>
              <a:t>‹#›</a:t>
            </a:fld>
            <a:endParaRPr lang="en-GB"/>
          </a:p>
        </p:txBody>
      </p:sp>
    </p:spTree>
    <p:extLst>
      <p:ext uri="{BB962C8B-B14F-4D97-AF65-F5344CB8AC3E}">
        <p14:creationId xmlns:p14="http://schemas.microsoft.com/office/powerpoint/2010/main" val="20908716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cfab-logo-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418" y="465667"/>
            <a:ext cx="2916767" cy="1126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3"/>
          </p:nvPr>
        </p:nvSpPr>
        <p:spPr>
          <a:xfrm>
            <a:off x="0" y="2507673"/>
            <a:ext cx="11768668" cy="1551709"/>
          </a:xfrm>
        </p:spPr>
        <p:txBody>
          <a:bodyPr/>
          <a:lstStyle/>
          <a:p>
            <a:r>
              <a:rPr lang="en-GB" sz="4000" dirty="0"/>
              <a:t>Housing for an ageing population: Setting the context</a:t>
            </a:r>
          </a:p>
          <a:p>
            <a:r>
              <a:rPr lang="en-GB" sz="3200" dirty="0"/>
              <a:t>Henry Smith, Senior Programme Manager, Homes</a:t>
            </a:r>
          </a:p>
          <a:p>
            <a:endParaRPr lang="en-GB" sz="5400" dirty="0"/>
          </a:p>
          <a:p>
            <a:endParaRPr lang="en-GB" sz="5400" dirty="0"/>
          </a:p>
        </p:txBody>
      </p:sp>
      <p:sp>
        <p:nvSpPr>
          <p:cNvPr id="3" name="Text Placeholder 2">
            <a:extLst>
              <a:ext uri="{FF2B5EF4-FFF2-40B4-BE49-F238E27FC236}">
                <a16:creationId xmlns:a16="http://schemas.microsoft.com/office/drawing/2014/main" id="{05B0B373-823C-411E-8CF2-3262939D458A}"/>
              </a:ext>
            </a:extLst>
          </p:cNvPr>
          <p:cNvSpPr>
            <a:spLocks noGrp="1"/>
          </p:cNvSpPr>
          <p:nvPr>
            <p:ph type="body" sz="quarter" idx="12"/>
          </p:nvPr>
        </p:nvSpPr>
        <p:spPr>
          <a:xfrm>
            <a:off x="1056780" y="4741505"/>
            <a:ext cx="10711888" cy="467631"/>
          </a:xfrm>
        </p:spPr>
        <p:txBody>
          <a:bodyPr lIns="91426" tIns="45713" rIns="91426" bIns="45713" anchor="t"/>
          <a:lstStyle/>
          <a:p>
            <a:r>
              <a:rPr lang="en-GB" sz="2800" dirty="0"/>
              <a:t>Housing LIN, Brighton, 2nd December 2019</a:t>
            </a:r>
            <a:r>
              <a:rPr lang="en-GB" sz="2100" dirty="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DCE467EB-7F52-473C-80BD-86A8CEF11D85}"/>
              </a:ext>
            </a:extLst>
          </p:cNvPr>
          <p:cNvSpPr txBox="1">
            <a:spLocks/>
          </p:cNvSpPr>
          <p:nvPr/>
        </p:nvSpPr>
        <p:spPr>
          <a:xfrm>
            <a:off x="1631596" y="1762877"/>
            <a:ext cx="8876149" cy="248012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marR="0" lvl="1" indent="-457189" algn="l" defTabSz="457200" rtl="0" eaLnBrk="1" fontAlgn="auto" latinLnBrk="0" hangingPunct="1">
              <a:lnSpc>
                <a:spcPct val="100000"/>
              </a:lnSpc>
              <a:spcBef>
                <a:spcPct val="20000"/>
              </a:spcBef>
              <a:spcAft>
                <a:spcPts val="1200"/>
              </a:spcAft>
              <a:buClrTx/>
              <a:buSzPct val="55000"/>
              <a:buFont typeface="Wingdings" charset="2"/>
              <a:buChar char="Ø"/>
              <a:tabLst/>
              <a:defRPr/>
            </a:pPr>
            <a:endParaRPr kumimoji="0" lang="en-US" sz="2800" b="0" i="0" u="none" strike="noStrike" kern="1200" cap="none" spc="0" normalizeH="0" baseline="0" noProof="0" dirty="0">
              <a:ln>
                <a:noFill/>
              </a:ln>
              <a:solidFill>
                <a:srgbClr val="462666"/>
              </a:solidFill>
              <a:effectLst/>
              <a:uLnTx/>
              <a:uFillTx/>
              <a:latin typeface="Calibri"/>
              <a:ea typeface="+mn-ea"/>
              <a:cs typeface="+mn-cs"/>
            </a:endParaRPr>
          </a:p>
        </p:txBody>
      </p:sp>
      <p:sp>
        <p:nvSpPr>
          <p:cNvPr id="9" name="Content Placeholder 1"/>
          <p:cNvSpPr txBox="1">
            <a:spLocks/>
          </p:cNvSpPr>
          <p:nvPr/>
        </p:nvSpPr>
        <p:spPr>
          <a:xfrm>
            <a:off x="266628" y="902573"/>
            <a:ext cx="11223006" cy="47164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400"/>
              </a:spcAft>
              <a:buSzPct val="55000"/>
              <a:buBlip>
                <a:blip r:embed="rId3"/>
              </a:buBlip>
              <a:defRPr/>
            </a:pPr>
            <a:r>
              <a:rPr lang="en-GB" sz="2800" dirty="0">
                <a:solidFill>
                  <a:srgbClr val="462666"/>
                </a:solidFill>
              </a:rPr>
              <a:t> </a:t>
            </a:r>
            <a:r>
              <a:rPr lang="en-GB" sz="2800" b="1" dirty="0">
                <a:solidFill>
                  <a:srgbClr val="462666"/>
                </a:solidFill>
              </a:rPr>
              <a:t>Disabled Facilities Grant </a:t>
            </a:r>
            <a:r>
              <a:rPr lang="en-GB" sz="2800" dirty="0">
                <a:solidFill>
                  <a:srgbClr val="462666"/>
                </a:solidFill>
              </a:rPr>
              <a:t>increased in April 2019</a:t>
            </a:r>
            <a:r>
              <a:rPr kumimoji="0" lang="en-GB" sz="2800" b="0" i="0" u="none" strike="noStrike" kern="1200" cap="none" spc="0" normalizeH="0" baseline="0" noProof="0" dirty="0">
                <a:ln>
                  <a:noFill/>
                </a:ln>
                <a:solidFill>
                  <a:srgbClr val="462666"/>
                </a:solidFill>
                <a:effectLst/>
                <a:uLnTx/>
                <a:uFillTx/>
                <a:latin typeface="Calibri"/>
                <a:ea typeface="+mn-ea"/>
                <a:cs typeface="+mn-cs"/>
              </a:rPr>
              <a:t> </a:t>
            </a:r>
          </a:p>
          <a:p>
            <a:pPr marL="342900" marR="0" lvl="0" indent="-342900" algn="l" defTabSz="457200" rtl="0" eaLnBrk="1" fontAlgn="auto" latinLnBrk="0" hangingPunct="1">
              <a:spcBef>
                <a:spcPts val="0"/>
              </a:spcBef>
              <a:spcAft>
                <a:spcPts val="400"/>
              </a:spcAft>
              <a:buClrTx/>
              <a:buSzPct val="55000"/>
              <a:buFont typeface="Arial"/>
              <a:buBlip>
                <a:blip r:embed="rId3"/>
              </a:buBlip>
              <a:tabLst/>
              <a:defRPr/>
            </a:pPr>
            <a:r>
              <a:rPr lang="en-GB" sz="2800" dirty="0">
                <a:solidFill>
                  <a:srgbClr val="462666"/>
                </a:solidFill>
                <a:latin typeface="Calibri"/>
              </a:rPr>
              <a:t> </a:t>
            </a:r>
            <a:r>
              <a:rPr kumimoji="0" lang="en-GB" sz="2800" i="0" u="none" strike="noStrike" kern="1200" cap="none" spc="0" normalizeH="0" baseline="0" noProof="0" dirty="0">
                <a:ln>
                  <a:noFill/>
                </a:ln>
                <a:solidFill>
                  <a:srgbClr val="462666"/>
                </a:solidFill>
                <a:effectLst/>
                <a:uLnTx/>
                <a:uFillTx/>
                <a:latin typeface="Calibri"/>
                <a:ea typeface="+mn-ea"/>
                <a:cs typeface="+mn-cs"/>
              </a:rPr>
              <a:t>CLG Select Committee report on </a:t>
            </a:r>
            <a:r>
              <a:rPr kumimoji="0" lang="en-GB" sz="2800" b="1" i="0" u="none" strike="noStrike" kern="1200" cap="none" spc="0" normalizeH="0" baseline="0" noProof="0" dirty="0">
                <a:ln>
                  <a:noFill/>
                </a:ln>
                <a:solidFill>
                  <a:srgbClr val="462666"/>
                </a:solidFill>
                <a:effectLst/>
                <a:uLnTx/>
                <a:uFillTx/>
                <a:latin typeface="Calibri"/>
                <a:ea typeface="+mn-ea"/>
                <a:cs typeface="+mn-cs"/>
              </a:rPr>
              <a:t>housing for older people</a:t>
            </a:r>
          </a:p>
          <a:p>
            <a:pPr marL="342900" marR="0" lvl="0" indent="-342900" algn="l" defTabSz="457200" rtl="0" eaLnBrk="1" fontAlgn="auto" latinLnBrk="0" hangingPunct="1">
              <a:spcBef>
                <a:spcPts val="0"/>
              </a:spcBef>
              <a:spcAft>
                <a:spcPts val="400"/>
              </a:spcAft>
              <a:buClrTx/>
              <a:buSzPct val="55000"/>
              <a:buFont typeface="Arial"/>
              <a:buBlip>
                <a:blip r:embed="rId3"/>
              </a:buBlip>
              <a:tabLst/>
              <a:defRPr/>
            </a:pPr>
            <a:r>
              <a:rPr lang="en-GB" sz="2800" b="1" dirty="0">
                <a:solidFill>
                  <a:srgbClr val="462666"/>
                </a:solidFill>
                <a:latin typeface="Calibri"/>
              </a:rPr>
              <a:t> </a:t>
            </a:r>
            <a:r>
              <a:rPr kumimoji="0" lang="en-GB" sz="2800" b="1" i="0" u="none" strike="noStrike" kern="1200" cap="none" spc="0" normalizeH="0" baseline="0" noProof="0" dirty="0">
                <a:ln>
                  <a:noFill/>
                </a:ln>
                <a:solidFill>
                  <a:srgbClr val="462666"/>
                </a:solidFill>
                <a:effectLst/>
                <a:uLnTx/>
                <a:uFillTx/>
                <a:latin typeface="Calibri"/>
                <a:ea typeface="+mn-ea"/>
                <a:cs typeface="+mn-cs"/>
              </a:rPr>
              <a:t>Industrial Strategy </a:t>
            </a:r>
            <a:r>
              <a:rPr kumimoji="0" lang="en-GB" sz="2800" b="0" i="0" u="none" strike="noStrike" kern="1200" cap="none" spc="0" normalizeH="0" baseline="0" noProof="0" dirty="0">
                <a:ln>
                  <a:noFill/>
                </a:ln>
                <a:solidFill>
                  <a:srgbClr val="462666"/>
                </a:solidFill>
                <a:effectLst/>
                <a:uLnTx/>
                <a:uFillTx/>
                <a:latin typeface="Calibri"/>
                <a:ea typeface="+mn-ea"/>
                <a:cs typeface="+mn-cs"/>
              </a:rPr>
              <a:t>Grand Challenge: Healthy ageing</a:t>
            </a:r>
          </a:p>
          <a:p>
            <a:pPr marL="342900" marR="0" lvl="0" indent="-342900" algn="l" defTabSz="457200" rtl="0" eaLnBrk="1" fontAlgn="auto" latinLnBrk="0" hangingPunct="1">
              <a:spcBef>
                <a:spcPts val="0"/>
              </a:spcBef>
              <a:spcAft>
                <a:spcPts val="400"/>
              </a:spcAft>
              <a:buClrTx/>
              <a:buSzPct val="55000"/>
              <a:buFont typeface="Arial"/>
              <a:buBlip>
                <a:blip r:embed="rId3"/>
              </a:buBlip>
              <a:tabLst/>
              <a:defRPr/>
            </a:pPr>
            <a:r>
              <a:rPr lang="en-GB" sz="2800" dirty="0">
                <a:solidFill>
                  <a:srgbClr val="462666"/>
                </a:solidFill>
                <a:latin typeface="Calibri"/>
              </a:rPr>
              <a:t> </a:t>
            </a:r>
            <a:r>
              <a:rPr lang="en-GB" sz="2800" dirty="0">
                <a:solidFill>
                  <a:srgbClr val="462666"/>
                </a:solidFill>
              </a:rPr>
              <a:t>Future Homes 2030 – clean growth and </a:t>
            </a:r>
            <a:r>
              <a:rPr lang="en-GB" sz="2800" b="1" dirty="0">
                <a:solidFill>
                  <a:srgbClr val="462666"/>
                </a:solidFill>
              </a:rPr>
              <a:t>ageing challenge</a:t>
            </a:r>
            <a:endParaRPr lang="en-GB" sz="2800" b="1" dirty="0">
              <a:solidFill>
                <a:srgbClr val="462666"/>
              </a:solidFill>
              <a:latin typeface="Calibri"/>
            </a:endParaRPr>
          </a:p>
          <a:p>
            <a:pPr>
              <a:spcBef>
                <a:spcPts val="0"/>
              </a:spcBef>
              <a:spcAft>
                <a:spcPts val="400"/>
              </a:spcAft>
              <a:buSzPct val="55000"/>
              <a:buBlip>
                <a:blip r:embed="rId3"/>
              </a:buBlip>
              <a:defRPr/>
            </a:pPr>
            <a:r>
              <a:rPr lang="en-GB" sz="2800" dirty="0">
                <a:solidFill>
                  <a:srgbClr val="462666"/>
                </a:solidFill>
                <a:latin typeface="Calibri"/>
              </a:rPr>
              <a:t> Focus on </a:t>
            </a:r>
            <a:r>
              <a:rPr lang="en-GB" sz="2800" b="1" dirty="0">
                <a:solidFill>
                  <a:srgbClr val="462666"/>
                </a:solidFill>
                <a:latin typeface="Calibri"/>
              </a:rPr>
              <a:t>quantity </a:t>
            </a:r>
            <a:r>
              <a:rPr lang="en-GB" sz="2800" dirty="0">
                <a:solidFill>
                  <a:srgbClr val="462666"/>
                </a:solidFill>
                <a:latin typeface="Calibri"/>
              </a:rPr>
              <a:t>over quality – e.g. proposals to further extend </a:t>
            </a:r>
          </a:p>
          <a:p>
            <a:pPr marL="0" indent="0">
              <a:spcBef>
                <a:spcPts val="0"/>
              </a:spcBef>
              <a:spcAft>
                <a:spcPts val="400"/>
              </a:spcAft>
              <a:buSzPct val="55000"/>
              <a:buNone/>
              <a:defRPr/>
            </a:pPr>
            <a:r>
              <a:rPr lang="en-GB" sz="2800" dirty="0">
                <a:solidFill>
                  <a:srgbClr val="462666"/>
                </a:solidFill>
                <a:latin typeface="Calibri"/>
              </a:rPr>
              <a:t>permitted development rights, impact on future of housing stock</a:t>
            </a:r>
          </a:p>
          <a:p>
            <a:pPr>
              <a:spcBef>
                <a:spcPts val="0"/>
              </a:spcBef>
              <a:spcAft>
                <a:spcPts val="400"/>
              </a:spcAft>
              <a:buSzPct val="55000"/>
              <a:buBlip>
                <a:blip r:embed="rId3"/>
              </a:buBlip>
              <a:defRPr/>
            </a:pPr>
            <a:r>
              <a:rPr lang="en-GB" sz="2800" dirty="0">
                <a:solidFill>
                  <a:srgbClr val="462666"/>
                </a:solidFill>
              </a:rPr>
              <a:t> Update to Planning Practice Guidance on housing for older and disabled</a:t>
            </a:r>
          </a:p>
          <a:p>
            <a:pPr marL="0" indent="0">
              <a:spcBef>
                <a:spcPts val="0"/>
              </a:spcBef>
              <a:spcAft>
                <a:spcPts val="400"/>
              </a:spcAft>
              <a:buSzPct val="55000"/>
              <a:buNone/>
              <a:defRPr/>
            </a:pPr>
            <a:r>
              <a:rPr lang="en-GB" sz="2800" dirty="0">
                <a:solidFill>
                  <a:srgbClr val="462666"/>
                </a:solidFill>
              </a:rPr>
              <a:t>people </a:t>
            </a:r>
            <a:r>
              <a:rPr lang="en-GB" sz="2800" u="sng" dirty="0">
                <a:solidFill>
                  <a:srgbClr val="462666"/>
                </a:solidFill>
              </a:rPr>
              <a:t>but</a:t>
            </a:r>
            <a:r>
              <a:rPr lang="en-GB" sz="2800" dirty="0">
                <a:solidFill>
                  <a:srgbClr val="462666"/>
                </a:solidFill>
              </a:rPr>
              <a:t> subject to </a:t>
            </a:r>
            <a:r>
              <a:rPr lang="en-GB" sz="2800" b="1" dirty="0">
                <a:solidFill>
                  <a:srgbClr val="462666"/>
                </a:solidFill>
              </a:rPr>
              <a:t>viability</a:t>
            </a:r>
          </a:p>
          <a:p>
            <a:pPr lvl="0">
              <a:spcBef>
                <a:spcPts val="0"/>
              </a:spcBef>
              <a:spcAft>
                <a:spcPts val="400"/>
              </a:spcAft>
              <a:buSzPct val="55000"/>
              <a:buBlip>
                <a:blip r:embed="rId3"/>
              </a:buBlip>
              <a:defRPr/>
            </a:pPr>
            <a:r>
              <a:rPr lang="en-GB" sz="2800" dirty="0">
                <a:solidFill>
                  <a:srgbClr val="462666"/>
                </a:solidFill>
              </a:rPr>
              <a:t> Previous Government commitment to review mandatory accessible</a:t>
            </a:r>
          </a:p>
          <a:p>
            <a:pPr marL="0" lvl="0" indent="0">
              <a:spcBef>
                <a:spcPts val="0"/>
              </a:spcBef>
              <a:spcAft>
                <a:spcPts val="400"/>
              </a:spcAft>
              <a:buSzPct val="55000"/>
              <a:buNone/>
              <a:defRPr/>
            </a:pPr>
            <a:r>
              <a:rPr lang="en-GB" sz="2800" dirty="0">
                <a:solidFill>
                  <a:srgbClr val="462666"/>
                </a:solidFill>
              </a:rPr>
              <a:t>housing </a:t>
            </a:r>
            <a:r>
              <a:rPr lang="en-GB" sz="2800" b="1" dirty="0">
                <a:solidFill>
                  <a:srgbClr val="462666"/>
                </a:solidFill>
              </a:rPr>
              <a:t>standards</a:t>
            </a:r>
            <a:r>
              <a:rPr lang="en-GB" sz="2800" dirty="0">
                <a:solidFill>
                  <a:srgbClr val="462666"/>
                </a:solidFill>
              </a:rPr>
              <a:t> in building regulations</a:t>
            </a:r>
            <a:endParaRPr kumimoji="0" lang="en-GB" sz="2800" b="0" i="0" u="none" strike="noStrike" kern="1200" cap="none" spc="0" normalizeH="0" baseline="0" noProof="0" dirty="0">
              <a:ln>
                <a:noFill/>
              </a:ln>
              <a:solidFill>
                <a:srgbClr val="462666"/>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400"/>
              </a:spcAft>
              <a:buClrTx/>
              <a:buSzPct val="55000"/>
              <a:buFont typeface="Arial"/>
              <a:buBlip>
                <a:blip r:embed="rId3"/>
              </a:buBlip>
              <a:tabLst/>
              <a:defRPr/>
            </a:pPr>
            <a:endParaRPr kumimoji="0" lang="en-GB" sz="2800" b="0" i="0" u="none" strike="noStrike" kern="1200" cap="none" spc="0" normalizeH="0" baseline="0" noProof="0" dirty="0">
              <a:ln>
                <a:noFill/>
              </a:ln>
              <a:solidFill>
                <a:srgbClr val="462666"/>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400"/>
              </a:spcAft>
              <a:buClrTx/>
              <a:buSzPct val="55000"/>
              <a:buFont typeface="Arial"/>
              <a:buNone/>
              <a:tabLst/>
              <a:defRPr/>
            </a:pPr>
            <a:endParaRPr kumimoji="0" lang="en-US" sz="2800" b="0" i="0" u="none" strike="noStrike" kern="1200" cap="none" spc="0" normalizeH="0" baseline="0" noProof="0" dirty="0">
              <a:ln>
                <a:noFill/>
              </a:ln>
              <a:solidFill>
                <a:srgbClr val="462666"/>
              </a:solidFill>
              <a:effectLst/>
              <a:uLnTx/>
              <a:uFillTx/>
              <a:latin typeface="Calibri"/>
              <a:ea typeface="+mn-ea"/>
              <a:cs typeface="+mn-cs"/>
            </a:endParaRPr>
          </a:p>
        </p:txBody>
      </p:sp>
      <p:sp>
        <p:nvSpPr>
          <p:cNvPr id="6" name="TextBox 5">
            <a:extLst>
              <a:ext uri="{FF2B5EF4-FFF2-40B4-BE49-F238E27FC236}">
                <a16:creationId xmlns:a16="http://schemas.microsoft.com/office/drawing/2014/main" id="{3BC46150-68BA-48CC-8745-4EB618F2718C}"/>
              </a:ext>
            </a:extLst>
          </p:cNvPr>
          <p:cNvSpPr txBox="1"/>
          <p:nvPr/>
        </p:nvSpPr>
        <p:spPr>
          <a:xfrm>
            <a:off x="266628" y="264445"/>
            <a:ext cx="11101283" cy="584775"/>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3200" b="1" dirty="0">
                <a:solidFill>
                  <a:srgbClr val="462666"/>
                </a:solidFill>
                <a:latin typeface="Calibri" panose="020F0502020204030204"/>
              </a:rPr>
              <a:t>What’s happening externally</a:t>
            </a:r>
            <a:endParaRPr kumimoji="0" lang="en-US" sz="3200" b="1" i="0" u="none" strike="noStrike" kern="1200" cap="none" spc="0" normalizeH="0" baseline="0" noProof="0" dirty="0">
              <a:ln>
                <a:noFill/>
              </a:ln>
              <a:solidFill>
                <a:srgbClr val="EA506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991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462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GB" sz="2400" dirty="0">
              <a:solidFill>
                <a:srgbClr val="FFFFFF"/>
              </a:solidFill>
              <a:highlight>
                <a:srgbClr val="FFFF00"/>
              </a:highlight>
              <a:latin typeface="Calibri"/>
            </a:endParaRPr>
          </a:p>
        </p:txBody>
      </p:sp>
      <p:sp>
        <p:nvSpPr>
          <p:cNvPr id="12" name="TextBox 11"/>
          <p:cNvSpPr txBox="1"/>
          <p:nvPr/>
        </p:nvSpPr>
        <p:spPr>
          <a:xfrm>
            <a:off x="266628" y="210581"/>
            <a:ext cx="5975910" cy="1077218"/>
          </a:xfrm>
          <a:prstGeom prst="rect">
            <a:avLst/>
          </a:prstGeom>
          <a:noFill/>
        </p:spPr>
        <p:txBody>
          <a:bodyPr wrap="square" rtlCol="0">
            <a:spAutoFit/>
          </a:bodyPr>
          <a:lstStyle/>
          <a:p>
            <a:pPr defTabSz="609585">
              <a:defRPr/>
            </a:pPr>
            <a:r>
              <a:rPr lang="en-GB" sz="3200" b="1" dirty="0">
                <a:solidFill>
                  <a:srgbClr val="FFFFFF"/>
                </a:solidFill>
                <a:latin typeface="Calibri"/>
              </a:rPr>
              <a:t>Centre for Ageing Better </a:t>
            </a:r>
          </a:p>
          <a:p>
            <a:pPr defTabSz="609585">
              <a:defRPr/>
            </a:pPr>
            <a:r>
              <a:rPr lang="en-GB" sz="3200" b="1" dirty="0">
                <a:solidFill>
                  <a:srgbClr val="FFFFFF"/>
                </a:solidFill>
                <a:latin typeface="Calibri"/>
              </a:rPr>
              <a:t>Safe and accessible homes</a:t>
            </a:r>
          </a:p>
        </p:txBody>
      </p:sp>
      <p:sp>
        <p:nvSpPr>
          <p:cNvPr id="13" name="Slide Number Placeholder 2"/>
          <p:cNvSpPr txBox="1">
            <a:spLocks/>
          </p:cNvSpPr>
          <p:nvPr/>
        </p:nvSpPr>
        <p:spPr>
          <a:xfrm>
            <a:off x="11367910" y="6356351"/>
            <a:ext cx="553157" cy="365125"/>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607668" indent="-2607668" defTabSz="609585">
              <a:defRPr/>
            </a:pPr>
            <a:fld id="{BCBE1AA8-2FF4-40E7-81BD-071D7A6D9534}" type="slidenum">
              <a:rPr lang="en-US" sz="1067">
                <a:solidFill>
                  <a:srgbClr val="462666">
                    <a:tint val="75000"/>
                  </a:srgbClr>
                </a:solidFill>
                <a:latin typeface="Calibri"/>
              </a:rPr>
              <a:pPr marL="2607668" indent="-2607668" defTabSz="609585">
                <a:defRPr/>
              </a:pPr>
              <a:t>11</a:t>
            </a:fld>
            <a:endParaRPr lang="en-US" sz="1067">
              <a:solidFill>
                <a:srgbClr val="462666">
                  <a:tint val="75000"/>
                </a:srgbClr>
              </a:solidFill>
              <a:latin typeface="Calibri"/>
            </a:endParaRPr>
          </a:p>
        </p:txBody>
      </p:sp>
      <p:pic>
        <p:nvPicPr>
          <p:cNvPr id="2" name="Picture 1"/>
          <p:cNvPicPr>
            <a:picLocks noChangeAspect="1"/>
          </p:cNvPicPr>
          <p:nvPr/>
        </p:nvPicPr>
        <p:blipFill rotWithShape="1">
          <a:blip r:embed="rId3"/>
          <a:srcRect l="21064" r="26741"/>
          <a:stretch/>
        </p:blipFill>
        <p:spPr>
          <a:xfrm>
            <a:off x="6822712" y="1"/>
            <a:ext cx="5369288" cy="6857999"/>
          </a:xfrm>
          <a:prstGeom prst="rect">
            <a:avLst/>
          </a:prstGeom>
        </p:spPr>
      </p:pic>
      <p:sp>
        <p:nvSpPr>
          <p:cNvPr id="8" name="Text Placeholder 3">
            <a:extLst>
              <a:ext uri="{FF2B5EF4-FFF2-40B4-BE49-F238E27FC236}">
                <a16:creationId xmlns:a16="http://schemas.microsoft.com/office/drawing/2014/main" id="{616AF8AD-FBD5-4FB0-83D3-1FA37013AC7A}"/>
              </a:ext>
            </a:extLst>
          </p:cNvPr>
          <p:cNvSpPr txBox="1">
            <a:spLocks/>
          </p:cNvSpPr>
          <p:nvPr/>
        </p:nvSpPr>
        <p:spPr>
          <a:xfrm>
            <a:off x="266628" y="1498380"/>
            <a:ext cx="5486723" cy="5411859"/>
          </a:xfrm>
          <a:prstGeom prst="rect">
            <a:avLst/>
          </a:prstGeom>
          <a:noFill/>
          <a:ln>
            <a:noFill/>
          </a:ln>
        </p:spPr>
        <p:txBody>
          <a:bodyPr vert="horz" wrap="square" lIns="121920" tIns="60960" rIns="121920" bIns="60960" anchor="t" anchorCtr="0" compatLnSpc="1">
            <a:normAutofit lnSpcReduction="10000"/>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812734">
              <a:spcBef>
                <a:spcPts val="800"/>
              </a:spcBef>
              <a:buClr>
                <a:srgbClr val="EA5167"/>
              </a:buClr>
              <a:buSzPct val="150000"/>
              <a:buNone/>
            </a:pPr>
            <a:r>
              <a:rPr lang="en-GB" sz="2133" b="1" dirty="0">
                <a:solidFill>
                  <a:srgbClr val="FFFFFF"/>
                </a:solidFill>
              </a:rPr>
              <a:t>Our aim is for more people to live in safe and accessible homes by:​</a:t>
            </a:r>
          </a:p>
          <a:p>
            <a:pPr marL="0" indent="0" defTabSz="812734">
              <a:spcBef>
                <a:spcPts val="800"/>
              </a:spcBef>
              <a:buClr>
                <a:srgbClr val="EA5167"/>
              </a:buClr>
              <a:buSzPct val="150000"/>
              <a:buNone/>
            </a:pPr>
            <a:endParaRPr lang="en-GB" sz="1333" dirty="0">
              <a:solidFill>
                <a:srgbClr val="FFFFFF"/>
              </a:solidFill>
              <a:latin typeface="Calibri"/>
            </a:endParaRPr>
          </a:p>
          <a:p>
            <a:pPr marL="321701" indent="-321701" defTabSz="812734">
              <a:spcBef>
                <a:spcPts val="800"/>
              </a:spcBef>
              <a:buClr>
                <a:srgbClr val="EA5167"/>
              </a:buClr>
              <a:buSzPct val="150000"/>
              <a:buFont typeface="Calibri" pitchFamily="34"/>
              <a:buChar char="-"/>
              <a:defRPr/>
            </a:pPr>
            <a:r>
              <a:rPr lang="en-GB" sz="2133" dirty="0">
                <a:solidFill>
                  <a:srgbClr val="FFFFFF"/>
                </a:solidFill>
                <a:latin typeface="Calibri"/>
              </a:rPr>
              <a:t>Improving</a:t>
            </a:r>
            <a:r>
              <a:rPr lang="en-GB" sz="2133" dirty="0">
                <a:solidFill>
                  <a:srgbClr val="FFFFFF"/>
                </a:solidFill>
              </a:rPr>
              <a:t> the condition and accessibility of existing housing ​</a:t>
            </a:r>
          </a:p>
          <a:p>
            <a:pPr marL="321701" indent="-321701" defTabSz="812734">
              <a:spcBef>
                <a:spcPts val="800"/>
              </a:spcBef>
              <a:buClr>
                <a:srgbClr val="EA5167"/>
              </a:buClr>
              <a:buSzPct val="150000"/>
              <a:buFont typeface="Calibri" pitchFamily="34"/>
              <a:buChar char="-"/>
            </a:pPr>
            <a:r>
              <a:rPr lang="en-GB" sz="2133" dirty="0">
                <a:solidFill>
                  <a:srgbClr val="FFFFFF"/>
                </a:solidFill>
              </a:rPr>
              <a:t>Increasing the diversity of suitable homes for people approaching later life who choose to move​</a:t>
            </a:r>
          </a:p>
          <a:p>
            <a:pPr marL="321701" indent="-321701" defTabSz="812734">
              <a:spcBef>
                <a:spcPts val="800"/>
              </a:spcBef>
              <a:buClr>
                <a:srgbClr val="EA5167"/>
              </a:buClr>
              <a:buSzPct val="150000"/>
              <a:buFont typeface="Calibri" pitchFamily="34"/>
              <a:buChar char="-"/>
            </a:pPr>
            <a:r>
              <a:rPr lang="en-GB" sz="2133" dirty="0">
                <a:solidFill>
                  <a:srgbClr val="FFFFFF"/>
                </a:solidFill>
              </a:rPr>
              <a:t>Making information and advice more easily available to help people approaching later life make good housing choices</a:t>
            </a:r>
          </a:p>
          <a:p>
            <a:pPr marL="0" indent="0" defTabSz="812734">
              <a:spcBef>
                <a:spcPts val="800"/>
              </a:spcBef>
              <a:buClr>
                <a:srgbClr val="EA5167"/>
              </a:buClr>
              <a:buSzPct val="150000"/>
              <a:buNone/>
            </a:pPr>
            <a:endParaRPr lang="en-GB" sz="1333" dirty="0">
              <a:solidFill>
                <a:srgbClr val="FFFFFF"/>
              </a:solidFill>
            </a:endParaRPr>
          </a:p>
          <a:p>
            <a:pPr marL="0" indent="0" defTabSz="812734">
              <a:spcBef>
                <a:spcPts val="800"/>
              </a:spcBef>
              <a:buClr>
                <a:srgbClr val="EA5167"/>
              </a:buClr>
              <a:buSzPct val="150000"/>
              <a:buNone/>
            </a:pPr>
            <a:r>
              <a:rPr lang="en-GB" sz="2133" b="1" dirty="0">
                <a:solidFill>
                  <a:srgbClr val="FFFFFF"/>
                </a:solidFill>
                <a:latin typeface="Calibri"/>
              </a:rPr>
              <a:t>Our goal is </a:t>
            </a:r>
            <a:r>
              <a:rPr lang="en-GB" sz="2133" b="1" dirty="0">
                <a:solidFill>
                  <a:srgbClr val="FFFFFF"/>
                </a:solidFill>
              </a:rPr>
              <a:t>that by 2030 there will be one million fewer homes defined as hazardous </a:t>
            </a:r>
            <a:br>
              <a:rPr lang="en-GB" sz="2133" b="1" dirty="0">
                <a:solidFill>
                  <a:srgbClr val="FFFFFF"/>
                </a:solidFill>
              </a:rPr>
            </a:br>
            <a:r>
              <a:rPr lang="en-GB" sz="2133" b="1" dirty="0">
                <a:solidFill>
                  <a:srgbClr val="FFFFFF"/>
                </a:solidFill>
              </a:rPr>
              <a:t>and half of all new homes will meet accessibility standards</a:t>
            </a:r>
            <a:endParaRPr lang="en-GB" sz="2133" b="1" dirty="0">
              <a:solidFill>
                <a:srgbClr val="FFFFFF"/>
              </a:solidFill>
              <a:latin typeface="Calibri"/>
            </a:endParaRPr>
          </a:p>
        </p:txBody>
      </p:sp>
    </p:spTree>
    <p:extLst>
      <p:ext uri="{BB962C8B-B14F-4D97-AF65-F5344CB8AC3E}">
        <p14:creationId xmlns:p14="http://schemas.microsoft.com/office/powerpoint/2010/main" val="2050690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17F600-20CE-4905-AEA6-9136D35126DB}"/>
              </a:ext>
            </a:extLst>
          </p:cNvPr>
          <p:cNvSpPr>
            <a:spLocks noGrp="1"/>
          </p:cNvSpPr>
          <p:nvPr>
            <p:ph type="title"/>
          </p:nvPr>
        </p:nvSpPr>
        <p:spPr/>
        <p:txBody>
          <a:bodyPr>
            <a:normAutofit fontScale="90000"/>
          </a:bodyPr>
          <a:lstStyle/>
          <a:p>
            <a:br>
              <a:rPr lang="en-GB"/>
            </a:br>
            <a:endParaRPr lang="en-GB"/>
          </a:p>
        </p:txBody>
      </p:sp>
      <p:pic>
        <p:nvPicPr>
          <p:cNvPr id="6" name="Picture 5">
            <a:extLst>
              <a:ext uri="{FF2B5EF4-FFF2-40B4-BE49-F238E27FC236}">
                <a16:creationId xmlns:a16="http://schemas.microsoft.com/office/drawing/2014/main" id="{22B039D7-DCDD-4731-9250-1A3861C58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539" y="1303962"/>
            <a:ext cx="9883710" cy="4080837"/>
          </a:xfrm>
          <a:prstGeom prst="rect">
            <a:avLst/>
          </a:prstGeom>
        </p:spPr>
      </p:pic>
    </p:spTree>
    <p:extLst>
      <p:ext uri="{BB962C8B-B14F-4D97-AF65-F5344CB8AC3E}">
        <p14:creationId xmlns:p14="http://schemas.microsoft.com/office/powerpoint/2010/main" val="3003838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17F600-20CE-4905-AEA6-9136D35126DB}"/>
              </a:ext>
            </a:extLst>
          </p:cNvPr>
          <p:cNvSpPr>
            <a:spLocks noGrp="1"/>
          </p:cNvSpPr>
          <p:nvPr>
            <p:ph type="title"/>
          </p:nvPr>
        </p:nvSpPr>
        <p:spPr/>
        <p:txBody>
          <a:bodyPr>
            <a:normAutofit fontScale="90000"/>
          </a:bodyPr>
          <a:lstStyle/>
          <a:p>
            <a:br>
              <a:rPr lang="en-GB"/>
            </a:br>
            <a:endParaRPr lang="en-GB"/>
          </a:p>
        </p:txBody>
      </p:sp>
      <p:sp>
        <p:nvSpPr>
          <p:cNvPr id="2" name="TextBox 1">
            <a:extLst>
              <a:ext uri="{FF2B5EF4-FFF2-40B4-BE49-F238E27FC236}">
                <a16:creationId xmlns:a16="http://schemas.microsoft.com/office/drawing/2014/main" id="{F218EC11-400A-4E00-8F51-CD7C32395ACB}"/>
              </a:ext>
            </a:extLst>
          </p:cNvPr>
          <p:cNvSpPr txBox="1"/>
          <p:nvPr/>
        </p:nvSpPr>
        <p:spPr>
          <a:xfrm>
            <a:off x="943898" y="585346"/>
            <a:ext cx="8927023" cy="830997"/>
          </a:xfrm>
          <a:prstGeom prst="rect">
            <a:avLst/>
          </a:prstGeom>
          <a:noFill/>
        </p:spPr>
        <p:txBody>
          <a:bodyPr wrap="square" rtlCol="0">
            <a:spAutoFit/>
          </a:bodyPr>
          <a:lstStyle/>
          <a:p>
            <a:r>
              <a:rPr lang="en-GB" sz="4800" dirty="0">
                <a:solidFill>
                  <a:srgbClr val="7030A0"/>
                </a:solidFill>
                <a:latin typeface="Museo Sans Rounded 700" panose="02000000000000000000" pitchFamily="2" charset="0"/>
              </a:rPr>
              <a:t>The Charter </a:t>
            </a:r>
          </a:p>
        </p:txBody>
      </p:sp>
      <p:sp>
        <p:nvSpPr>
          <p:cNvPr id="3" name="TextBox 2">
            <a:extLst>
              <a:ext uri="{FF2B5EF4-FFF2-40B4-BE49-F238E27FC236}">
                <a16:creationId xmlns:a16="http://schemas.microsoft.com/office/drawing/2014/main" id="{20BCF978-4C89-444E-9F1A-713B6E010A5D}"/>
              </a:ext>
            </a:extLst>
          </p:cNvPr>
          <p:cNvSpPr txBox="1"/>
          <p:nvPr/>
        </p:nvSpPr>
        <p:spPr>
          <a:xfrm>
            <a:off x="943898" y="1042221"/>
            <a:ext cx="9673324" cy="1264449"/>
          </a:xfrm>
          <a:prstGeom prst="rect">
            <a:avLst/>
          </a:prstGeom>
        </p:spPr>
        <p:txBody>
          <a:bodyPr wrap="square" rtlCol="0">
            <a:spAutoFit/>
          </a:bodyPr>
          <a:lstStyle/>
          <a:p>
            <a:endParaRPr lang="en-GB" sz="2400" dirty="0"/>
          </a:p>
          <a:p>
            <a:pPr>
              <a:spcAft>
                <a:spcPts val="533"/>
              </a:spcAft>
              <a:buSzPct val="55000"/>
            </a:pPr>
            <a:endParaRPr lang="en-GB" sz="2400" b="1" dirty="0"/>
          </a:p>
          <a:p>
            <a:endParaRPr lang="en-GB" sz="2400" dirty="0"/>
          </a:p>
        </p:txBody>
      </p:sp>
      <p:sp>
        <p:nvSpPr>
          <p:cNvPr id="7" name="Rectangle 6">
            <a:extLst>
              <a:ext uri="{FF2B5EF4-FFF2-40B4-BE49-F238E27FC236}">
                <a16:creationId xmlns:a16="http://schemas.microsoft.com/office/drawing/2014/main" id="{3E04368A-D29F-4952-A69D-BD2E48684E6D}"/>
              </a:ext>
            </a:extLst>
          </p:cNvPr>
          <p:cNvSpPr/>
          <p:nvPr/>
        </p:nvSpPr>
        <p:spPr>
          <a:xfrm>
            <a:off x="943898" y="1468947"/>
            <a:ext cx="9944100" cy="4868256"/>
          </a:xfrm>
          <a:prstGeom prst="rect">
            <a:avLst/>
          </a:prstGeom>
        </p:spPr>
        <p:txBody>
          <a:bodyPr wrap="square">
            <a:spAutoFit/>
          </a:bodyPr>
          <a:lstStyle/>
          <a:p>
            <a:pPr marL="342900" indent="-342900">
              <a:lnSpc>
                <a:spcPct val="150000"/>
              </a:lnSpc>
              <a:spcAft>
                <a:spcPts val="0"/>
              </a:spcAft>
              <a:buFont typeface="+mj-lt"/>
              <a:buAutoNum type="arabicPeriod"/>
            </a:pPr>
            <a:r>
              <a:rPr lang="en-GB" sz="3000" dirty="0">
                <a:latin typeface="Calibri" panose="020F0502020204030204" pitchFamily="34" charset="0"/>
                <a:ea typeface="Calibri" panose="020F0502020204030204" pitchFamily="34" charset="0"/>
                <a:cs typeface="Times New Roman" panose="02020603050405020304" pitchFamily="18" charset="0"/>
              </a:rPr>
              <a:t>Higher </a:t>
            </a:r>
            <a:r>
              <a:rPr lang="en-GB" sz="3000" b="1" dirty="0">
                <a:latin typeface="Calibri" panose="020F0502020204030204" pitchFamily="34" charset="0"/>
                <a:ea typeface="Calibri" panose="020F0502020204030204" pitchFamily="34" charset="0"/>
                <a:cs typeface="Times New Roman" panose="02020603050405020304" pitchFamily="18" charset="0"/>
              </a:rPr>
              <a:t>mandatory standards </a:t>
            </a:r>
            <a:r>
              <a:rPr lang="en-GB" sz="3000" dirty="0">
                <a:latin typeface="Calibri" panose="020F0502020204030204" pitchFamily="34" charset="0"/>
                <a:ea typeface="Calibri" panose="020F0502020204030204" pitchFamily="34" charset="0"/>
                <a:cs typeface="Times New Roman" panose="02020603050405020304" pitchFamily="18" charset="0"/>
              </a:rPr>
              <a:t>for accessibility</a:t>
            </a:r>
          </a:p>
          <a:p>
            <a:pPr marL="342900" indent="-342900">
              <a:lnSpc>
                <a:spcPct val="150000"/>
              </a:lnSpc>
              <a:spcAft>
                <a:spcPts val="0"/>
              </a:spcAft>
              <a:buFont typeface="+mj-lt"/>
              <a:buAutoNum type="arabicPeriod"/>
            </a:pPr>
            <a:r>
              <a:rPr lang="en-GB" sz="3000" dirty="0">
                <a:latin typeface="Calibri" panose="020F0502020204030204" pitchFamily="34" charset="0"/>
                <a:ea typeface="Calibri" panose="020F0502020204030204" pitchFamily="34" charset="0"/>
                <a:cs typeface="Times New Roman" panose="02020603050405020304" pitchFamily="18" charset="0"/>
              </a:rPr>
              <a:t>More </a:t>
            </a:r>
            <a:r>
              <a:rPr lang="en-GB" sz="3000" b="1" dirty="0">
                <a:latin typeface="Calibri" panose="020F0502020204030204" pitchFamily="34" charset="0"/>
                <a:ea typeface="Calibri" panose="020F0502020204030204" pitchFamily="34" charset="0"/>
                <a:cs typeface="Times New Roman" panose="02020603050405020304" pitchFamily="18" charset="0"/>
              </a:rPr>
              <a:t>data </a:t>
            </a:r>
            <a:r>
              <a:rPr lang="en-GB" sz="3000" dirty="0">
                <a:latin typeface="Calibri" panose="020F0502020204030204" pitchFamily="34" charset="0"/>
                <a:ea typeface="Calibri" panose="020F0502020204030204" pitchFamily="34" charset="0"/>
                <a:cs typeface="Times New Roman" panose="02020603050405020304" pitchFamily="18" charset="0"/>
              </a:rPr>
              <a:t>on the number of accessible homes being built</a:t>
            </a:r>
          </a:p>
          <a:p>
            <a:pPr marL="342900" indent="-342900">
              <a:lnSpc>
                <a:spcPct val="150000"/>
              </a:lnSpc>
              <a:spcAft>
                <a:spcPts val="0"/>
              </a:spcAft>
              <a:buFont typeface="+mj-lt"/>
              <a:buAutoNum type="arabicPeriod"/>
            </a:pPr>
            <a:r>
              <a:rPr lang="en-GB" sz="3000" dirty="0">
                <a:latin typeface="Calibri" panose="020F0502020204030204" pitchFamily="34" charset="0"/>
                <a:ea typeface="Calibri" panose="020F0502020204030204" pitchFamily="34" charset="0"/>
                <a:cs typeface="Times New Roman" panose="02020603050405020304" pitchFamily="18" charset="0"/>
              </a:rPr>
              <a:t>Bold and confident </a:t>
            </a:r>
            <a:r>
              <a:rPr lang="en-GB" sz="3000" b="1" dirty="0">
                <a:latin typeface="Calibri" panose="020F0502020204030204" pitchFamily="34" charset="0"/>
                <a:ea typeface="Calibri" panose="020F0502020204030204" pitchFamily="34" charset="0"/>
                <a:cs typeface="Times New Roman" panose="02020603050405020304" pitchFamily="18" charset="0"/>
              </a:rPr>
              <a:t>planning policies </a:t>
            </a:r>
            <a:r>
              <a:rPr lang="en-GB" sz="3000" dirty="0">
                <a:latin typeface="Calibri" panose="020F0502020204030204" pitchFamily="34" charset="0"/>
                <a:ea typeface="Calibri" panose="020F0502020204030204" pitchFamily="34" charset="0"/>
                <a:cs typeface="Times New Roman" panose="02020603050405020304" pitchFamily="18" charset="0"/>
              </a:rPr>
              <a:t>from local authorities</a:t>
            </a:r>
          </a:p>
          <a:p>
            <a:pPr marL="342900" indent="-342900">
              <a:lnSpc>
                <a:spcPct val="150000"/>
              </a:lnSpc>
              <a:spcAft>
                <a:spcPts val="0"/>
              </a:spcAft>
              <a:buFont typeface="+mj-lt"/>
              <a:buAutoNum type="arabicPeriod"/>
            </a:pPr>
            <a:r>
              <a:rPr lang="en-GB" sz="3000" dirty="0">
                <a:latin typeface="Calibri" panose="020F0502020204030204" pitchFamily="34" charset="0"/>
                <a:ea typeface="Calibri" panose="020F0502020204030204" pitchFamily="34" charset="0"/>
                <a:cs typeface="Times New Roman" panose="02020603050405020304" pitchFamily="18" charset="0"/>
              </a:rPr>
              <a:t>Homes England to give </a:t>
            </a:r>
            <a:r>
              <a:rPr lang="en-GB" sz="3000" b="1" dirty="0">
                <a:latin typeface="Calibri" panose="020F0502020204030204" pitchFamily="34" charset="0"/>
                <a:ea typeface="Calibri" panose="020F0502020204030204" pitchFamily="34" charset="0"/>
                <a:cs typeface="Times New Roman" panose="02020603050405020304" pitchFamily="18" charset="0"/>
              </a:rPr>
              <a:t>priority</a:t>
            </a:r>
            <a:r>
              <a:rPr lang="en-GB" sz="3000" dirty="0">
                <a:latin typeface="Calibri" panose="020F0502020204030204" pitchFamily="34" charset="0"/>
                <a:ea typeface="Calibri" panose="020F0502020204030204" pitchFamily="34" charset="0"/>
                <a:cs typeface="Times New Roman" panose="02020603050405020304" pitchFamily="18" charset="0"/>
              </a:rPr>
              <a:t> to bids for accessible homes </a:t>
            </a:r>
          </a:p>
          <a:p>
            <a:pPr marL="342900" indent="-342900">
              <a:lnSpc>
                <a:spcPct val="150000"/>
              </a:lnSpc>
              <a:spcAft>
                <a:spcPts val="0"/>
              </a:spcAft>
              <a:buFont typeface="+mj-lt"/>
              <a:buAutoNum type="arabicPeriod"/>
            </a:pPr>
            <a:r>
              <a:rPr lang="en-GB" sz="3000" dirty="0">
                <a:latin typeface="Calibri" panose="020F0502020204030204" pitchFamily="34" charset="0"/>
                <a:ea typeface="Calibri" panose="020F0502020204030204" pitchFamily="34" charset="0"/>
                <a:cs typeface="Times New Roman" panose="02020603050405020304" pitchFamily="18" charset="0"/>
              </a:rPr>
              <a:t>Creation of an accessible housing </a:t>
            </a:r>
            <a:r>
              <a:rPr lang="en-GB" sz="3000" b="1" dirty="0">
                <a:latin typeface="Calibri" panose="020F0502020204030204" pitchFamily="34" charset="0"/>
                <a:ea typeface="Calibri" panose="020F0502020204030204" pitchFamily="34" charset="0"/>
                <a:cs typeface="Times New Roman" panose="02020603050405020304" pitchFamily="18" charset="0"/>
              </a:rPr>
              <a:t>database</a:t>
            </a:r>
          </a:p>
          <a:p>
            <a:pPr marL="342900" indent="-342900">
              <a:lnSpc>
                <a:spcPct val="150000"/>
              </a:lnSpc>
              <a:spcAft>
                <a:spcPts val="0"/>
              </a:spcAft>
              <a:buFont typeface="+mj-lt"/>
              <a:buAutoNum type="arabicPeriod"/>
            </a:pPr>
            <a:r>
              <a:rPr lang="en-GB" sz="3000" dirty="0">
                <a:latin typeface="Calibri" panose="020F0502020204030204" pitchFamily="34" charset="0"/>
                <a:ea typeface="Calibri" panose="020F0502020204030204" pitchFamily="34" charset="0"/>
                <a:cs typeface="Times New Roman" panose="02020603050405020304" pitchFamily="18" charset="0"/>
              </a:rPr>
              <a:t>Standard accessibility </a:t>
            </a:r>
            <a:r>
              <a:rPr lang="en-GB" sz="3000" b="1" dirty="0">
                <a:latin typeface="Calibri" panose="020F0502020204030204" pitchFamily="34" charset="0"/>
                <a:ea typeface="Calibri" panose="020F0502020204030204" pitchFamily="34" charset="0"/>
                <a:cs typeface="Times New Roman" panose="02020603050405020304" pitchFamily="18" charset="0"/>
              </a:rPr>
              <a:t>ratings</a:t>
            </a:r>
            <a:r>
              <a:rPr lang="en-GB" sz="3000" dirty="0">
                <a:latin typeface="Calibri" panose="020F0502020204030204" pitchFamily="34" charset="0"/>
                <a:ea typeface="Calibri" panose="020F0502020204030204" pitchFamily="34" charset="0"/>
                <a:cs typeface="Times New Roman" panose="02020603050405020304" pitchFamily="18" charset="0"/>
              </a:rPr>
              <a:t> from Estate Agents </a:t>
            </a:r>
          </a:p>
          <a:p>
            <a:pPr marL="342900" indent="-342900">
              <a:lnSpc>
                <a:spcPct val="150000"/>
              </a:lnSpc>
              <a:spcAft>
                <a:spcPts val="0"/>
              </a:spcAft>
              <a:buFont typeface="+mj-lt"/>
              <a:buAutoNum type="arabicPeriod"/>
            </a:pPr>
            <a:r>
              <a:rPr lang="en-GB" sz="3000" dirty="0">
                <a:latin typeface="Calibri" panose="020F0502020204030204" pitchFamily="34" charset="0"/>
                <a:ea typeface="Calibri" panose="020F0502020204030204" pitchFamily="34" charset="0"/>
                <a:cs typeface="Times New Roman" panose="02020603050405020304" pitchFamily="18" charset="0"/>
              </a:rPr>
              <a:t>Positive action from the </a:t>
            </a:r>
            <a:r>
              <a:rPr lang="en-GB" sz="3000" b="1" dirty="0">
                <a:latin typeface="Calibri" panose="020F0502020204030204" pitchFamily="34" charset="0"/>
                <a:ea typeface="Calibri" panose="020F0502020204030204" pitchFamily="34" charset="0"/>
                <a:cs typeface="Times New Roman" panose="02020603050405020304" pitchFamily="18" charset="0"/>
              </a:rPr>
              <a:t>home building </a:t>
            </a:r>
            <a:r>
              <a:rPr lang="en-GB" sz="3000" dirty="0">
                <a:latin typeface="Calibri" panose="020F0502020204030204" pitchFamily="34" charset="0"/>
                <a:ea typeface="Calibri" panose="020F0502020204030204" pitchFamily="34" charset="0"/>
                <a:cs typeface="Times New Roman" panose="02020603050405020304" pitchFamily="18" charset="0"/>
              </a:rPr>
              <a:t>industry</a:t>
            </a:r>
          </a:p>
        </p:txBody>
      </p:sp>
    </p:spTree>
    <p:extLst>
      <p:ext uri="{BB962C8B-B14F-4D97-AF65-F5344CB8AC3E}">
        <p14:creationId xmlns:p14="http://schemas.microsoft.com/office/powerpoint/2010/main" val="550986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17F600-20CE-4905-AEA6-9136D35126DB}"/>
              </a:ext>
            </a:extLst>
          </p:cNvPr>
          <p:cNvSpPr>
            <a:spLocks noGrp="1"/>
          </p:cNvSpPr>
          <p:nvPr>
            <p:ph type="title"/>
          </p:nvPr>
        </p:nvSpPr>
        <p:spPr/>
        <p:txBody>
          <a:bodyPr>
            <a:normAutofit fontScale="90000"/>
          </a:bodyPr>
          <a:lstStyle/>
          <a:p>
            <a:br>
              <a:rPr lang="en-GB"/>
            </a:br>
            <a:endParaRPr lang="en-GB"/>
          </a:p>
        </p:txBody>
      </p:sp>
      <p:sp>
        <p:nvSpPr>
          <p:cNvPr id="3" name="TextBox 2">
            <a:extLst>
              <a:ext uri="{FF2B5EF4-FFF2-40B4-BE49-F238E27FC236}">
                <a16:creationId xmlns:a16="http://schemas.microsoft.com/office/drawing/2014/main" id="{20BCF978-4C89-444E-9F1A-713B6E010A5D}"/>
              </a:ext>
            </a:extLst>
          </p:cNvPr>
          <p:cNvSpPr txBox="1"/>
          <p:nvPr/>
        </p:nvSpPr>
        <p:spPr>
          <a:xfrm>
            <a:off x="943898" y="1042221"/>
            <a:ext cx="9673324" cy="1264449"/>
          </a:xfrm>
          <a:prstGeom prst="rect">
            <a:avLst/>
          </a:prstGeom>
        </p:spPr>
        <p:txBody>
          <a:bodyPr wrap="square" rtlCol="0">
            <a:spAutoFit/>
          </a:bodyPr>
          <a:lstStyle/>
          <a:p>
            <a:endParaRPr lang="en-GB" sz="2400" dirty="0"/>
          </a:p>
          <a:p>
            <a:pPr>
              <a:spcAft>
                <a:spcPts val="533"/>
              </a:spcAft>
              <a:buSzPct val="55000"/>
            </a:pPr>
            <a:endParaRPr lang="en-GB" sz="2400" b="1" dirty="0"/>
          </a:p>
          <a:p>
            <a:endParaRPr lang="en-GB" sz="2400" dirty="0"/>
          </a:p>
        </p:txBody>
      </p:sp>
      <p:pic>
        <p:nvPicPr>
          <p:cNvPr id="5" name="Picture 4">
            <a:extLst>
              <a:ext uri="{FF2B5EF4-FFF2-40B4-BE49-F238E27FC236}">
                <a16:creationId xmlns:a16="http://schemas.microsoft.com/office/drawing/2014/main" id="{BE0C0349-D1B9-C745-9B2B-286CC6F498CD}"/>
              </a:ext>
            </a:extLst>
          </p:cNvPr>
          <p:cNvPicPr>
            <a:picLocks noChangeAspect="1"/>
          </p:cNvPicPr>
          <p:nvPr/>
        </p:nvPicPr>
        <p:blipFill>
          <a:blip r:embed="rId3"/>
          <a:stretch>
            <a:fillRect/>
          </a:stretch>
        </p:blipFill>
        <p:spPr>
          <a:xfrm>
            <a:off x="0" y="1674445"/>
            <a:ext cx="12192000" cy="3170574"/>
          </a:xfrm>
          <a:prstGeom prst="rect">
            <a:avLst/>
          </a:prstGeom>
        </p:spPr>
      </p:pic>
    </p:spTree>
    <p:extLst>
      <p:ext uri="{BB962C8B-B14F-4D97-AF65-F5344CB8AC3E}">
        <p14:creationId xmlns:p14="http://schemas.microsoft.com/office/powerpoint/2010/main" val="672390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fab-logo-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7511" y="466069"/>
            <a:ext cx="2917259" cy="1126355"/>
          </a:xfrm>
          <a:prstGeom prst="rect">
            <a:avLst/>
          </a:prstGeom>
        </p:spPr>
      </p:pic>
      <p:sp>
        <p:nvSpPr>
          <p:cNvPr id="7" name="TextBox 6"/>
          <p:cNvSpPr txBox="1"/>
          <p:nvPr/>
        </p:nvSpPr>
        <p:spPr>
          <a:xfrm>
            <a:off x="7590775" y="2246335"/>
            <a:ext cx="4044591" cy="954300"/>
          </a:xfrm>
          <a:prstGeom prst="rect">
            <a:avLst/>
          </a:prstGeom>
          <a:noFill/>
        </p:spPr>
        <p:txBody>
          <a:bodyPr wrap="square" rtlCol="0">
            <a:spAutoFit/>
          </a:bodyPr>
          <a:lstStyle/>
          <a:p>
            <a:pPr algn="r" defTabSz="609585">
              <a:defRPr/>
            </a:pPr>
            <a:r>
              <a:rPr lang="en-US" sz="1867" b="1" dirty="0">
                <a:solidFill>
                  <a:srgbClr val="FFFFFF"/>
                </a:solidFill>
                <a:latin typeface="Calibri"/>
                <a:cs typeface="Calibri"/>
              </a:rPr>
              <a:t>Henry Smith</a:t>
            </a:r>
          </a:p>
          <a:p>
            <a:pPr algn="r" defTabSz="609585">
              <a:defRPr/>
            </a:pPr>
            <a:r>
              <a:rPr lang="en-US" sz="1867" dirty="0">
                <a:solidFill>
                  <a:srgbClr val="FFFFFF"/>
                </a:solidFill>
                <a:latin typeface="Calibri"/>
                <a:cs typeface="Calibri"/>
              </a:rPr>
              <a:t>Henry.smith@ageing-better.org.uk </a:t>
            </a:r>
          </a:p>
          <a:p>
            <a:pPr algn="r" defTabSz="609585">
              <a:defRPr/>
            </a:pPr>
            <a:r>
              <a:rPr lang="en-US" sz="1867" dirty="0">
                <a:solidFill>
                  <a:srgbClr val="FFFFFF"/>
                </a:solidFill>
                <a:latin typeface="Calibri"/>
                <a:cs typeface="Calibri"/>
              </a:rPr>
              <a:t>@</a:t>
            </a:r>
            <a:r>
              <a:rPr lang="en-US" sz="1867" dirty="0" err="1">
                <a:solidFill>
                  <a:srgbClr val="FFFFFF"/>
                </a:solidFill>
                <a:latin typeface="Calibri"/>
                <a:cs typeface="Calibri"/>
              </a:rPr>
              <a:t>Henry_Smith_AB</a:t>
            </a:r>
            <a:endParaRPr lang="en-US" sz="1867" dirty="0">
              <a:solidFill>
                <a:srgbClr val="FFFFFF"/>
              </a:solidFill>
              <a:latin typeface="Calibri"/>
              <a:cs typeface="Calibri"/>
            </a:endParaRPr>
          </a:p>
        </p:txBody>
      </p:sp>
      <p:sp>
        <p:nvSpPr>
          <p:cNvPr id="9" name="TextBox 8"/>
          <p:cNvSpPr txBox="1"/>
          <p:nvPr/>
        </p:nvSpPr>
        <p:spPr>
          <a:xfrm>
            <a:off x="6616820" y="3947197"/>
            <a:ext cx="5018545" cy="1569660"/>
          </a:xfrm>
          <a:prstGeom prst="rect">
            <a:avLst/>
          </a:prstGeom>
          <a:noFill/>
        </p:spPr>
        <p:txBody>
          <a:bodyPr wrap="square" rtlCol="0">
            <a:spAutoFit/>
          </a:bodyPr>
          <a:lstStyle/>
          <a:p>
            <a:pPr algn="r" defTabSz="609585">
              <a:defRPr/>
            </a:pPr>
            <a:r>
              <a:rPr lang="en-US" sz="1600" dirty="0">
                <a:solidFill>
                  <a:srgbClr val="FFFFFF"/>
                </a:solidFill>
                <a:latin typeface="Calibri"/>
                <a:cs typeface="Calibri"/>
              </a:rPr>
              <a:t>Centre for Ageing Better</a:t>
            </a:r>
          </a:p>
          <a:p>
            <a:pPr algn="r" defTabSz="609585">
              <a:defRPr/>
            </a:pPr>
            <a:r>
              <a:rPr lang="en-US" sz="1600" dirty="0">
                <a:solidFill>
                  <a:srgbClr val="FFFFFF"/>
                </a:solidFill>
                <a:latin typeface="Calibri"/>
                <a:cs typeface="Calibri"/>
              </a:rPr>
              <a:t>Angel Building, Level 3</a:t>
            </a:r>
          </a:p>
          <a:p>
            <a:pPr algn="r" defTabSz="609585">
              <a:defRPr/>
            </a:pPr>
            <a:r>
              <a:rPr lang="en-US" sz="1600" dirty="0">
                <a:solidFill>
                  <a:srgbClr val="FFFFFF"/>
                </a:solidFill>
                <a:latin typeface="Calibri"/>
                <a:cs typeface="Calibri"/>
              </a:rPr>
              <a:t>407 St John Street, London, EC1V 4AD</a:t>
            </a:r>
          </a:p>
          <a:p>
            <a:pPr algn="r" defTabSz="609585">
              <a:defRPr/>
            </a:pPr>
            <a:endParaRPr lang="en-US" sz="1600" dirty="0">
              <a:solidFill>
                <a:srgbClr val="FFFFFF"/>
              </a:solidFill>
              <a:latin typeface="Calibri"/>
              <a:cs typeface="Calibri"/>
            </a:endParaRPr>
          </a:p>
          <a:p>
            <a:pPr algn="r" defTabSz="609585">
              <a:defRPr/>
            </a:pPr>
            <a:r>
              <a:rPr lang="en-US" sz="1600" dirty="0">
                <a:solidFill>
                  <a:srgbClr val="FFFFFF"/>
                </a:solidFill>
                <a:latin typeface="Calibri"/>
                <a:cs typeface="Calibri"/>
              </a:rPr>
              <a:t>020 3829 0113</a:t>
            </a:r>
          </a:p>
          <a:p>
            <a:pPr algn="r" defTabSz="609585">
              <a:defRPr/>
            </a:pPr>
            <a:r>
              <a:rPr lang="en-US" sz="1600" dirty="0" err="1">
                <a:solidFill>
                  <a:srgbClr val="FFFFFF"/>
                </a:solidFill>
                <a:latin typeface="Calibri"/>
                <a:cs typeface="Calibri"/>
              </a:rPr>
              <a:t>www.ageing-better.org.uk</a:t>
            </a:r>
            <a:endParaRPr lang="en-US" sz="1600" dirty="0">
              <a:solidFill>
                <a:srgbClr val="FFFFFF"/>
              </a:solidFill>
              <a:latin typeface="Calibri"/>
              <a:cs typeface="Calibri"/>
            </a:endParaRPr>
          </a:p>
        </p:txBody>
      </p:sp>
      <p:sp>
        <p:nvSpPr>
          <p:cNvPr id="10" name="TextBox 9"/>
          <p:cNvSpPr txBox="1"/>
          <p:nvPr/>
        </p:nvSpPr>
        <p:spPr>
          <a:xfrm>
            <a:off x="6898543" y="6444344"/>
            <a:ext cx="4736820" cy="256545"/>
          </a:xfrm>
          <a:prstGeom prst="rect">
            <a:avLst/>
          </a:prstGeom>
          <a:noFill/>
        </p:spPr>
        <p:txBody>
          <a:bodyPr wrap="square" rtlCol="0">
            <a:spAutoFit/>
          </a:bodyPr>
          <a:lstStyle/>
          <a:p>
            <a:pPr algn="r" defTabSz="609585">
              <a:defRPr/>
            </a:pPr>
            <a:r>
              <a:rPr lang="en-US" sz="1067" dirty="0">
                <a:solidFill>
                  <a:srgbClr val="FFFFFF"/>
                </a:solidFill>
                <a:latin typeface="Calibri"/>
                <a:cs typeface="Calibri"/>
              </a:rPr>
              <a:t>Registered Company Number: 8838490 &amp; Charity Registration Number: 1160741</a:t>
            </a:r>
          </a:p>
        </p:txBody>
      </p:sp>
      <p:cxnSp>
        <p:nvCxnSpPr>
          <p:cNvPr id="11" name="Straight Connector 10"/>
          <p:cNvCxnSpPr/>
          <p:nvPr/>
        </p:nvCxnSpPr>
        <p:spPr>
          <a:xfrm>
            <a:off x="11081750" y="3684779"/>
            <a:ext cx="399605"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4394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4223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GB" sz="2400">
              <a:solidFill>
                <a:srgbClr val="FFFFFF"/>
              </a:solidFill>
              <a:latin typeface="Calibri"/>
            </a:endParaRPr>
          </a:p>
        </p:txBody>
      </p:sp>
      <p:sp>
        <p:nvSpPr>
          <p:cNvPr id="12" name="TextBox 11"/>
          <p:cNvSpPr txBox="1"/>
          <p:nvPr/>
        </p:nvSpPr>
        <p:spPr>
          <a:xfrm>
            <a:off x="266628" y="264446"/>
            <a:ext cx="4980235" cy="584775"/>
          </a:xfrm>
          <a:prstGeom prst="rect">
            <a:avLst/>
          </a:prstGeom>
          <a:noFill/>
        </p:spPr>
        <p:txBody>
          <a:bodyPr wrap="square" rtlCol="0">
            <a:spAutoFit/>
          </a:bodyPr>
          <a:lstStyle/>
          <a:p>
            <a:pPr defTabSz="609585"/>
            <a:r>
              <a:rPr lang="en-GB" sz="3200" b="1" dirty="0">
                <a:solidFill>
                  <a:srgbClr val="FFFFFF"/>
                </a:solidFill>
                <a:latin typeface="Calibri"/>
              </a:rPr>
              <a:t>Our aim</a:t>
            </a:r>
            <a:endParaRPr lang="en-US" sz="3200" b="1" dirty="0">
              <a:solidFill>
                <a:srgbClr val="FFFFFF"/>
              </a:solidFill>
              <a:latin typeface="Calibri"/>
            </a:endParaRPr>
          </a:p>
        </p:txBody>
      </p:sp>
      <p:sp>
        <p:nvSpPr>
          <p:cNvPr id="13" name="Slide Number Placeholder 2"/>
          <p:cNvSpPr txBox="1">
            <a:spLocks/>
          </p:cNvSpPr>
          <p:nvPr/>
        </p:nvSpPr>
        <p:spPr>
          <a:xfrm>
            <a:off x="11367910" y="6356352"/>
            <a:ext cx="553157" cy="365125"/>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607668" indent="-2607668" defTabSz="609585">
              <a:defRPr/>
            </a:pPr>
            <a:fld id="{BCBE1AA8-2FF4-40E7-81BD-071D7A6D9534}" type="slidenum">
              <a:rPr lang="en-US" sz="1067">
                <a:solidFill>
                  <a:srgbClr val="462666">
                    <a:tint val="75000"/>
                  </a:srgbClr>
                </a:solidFill>
                <a:latin typeface="Calibri"/>
              </a:rPr>
              <a:pPr marL="2607668" indent="-2607668" defTabSz="609585">
                <a:defRPr/>
              </a:pPr>
              <a:t>2</a:t>
            </a:fld>
            <a:endParaRPr lang="en-US" sz="1067" dirty="0">
              <a:solidFill>
                <a:srgbClr val="462666">
                  <a:tint val="75000"/>
                </a:srgbClr>
              </a:solidFill>
              <a:latin typeface="Calibri"/>
            </a:endParaRPr>
          </a:p>
        </p:txBody>
      </p:sp>
      <p:pic>
        <p:nvPicPr>
          <p:cNvPr id="2" name="Picture 1"/>
          <p:cNvPicPr>
            <a:picLocks noChangeAspect="1"/>
          </p:cNvPicPr>
          <p:nvPr/>
        </p:nvPicPr>
        <p:blipFill rotWithShape="1">
          <a:blip r:embed="rId3"/>
          <a:srcRect t="5967" b="8242"/>
          <a:stretch/>
        </p:blipFill>
        <p:spPr>
          <a:xfrm>
            <a:off x="6864090" y="-1"/>
            <a:ext cx="5327913" cy="6858001"/>
          </a:xfrm>
          <a:prstGeom prst="rect">
            <a:avLst/>
          </a:prstGeom>
        </p:spPr>
      </p:pic>
      <p:sp>
        <p:nvSpPr>
          <p:cNvPr id="8" name="Text Placeholder 3">
            <a:extLst>
              <a:ext uri="{FF2B5EF4-FFF2-40B4-BE49-F238E27FC236}">
                <a16:creationId xmlns:a16="http://schemas.microsoft.com/office/drawing/2014/main" id="{616AF8AD-FBD5-4FB0-83D3-1FA37013AC7A}"/>
              </a:ext>
            </a:extLst>
          </p:cNvPr>
          <p:cNvSpPr txBox="1">
            <a:spLocks/>
          </p:cNvSpPr>
          <p:nvPr/>
        </p:nvSpPr>
        <p:spPr>
          <a:xfrm>
            <a:off x="266628" y="1181697"/>
            <a:ext cx="5486723" cy="5184576"/>
          </a:xfrm>
          <a:prstGeom prst="rect">
            <a:avLst/>
          </a:prstGeom>
          <a:noFill/>
          <a:ln>
            <a:noFill/>
          </a:ln>
        </p:spPr>
        <p:txBody>
          <a:bodyPr vert="horz" wrap="square" lIns="121920" tIns="60960" rIns="121920" bIns="60960" anchor="t" anchorCtr="0" compatLnSpc="1">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812734">
              <a:spcBef>
                <a:spcPts val="800"/>
              </a:spcBef>
              <a:buClr>
                <a:srgbClr val="EA5167"/>
              </a:buClr>
              <a:buSzPct val="150000"/>
              <a:buNone/>
            </a:pPr>
            <a:r>
              <a:rPr lang="en-GB" sz="2133" b="1" dirty="0">
                <a:solidFill>
                  <a:srgbClr val="FFFFFF"/>
                </a:solidFill>
                <a:latin typeface="Calibri"/>
              </a:rPr>
              <a:t>Our vision is a society where everybody enjoys a good later life</a:t>
            </a:r>
          </a:p>
          <a:p>
            <a:pPr marL="0" indent="0" defTabSz="812734">
              <a:spcBef>
                <a:spcPts val="800"/>
              </a:spcBef>
              <a:buClr>
                <a:srgbClr val="EA5167"/>
              </a:buClr>
              <a:buSzPct val="150000"/>
              <a:buNone/>
            </a:pPr>
            <a:r>
              <a:rPr lang="en-GB" sz="2133" b="1" dirty="0">
                <a:solidFill>
                  <a:srgbClr val="FFFFFF"/>
                </a:solidFill>
                <a:latin typeface="Calibri"/>
              </a:rPr>
              <a:t> </a:t>
            </a:r>
          </a:p>
          <a:p>
            <a:pPr marL="0" indent="0" defTabSz="812734">
              <a:spcBef>
                <a:spcPts val="800"/>
              </a:spcBef>
              <a:buClr>
                <a:srgbClr val="EA5167"/>
              </a:buClr>
              <a:buSzPct val="150000"/>
              <a:buNone/>
            </a:pPr>
            <a:r>
              <a:rPr lang="en-GB" sz="2133" dirty="0">
                <a:solidFill>
                  <a:srgbClr val="FFFFFF"/>
                </a:solidFill>
                <a:latin typeface="Calibri"/>
              </a:rPr>
              <a:t>By 2040, we want more people in later life to be in </a:t>
            </a:r>
            <a:r>
              <a:rPr lang="en-GB" sz="2133" b="1" dirty="0">
                <a:solidFill>
                  <a:srgbClr val="FFFFFF"/>
                </a:solidFill>
                <a:latin typeface="Calibri"/>
              </a:rPr>
              <a:t>good health</a:t>
            </a:r>
            <a:r>
              <a:rPr lang="en-GB" sz="2133" dirty="0">
                <a:solidFill>
                  <a:srgbClr val="FFFFFF"/>
                </a:solidFill>
                <a:latin typeface="Calibri"/>
              </a:rPr>
              <a:t>, </a:t>
            </a:r>
            <a:r>
              <a:rPr lang="en-GB" sz="2133" b="1" dirty="0">
                <a:solidFill>
                  <a:srgbClr val="FFFFFF"/>
                </a:solidFill>
                <a:latin typeface="Calibri"/>
              </a:rPr>
              <a:t>financially secure</a:t>
            </a:r>
            <a:r>
              <a:rPr lang="en-GB" sz="2133" dirty="0">
                <a:solidFill>
                  <a:srgbClr val="FFFFFF"/>
                </a:solidFill>
                <a:latin typeface="Calibri"/>
              </a:rPr>
              <a:t>, to have </a:t>
            </a:r>
            <a:r>
              <a:rPr lang="en-GB" sz="2133" b="1" dirty="0">
                <a:solidFill>
                  <a:srgbClr val="FFFFFF"/>
                </a:solidFill>
                <a:latin typeface="Calibri"/>
              </a:rPr>
              <a:t>social connections </a:t>
            </a:r>
            <a:r>
              <a:rPr lang="en-GB" sz="2133" dirty="0">
                <a:solidFill>
                  <a:srgbClr val="FFFFFF"/>
                </a:solidFill>
                <a:latin typeface="Calibri"/>
              </a:rPr>
              <a:t>and feel their lives are </a:t>
            </a:r>
            <a:r>
              <a:rPr lang="en-GB" sz="2133" b="1" dirty="0">
                <a:solidFill>
                  <a:srgbClr val="FFFFFF"/>
                </a:solidFill>
                <a:latin typeface="Calibri"/>
              </a:rPr>
              <a:t>meaningful </a:t>
            </a:r>
            <a:r>
              <a:rPr lang="en-GB" sz="2133" dirty="0">
                <a:solidFill>
                  <a:srgbClr val="FFFFFF"/>
                </a:solidFill>
                <a:latin typeface="Calibri"/>
              </a:rPr>
              <a:t>and</a:t>
            </a:r>
            <a:r>
              <a:rPr lang="en-GB" sz="2133" b="1" dirty="0">
                <a:solidFill>
                  <a:srgbClr val="FFFFFF"/>
                </a:solidFill>
                <a:latin typeface="Calibri"/>
              </a:rPr>
              <a:t> purposeful</a:t>
            </a:r>
          </a:p>
          <a:p>
            <a:pPr marL="0" indent="0" defTabSz="812734">
              <a:spcBef>
                <a:spcPts val="800"/>
              </a:spcBef>
              <a:buClr>
                <a:srgbClr val="EA5167"/>
              </a:buClr>
              <a:buSzPct val="150000"/>
              <a:buNone/>
            </a:pPr>
            <a:endParaRPr lang="en-GB" sz="2133" dirty="0">
              <a:solidFill>
                <a:srgbClr val="FFFFFF"/>
              </a:solidFill>
              <a:latin typeface="Calibri"/>
            </a:endParaRPr>
          </a:p>
          <a:p>
            <a:pPr marL="0" indent="0" defTabSz="812734">
              <a:spcBef>
                <a:spcPts val="800"/>
              </a:spcBef>
              <a:buClr>
                <a:srgbClr val="EA5167"/>
              </a:buClr>
              <a:buSzPct val="150000"/>
              <a:buNone/>
            </a:pPr>
            <a:r>
              <a:rPr lang="en-GB" sz="2133" dirty="0">
                <a:solidFill>
                  <a:srgbClr val="FFFFFF"/>
                </a:solidFill>
                <a:latin typeface="Calibri"/>
              </a:rPr>
              <a:t>To achieve real and </a:t>
            </a:r>
            <a:r>
              <a:rPr lang="en-GB" sz="2133" b="1" dirty="0">
                <a:solidFill>
                  <a:srgbClr val="FFFFFF"/>
                </a:solidFill>
                <a:latin typeface="Calibri"/>
              </a:rPr>
              <a:t>significant impact</a:t>
            </a:r>
            <a:r>
              <a:rPr lang="en-GB" sz="2133" dirty="0">
                <a:solidFill>
                  <a:srgbClr val="FFFFFF"/>
                </a:solidFill>
                <a:latin typeface="Calibri"/>
              </a:rPr>
              <a:t>, we will focus on where we can make the biggest difference – </a:t>
            </a:r>
            <a:r>
              <a:rPr lang="en-GB" sz="2133" b="1" dirty="0">
                <a:solidFill>
                  <a:srgbClr val="FFFFFF"/>
                </a:solidFill>
                <a:latin typeface="Calibri"/>
              </a:rPr>
              <a:t>those</a:t>
            </a:r>
            <a:r>
              <a:rPr lang="en-GB" sz="2133" dirty="0">
                <a:solidFill>
                  <a:srgbClr val="FFFFFF"/>
                </a:solidFill>
                <a:latin typeface="Calibri"/>
              </a:rPr>
              <a:t> </a:t>
            </a:r>
            <a:r>
              <a:rPr lang="en-GB" sz="2133" b="1" dirty="0">
                <a:solidFill>
                  <a:srgbClr val="FFFFFF"/>
                </a:solidFill>
                <a:latin typeface="Calibri"/>
              </a:rPr>
              <a:t>approaching later life</a:t>
            </a:r>
            <a:r>
              <a:rPr lang="en-GB" sz="2133" dirty="0">
                <a:solidFill>
                  <a:srgbClr val="FFFFFF"/>
                </a:solidFill>
                <a:latin typeface="Calibri"/>
              </a:rPr>
              <a:t>, a life stage between mid-life and later life</a:t>
            </a:r>
          </a:p>
        </p:txBody>
      </p:sp>
    </p:spTree>
    <p:extLst>
      <p:ext uri="{BB962C8B-B14F-4D97-AF65-F5344CB8AC3E}">
        <p14:creationId xmlns:p14="http://schemas.microsoft.com/office/powerpoint/2010/main" val="2883528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7385" y="3216043"/>
            <a:ext cx="3712628" cy="748795"/>
          </a:xfrm>
          <a:prstGeom prst="rect">
            <a:avLst/>
          </a:prstGeom>
          <a:noFill/>
        </p:spPr>
        <p:txBody>
          <a:bodyPr wrap="square" rtlCol="0">
            <a:spAutoFit/>
          </a:bodyPr>
          <a:lstStyle/>
          <a:p>
            <a:pPr algn="ctr"/>
            <a:r>
              <a:rPr lang="en-GB" sz="2133" b="1" dirty="0">
                <a:solidFill>
                  <a:srgbClr val="462666"/>
                </a:solidFill>
                <a:latin typeface="Calibri"/>
              </a:rPr>
              <a:t>A child born today has a 50% chance of living to 100</a:t>
            </a:r>
            <a:endParaRPr lang="en-US" sz="2133" b="1" dirty="0">
              <a:solidFill>
                <a:srgbClr val="462666"/>
              </a:solidFill>
              <a:latin typeface="Calibri"/>
            </a:endParaRPr>
          </a:p>
        </p:txBody>
      </p:sp>
      <p:sp>
        <p:nvSpPr>
          <p:cNvPr id="7" name="Rectangle 6"/>
          <p:cNvSpPr/>
          <p:nvPr/>
        </p:nvSpPr>
        <p:spPr>
          <a:xfrm>
            <a:off x="719404" y="3982609"/>
            <a:ext cx="3333515" cy="1241622"/>
          </a:xfrm>
          <a:prstGeom prst="rect">
            <a:avLst/>
          </a:prstGeom>
        </p:spPr>
        <p:txBody>
          <a:bodyPr wrap="square">
            <a:spAutoFit/>
          </a:bodyPr>
          <a:lstStyle/>
          <a:p>
            <a:pPr algn="ctr"/>
            <a:r>
              <a:rPr lang="en-GB" sz="1867" dirty="0">
                <a:solidFill>
                  <a:srgbClr val="4A4A49"/>
                </a:solidFill>
                <a:latin typeface="Calibri"/>
              </a:rPr>
              <a:t>By 2032, ONS predicts a 26% increase in people aged over 65 and a 55% increase in those aged over 85</a:t>
            </a:r>
            <a:endParaRPr lang="en-US" sz="1867" dirty="0">
              <a:solidFill>
                <a:srgbClr val="4A4A49"/>
              </a:solidFill>
              <a:latin typeface="Calibri"/>
            </a:endParaRPr>
          </a:p>
        </p:txBody>
      </p:sp>
      <p:pic>
        <p:nvPicPr>
          <p:cNvPr id="3" name="Picture 2"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668" y="2193772"/>
            <a:ext cx="1126397" cy="781581"/>
          </a:xfrm>
          <a:prstGeom prst="rect">
            <a:avLst/>
          </a:prstGeom>
        </p:spPr>
      </p:pic>
      <p:sp>
        <p:nvSpPr>
          <p:cNvPr id="17" name="TextBox 16"/>
          <p:cNvSpPr txBox="1"/>
          <p:nvPr/>
        </p:nvSpPr>
        <p:spPr>
          <a:xfrm>
            <a:off x="266630" y="264446"/>
            <a:ext cx="5471863" cy="584775"/>
          </a:xfrm>
          <a:prstGeom prst="rect">
            <a:avLst/>
          </a:prstGeom>
          <a:noFill/>
        </p:spPr>
        <p:txBody>
          <a:bodyPr wrap="square" rtlCol="0">
            <a:spAutoFit/>
          </a:bodyPr>
          <a:lstStyle/>
          <a:p>
            <a:pPr defTabSz="609585">
              <a:defRPr/>
            </a:pPr>
            <a:r>
              <a:rPr lang="en-US" sz="3200" b="1" dirty="0">
                <a:solidFill>
                  <a:srgbClr val="462666"/>
                </a:solidFill>
                <a:latin typeface="Calibri"/>
              </a:rPr>
              <a:t>Our population</a:t>
            </a:r>
          </a:p>
        </p:txBody>
      </p:sp>
      <p:sp>
        <p:nvSpPr>
          <p:cNvPr id="16" name="Slide Number Placeholder 2"/>
          <p:cNvSpPr txBox="1">
            <a:spLocks/>
          </p:cNvSpPr>
          <p:nvPr/>
        </p:nvSpPr>
        <p:spPr>
          <a:xfrm>
            <a:off x="11367910" y="6356352"/>
            <a:ext cx="553157" cy="365125"/>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607668" indent="-2607668" defTabSz="609585">
              <a:defRPr/>
            </a:pPr>
            <a:fld id="{58B2C13D-AB53-40F0-9AA1-462F6261668C}" type="slidenum">
              <a:rPr lang="en-US" sz="1067">
                <a:solidFill>
                  <a:srgbClr val="462666">
                    <a:tint val="75000"/>
                  </a:srgbClr>
                </a:solidFill>
                <a:latin typeface="Calibri"/>
              </a:rPr>
              <a:pPr marL="2607668" indent="-2607668" defTabSz="609585">
                <a:defRPr/>
              </a:pPr>
              <a:t>3</a:t>
            </a:fld>
            <a:endParaRPr lang="en-US" sz="1067" dirty="0">
              <a:solidFill>
                <a:srgbClr val="462666">
                  <a:tint val="75000"/>
                </a:srgbClr>
              </a:solidFill>
              <a:latin typeface="Calibri"/>
            </a:endParaRPr>
          </a:p>
        </p:txBody>
      </p:sp>
      <p:sp>
        <p:nvSpPr>
          <p:cNvPr id="2" name="Rectangle 1">
            <a:extLst>
              <a:ext uri="{FF2B5EF4-FFF2-40B4-BE49-F238E27FC236}">
                <a16:creationId xmlns:a16="http://schemas.microsoft.com/office/drawing/2014/main" id="{FE4293D1-5182-4618-BA8D-B9619473D8C6}"/>
              </a:ext>
            </a:extLst>
          </p:cNvPr>
          <p:cNvSpPr/>
          <p:nvPr/>
        </p:nvSpPr>
        <p:spPr>
          <a:xfrm>
            <a:off x="5934418" y="3182780"/>
            <a:ext cx="261610" cy="461665"/>
          </a:xfrm>
          <a:prstGeom prst="rect">
            <a:avLst/>
          </a:prstGeom>
        </p:spPr>
        <p:txBody>
          <a:bodyPr wrap="none">
            <a:spAutoFit/>
          </a:bodyPr>
          <a:lstStyle/>
          <a:p>
            <a:r>
              <a:rPr lang="en-GB" sz="2400" dirty="0">
                <a:solidFill>
                  <a:srgbClr val="000000"/>
                </a:solidFill>
                <a:latin typeface="Times New Roman" panose="02020603050405020304" pitchFamily="18" charset="0"/>
              </a:rPr>
              <a:t> </a:t>
            </a:r>
            <a:endParaRPr lang="en-GB" sz="2400" dirty="0"/>
          </a:p>
        </p:txBody>
      </p:sp>
      <p:grpSp>
        <p:nvGrpSpPr>
          <p:cNvPr id="14" name="Group 13">
            <a:extLst>
              <a:ext uri="{FF2B5EF4-FFF2-40B4-BE49-F238E27FC236}">
                <a16:creationId xmlns:a16="http://schemas.microsoft.com/office/drawing/2014/main" id="{D52DB19D-0AB9-4716-A23B-CC238CC3D70F}"/>
              </a:ext>
            </a:extLst>
          </p:cNvPr>
          <p:cNvGrpSpPr/>
          <p:nvPr/>
        </p:nvGrpSpPr>
        <p:grpSpPr>
          <a:xfrm>
            <a:off x="4653315" y="879998"/>
            <a:ext cx="6796029" cy="5451567"/>
            <a:chOff x="1" y="1"/>
            <a:chExt cx="11345332" cy="6655427"/>
          </a:xfrm>
        </p:grpSpPr>
        <p:graphicFrame>
          <p:nvGraphicFramePr>
            <p:cNvPr id="18" name="Chart 17">
              <a:extLst>
                <a:ext uri="{FF2B5EF4-FFF2-40B4-BE49-F238E27FC236}">
                  <a16:creationId xmlns:a16="http://schemas.microsoft.com/office/drawing/2014/main" id="{711D81FA-FD26-4D10-A5CD-B38D61BC4F39}"/>
                </a:ext>
              </a:extLst>
            </p:cNvPr>
            <p:cNvGraphicFramePr>
              <a:graphicFrameLocks/>
            </p:cNvGraphicFramePr>
            <p:nvPr/>
          </p:nvGraphicFramePr>
          <p:xfrm>
            <a:off x="758025" y="899396"/>
            <a:ext cx="9804399" cy="5356292"/>
          </p:xfrm>
          <a:graphic>
            <a:graphicData uri="http://schemas.openxmlformats.org/drawingml/2006/chart">
              <c:chart xmlns:c="http://schemas.openxmlformats.org/drawingml/2006/chart" xmlns:r="http://schemas.openxmlformats.org/officeDocument/2006/relationships" r:id="rId4"/>
            </a:graphicData>
          </a:graphic>
        </p:graphicFrame>
        <p:sp>
          <p:nvSpPr>
            <p:cNvPr id="19" name="Title 3">
              <a:extLst>
                <a:ext uri="{FF2B5EF4-FFF2-40B4-BE49-F238E27FC236}">
                  <a16:creationId xmlns:a16="http://schemas.microsoft.com/office/drawing/2014/main" id="{821246E3-BB42-4C4A-A403-75537E2FA88D}"/>
                </a:ext>
              </a:extLst>
            </p:cNvPr>
            <p:cNvSpPr txBox="1">
              <a:spLocks/>
            </p:cNvSpPr>
            <p:nvPr/>
          </p:nvSpPr>
          <p:spPr bwMode="auto">
            <a:xfrm>
              <a:off x="1" y="1"/>
              <a:ext cx="11345332" cy="113791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121920" tIns="60960" rIns="121920" bIns="60960" numCol="1" rtlCol="0" anchor="ctr" anchorCtr="0" compatLnSpc="1">
              <a:prstTxWarp prst="textNoShape">
                <a:avLst/>
              </a:prstTxWarp>
              <a:normAutofit/>
            </a:bodyPr>
            <a:lstStyle>
              <a:lvl1pPr algn="l" defTabSz="609585" rtl="0" eaLnBrk="1" fontAlgn="base" hangingPunct="1">
                <a:spcBef>
                  <a:spcPct val="0"/>
                </a:spcBef>
                <a:spcAft>
                  <a:spcPct val="0"/>
                </a:spcAft>
                <a:defRPr sz="3733" b="1" kern="1200">
                  <a:solidFill>
                    <a:schemeClr val="tx1"/>
                  </a:solidFill>
                  <a:latin typeface="+mj-lt"/>
                  <a:ea typeface="+mj-ea"/>
                  <a:cs typeface="+mj-cs"/>
                </a:defRPr>
              </a:lvl1pPr>
              <a:lvl2pPr algn="l" defTabSz="609585" rtl="0" eaLnBrk="1" fontAlgn="base" hangingPunct="1">
                <a:spcBef>
                  <a:spcPct val="0"/>
                </a:spcBef>
                <a:spcAft>
                  <a:spcPct val="0"/>
                </a:spcAft>
                <a:defRPr sz="3200" b="1">
                  <a:solidFill>
                    <a:schemeClr val="tx1"/>
                  </a:solidFill>
                  <a:latin typeface="Calibri" panose="020F0502020204030204" pitchFamily="34" charset="0"/>
                </a:defRPr>
              </a:lvl2pPr>
              <a:lvl3pPr algn="l" defTabSz="609585" rtl="0" eaLnBrk="1" fontAlgn="base" hangingPunct="1">
                <a:spcBef>
                  <a:spcPct val="0"/>
                </a:spcBef>
                <a:spcAft>
                  <a:spcPct val="0"/>
                </a:spcAft>
                <a:defRPr sz="3200" b="1">
                  <a:solidFill>
                    <a:schemeClr val="tx1"/>
                  </a:solidFill>
                  <a:latin typeface="Calibri" panose="020F0502020204030204" pitchFamily="34" charset="0"/>
                </a:defRPr>
              </a:lvl3pPr>
              <a:lvl4pPr algn="l" defTabSz="609585" rtl="0" eaLnBrk="1" fontAlgn="base" hangingPunct="1">
                <a:spcBef>
                  <a:spcPct val="0"/>
                </a:spcBef>
                <a:spcAft>
                  <a:spcPct val="0"/>
                </a:spcAft>
                <a:defRPr sz="3200" b="1">
                  <a:solidFill>
                    <a:schemeClr val="tx1"/>
                  </a:solidFill>
                  <a:latin typeface="Calibri" panose="020F0502020204030204" pitchFamily="34" charset="0"/>
                </a:defRPr>
              </a:lvl4pPr>
              <a:lvl5pPr algn="l" defTabSz="609585" rtl="0" eaLnBrk="1" fontAlgn="base" hangingPunct="1">
                <a:spcBef>
                  <a:spcPct val="0"/>
                </a:spcBef>
                <a:spcAft>
                  <a:spcPct val="0"/>
                </a:spcAft>
                <a:defRPr sz="3200" b="1">
                  <a:solidFill>
                    <a:schemeClr val="tx1"/>
                  </a:solidFill>
                  <a:latin typeface="Calibri" panose="020F0502020204030204" pitchFamily="34" charset="0"/>
                </a:defRPr>
              </a:lvl5pPr>
              <a:lvl6pPr marL="609585" algn="l" defTabSz="609585" rtl="0" eaLnBrk="1" fontAlgn="base" hangingPunct="1">
                <a:spcBef>
                  <a:spcPct val="0"/>
                </a:spcBef>
                <a:spcAft>
                  <a:spcPct val="0"/>
                </a:spcAft>
                <a:defRPr sz="3200" b="1">
                  <a:solidFill>
                    <a:schemeClr val="tx1"/>
                  </a:solidFill>
                  <a:latin typeface="Calibri" panose="020F0502020204030204" pitchFamily="34" charset="0"/>
                </a:defRPr>
              </a:lvl6pPr>
              <a:lvl7pPr marL="1219170" algn="l" defTabSz="609585" rtl="0" eaLnBrk="1" fontAlgn="base" hangingPunct="1">
                <a:spcBef>
                  <a:spcPct val="0"/>
                </a:spcBef>
                <a:spcAft>
                  <a:spcPct val="0"/>
                </a:spcAft>
                <a:defRPr sz="3200" b="1">
                  <a:solidFill>
                    <a:schemeClr val="tx1"/>
                  </a:solidFill>
                  <a:latin typeface="Calibri" panose="020F0502020204030204" pitchFamily="34" charset="0"/>
                </a:defRPr>
              </a:lvl7pPr>
              <a:lvl8pPr marL="1828754" algn="l" defTabSz="609585" rtl="0" eaLnBrk="1" fontAlgn="base" hangingPunct="1">
                <a:spcBef>
                  <a:spcPct val="0"/>
                </a:spcBef>
                <a:spcAft>
                  <a:spcPct val="0"/>
                </a:spcAft>
                <a:defRPr sz="3200" b="1">
                  <a:solidFill>
                    <a:schemeClr val="tx1"/>
                  </a:solidFill>
                  <a:latin typeface="Calibri" panose="020F0502020204030204" pitchFamily="34" charset="0"/>
                </a:defRPr>
              </a:lvl8pPr>
              <a:lvl9pPr marL="2438339" algn="l" defTabSz="609585" rtl="0" eaLnBrk="1" fontAlgn="base" hangingPunct="1">
                <a:spcBef>
                  <a:spcPct val="0"/>
                </a:spcBef>
                <a:spcAft>
                  <a:spcPct val="0"/>
                </a:spcAft>
                <a:defRPr sz="3200" b="1">
                  <a:solidFill>
                    <a:schemeClr val="tx1"/>
                  </a:solidFill>
                  <a:latin typeface="Calibri" panose="020F0502020204030204" pitchFamily="34" charset="0"/>
                </a:defRPr>
              </a:lvl9pPr>
            </a:lstStyle>
            <a:p>
              <a:pPr algn="ctr" defTabSz="1219170">
                <a:lnSpc>
                  <a:spcPct val="90000"/>
                </a:lnSpc>
                <a:spcAft>
                  <a:spcPts val="800"/>
                </a:spcAft>
                <a:defRPr/>
              </a:pPr>
              <a:r>
                <a:rPr lang="en-GB" sz="2133" dirty="0">
                  <a:solidFill>
                    <a:srgbClr val="462666"/>
                  </a:solidFill>
                  <a:latin typeface="Calibri" panose="020F0502020204030204"/>
                </a:rPr>
                <a:t>Projected demographic change over the next 15 years</a:t>
              </a:r>
            </a:p>
          </p:txBody>
        </p:sp>
        <p:sp>
          <p:nvSpPr>
            <p:cNvPr id="20" name="TextBox 19">
              <a:extLst>
                <a:ext uri="{FF2B5EF4-FFF2-40B4-BE49-F238E27FC236}">
                  <a16:creationId xmlns:a16="http://schemas.microsoft.com/office/drawing/2014/main" id="{B189F540-D78A-4090-AD63-F81505FA1D3C}"/>
                </a:ext>
              </a:extLst>
            </p:cNvPr>
            <p:cNvSpPr txBox="1"/>
            <p:nvPr/>
          </p:nvSpPr>
          <p:spPr>
            <a:xfrm>
              <a:off x="1138686" y="6292288"/>
              <a:ext cx="9642191" cy="363140"/>
            </a:xfrm>
            <a:prstGeom prst="rect">
              <a:avLst/>
            </a:prstGeom>
            <a:noFill/>
          </p:spPr>
          <p:txBody>
            <a:bodyPr wrap="square" rtlCol="0">
              <a:spAutoFit/>
            </a:bodyPr>
            <a:lstStyle/>
            <a:p>
              <a:pPr algn="r" defTabSz="812760" eaLnBrk="0" fontAlgn="base" hangingPunct="0">
                <a:spcBef>
                  <a:spcPct val="0"/>
                </a:spcBef>
                <a:spcAft>
                  <a:spcPct val="0"/>
                </a:spcAft>
                <a:buClr>
                  <a:srgbClr val="EA5066"/>
                </a:buClr>
                <a:buSzPct val="90000"/>
                <a:defRPr/>
              </a:pPr>
              <a:r>
                <a:rPr lang="en-GB" sz="1333" i="1" dirty="0">
                  <a:solidFill>
                    <a:schemeClr val="accent5"/>
                  </a:solidFill>
                  <a:latin typeface="Calibri" panose="020F0502020204030204" pitchFamily="34" charset="0"/>
                </a:rPr>
                <a:t>Source: ONS Table A2-1, Principal projection - UK population in age groups, 2017</a:t>
              </a:r>
            </a:p>
          </p:txBody>
        </p:sp>
      </p:grpSp>
    </p:spTree>
    <p:extLst>
      <p:ext uri="{BB962C8B-B14F-4D97-AF65-F5344CB8AC3E}">
        <p14:creationId xmlns:p14="http://schemas.microsoft.com/office/powerpoint/2010/main" val="3213492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093C8E-FDF3-49E0-8C67-1B0DA6EB1392}"/>
              </a:ext>
            </a:extLst>
          </p:cNvPr>
          <p:cNvPicPr>
            <a:picLocks noChangeAspect="1"/>
          </p:cNvPicPr>
          <p:nvPr/>
        </p:nvPicPr>
        <p:blipFill>
          <a:blip r:embed="rId3"/>
          <a:stretch>
            <a:fillRect/>
          </a:stretch>
        </p:blipFill>
        <p:spPr>
          <a:xfrm>
            <a:off x="5137411" y="1791207"/>
            <a:ext cx="1917173" cy="1917173"/>
          </a:xfrm>
          <a:prstGeom prst="rect">
            <a:avLst/>
          </a:prstGeom>
        </p:spPr>
      </p:pic>
      <p:sp>
        <p:nvSpPr>
          <p:cNvPr id="3" name="TextBox 2">
            <a:extLst>
              <a:ext uri="{FF2B5EF4-FFF2-40B4-BE49-F238E27FC236}">
                <a16:creationId xmlns:a16="http://schemas.microsoft.com/office/drawing/2014/main" id="{A0AFF393-6622-44F7-B18A-5C95D6FACF03}"/>
              </a:ext>
            </a:extLst>
          </p:cNvPr>
          <p:cNvSpPr txBox="1"/>
          <p:nvPr/>
        </p:nvSpPr>
        <p:spPr>
          <a:xfrm>
            <a:off x="1887870" y="3748271"/>
            <a:ext cx="8972429" cy="666786"/>
          </a:xfrm>
          <a:prstGeom prst="rect">
            <a:avLst/>
          </a:prstGeom>
          <a:noFill/>
        </p:spPr>
        <p:txBody>
          <a:bodyPr wrap="square" rtlCol="0">
            <a:spAutoFit/>
          </a:bodyPr>
          <a:lstStyle/>
          <a:p>
            <a:pPr algn="ctr"/>
            <a:r>
              <a:rPr lang="en-GB" sz="3733" b="1" dirty="0">
                <a:solidFill>
                  <a:schemeClr val="bg1"/>
                </a:solidFill>
                <a:cs typeface="Calibri"/>
              </a:rPr>
              <a:t>What we know about housing in later life</a:t>
            </a:r>
            <a:endParaRPr lang="en-US" sz="3733" b="1" dirty="0">
              <a:solidFill>
                <a:schemeClr val="bg1"/>
              </a:solidFill>
              <a:latin typeface="Calibri"/>
              <a:cs typeface="Calibri"/>
            </a:endParaRPr>
          </a:p>
        </p:txBody>
      </p:sp>
    </p:spTree>
    <p:extLst>
      <p:ext uri="{BB962C8B-B14F-4D97-AF65-F5344CB8AC3E}">
        <p14:creationId xmlns:p14="http://schemas.microsoft.com/office/powerpoint/2010/main" val="2353355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D52884-AC5C-4FC1-98A7-D1099E1F8083}"/>
              </a:ext>
            </a:extLst>
          </p:cNvPr>
          <p:cNvPicPr>
            <a:picLocks noChangeAspect="1"/>
          </p:cNvPicPr>
          <p:nvPr/>
        </p:nvPicPr>
        <p:blipFill>
          <a:blip r:embed="rId3"/>
          <a:stretch>
            <a:fillRect/>
          </a:stretch>
        </p:blipFill>
        <p:spPr>
          <a:xfrm>
            <a:off x="1519672" y="1320800"/>
            <a:ext cx="8639509" cy="3969504"/>
          </a:xfrm>
          <a:prstGeom prst="rect">
            <a:avLst/>
          </a:prstGeom>
        </p:spPr>
      </p:pic>
      <p:sp>
        <p:nvSpPr>
          <p:cNvPr id="16" name="Slide Number Placeholder 2">
            <a:extLst>
              <a:ext uri="{FF2B5EF4-FFF2-40B4-BE49-F238E27FC236}">
                <a16:creationId xmlns:a16="http://schemas.microsoft.com/office/drawing/2014/main" id="{08587839-88BE-47D9-A851-04EF7C4B912B}"/>
              </a:ext>
            </a:extLst>
          </p:cNvPr>
          <p:cNvSpPr>
            <a:spLocks noGrp="1"/>
          </p:cNvSpPr>
          <p:nvPr>
            <p:ph type="sldNum" sz="quarter" idx="12"/>
          </p:nvPr>
        </p:nvSpPr>
        <p:spPr>
          <a:xfrm>
            <a:off x="9085944" y="6356351"/>
            <a:ext cx="2844800" cy="365125"/>
          </a:xfrm>
        </p:spPr>
        <p:txBody>
          <a:bodyPr/>
          <a:lstStyle/>
          <a:p>
            <a:fld id="{E8381C4D-2DC8-A94E-B1FA-8E326EC321D0}" type="slidenum">
              <a:rPr lang="en-US" smtClean="0"/>
              <a:t>5</a:t>
            </a:fld>
            <a:endParaRPr lang="en-US"/>
          </a:p>
        </p:txBody>
      </p:sp>
      <p:pic>
        <p:nvPicPr>
          <p:cNvPr id="19" name="Picture 18" descr="cfab-icon-purple.png">
            <a:extLst>
              <a:ext uri="{FF2B5EF4-FFF2-40B4-BE49-F238E27FC236}">
                <a16:creationId xmlns:a16="http://schemas.microsoft.com/office/drawing/2014/main" id="{CDDC17E3-A7A2-402B-BFBC-5D877F722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8023" y="292888"/>
            <a:ext cx="439800" cy="558664"/>
          </a:xfrm>
          <a:prstGeom prst="rect">
            <a:avLst/>
          </a:prstGeom>
        </p:spPr>
      </p:pic>
      <p:sp>
        <p:nvSpPr>
          <p:cNvPr id="21" name="TextBox 20">
            <a:extLst>
              <a:ext uri="{FF2B5EF4-FFF2-40B4-BE49-F238E27FC236}">
                <a16:creationId xmlns:a16="http://schemas.microsoft.com/office/drawing/2014/main" id="{AB543AAC-1932-4CA0-AB08-DA717A9ADAC7}"/>
              </a:ext>
            </a:extLst>
          </p:cNvPr>
          <p:cNvSpPr txBox="1"/>
          <p:nvPr/>
        </p:nvSpPr>
        <p:spPr>
          <a:xfrm>
            <a:off x="211277" y="5575003"/>
            <a:ext cx="11472724" cy="830997"/>
          </a:xfrm>
          <a:prstGeom prst="rect">
            <a:avLst/>
          </a:prstGeom>
          <a:noFill/>
        </p:spPr>
        <p:txBody>
          <a:bodyPr wrap="square" rtlCol="0">
            <a:spAutoFit/>
          </a:bodyPr>
          <a:lstStyle/>
          <a:p>
            <a:r>
              <a:rPr lang="en-GB" sz="2400" b="1" dirty="0">
                <a:solidFill>
                  <a:srgbClr val="462666"/>
                </a:solidFill>
              </a:rPr>
              <a:t>By 2025 there are projected to be 1.5 million households headed by someone aged 85 or over  – an increase of 54% from 2015*</a:t>
            </a:r>
            <a:endParaRPr lang="en-US" sz="2400" b="1" dirty="0">
              <a:solidFill>
                <a:srgbClr val="462666"/>
              </a:solidFill>
            </a:endParaRPr>
          </a:p>
        </p:txBody>
      </p:sp>
      <p:sp>
        <p:nvSpPr>
          <p:cNvPr id="22" name="TextBox 21">
            <a:extLst>
              <a:ext uri="{FF2B5EF4-FFF2-40B4-BE49-F238E27FC236}">
                <a16:creationId xmlns:a16="http://schemas.microsoft.com/office/drawing/2014/main" id="{A56C224F-208F-49A3-941C-FC7D0A7BEE54}"/>
              </a:ext>
            </a:extLst>
          </p:cNvPr>
          <p:cNvSpPr txBox="1"/>
          <p:nvPr/>
        </p:nvSpPr>
        <p:spPr>
          <a:xfrm>
            <a:off x="1838610" y="6423091"/>
            <a:ext cx="9642191" cy="256545"/>
          </a:xfrm>
          <a:prstGeom prst="rect">
            <a:avLst/>
          </a:prstGeom>
          <a:noFill/>
        </p:spPr>
        <p:txBody>
          <a:bodyPr wrap="square" rtlCol="0">
            <a:spAutoFit/>
          </a:bodyPr>
          <a:lstStyle/>
          <a:p>
            <a:pPr algn="r"/>
            <a:r>
              <a:rPr lang="en-GB" sz="1067" dirty="0"/>
              <a:t>*Source: Ageing Better calculations based on: Department for Communities and Local Government (2016), ‘2014-based Household Projections: England, 2014-2039’.</a:t>
            </a:r>
          </a:p>
        </p:txBody>
      </p:sp>
      <p:sp>
        <p:nvSpPr>
          <p:cNvPr id="23" name="TextBox 22">
            <a:extLst>
              <a:ext uri="{FF2B5EF4-FFF2-40B4-BE49-F238E27FC236}">
                <a16:creationId xmlns:a16="http://schemas.microsoft.com/office/drawing/2014/main" id="{74C82F9F-1942-4993-9AC2-F09D8D47BC72}"/>
              </a:ext>
            </a:extLst>
          </p:cNvPr>
          <p:cNvSpPr txBox="1"/>
          <p:nvPr/>
        </p:nvSpPr>
        <p:spPr>
          <a:xfrm>
            <a:off x="211276" y="292888"/>
            <a:ext cx="10466349" cy="1241237"/>
          </a:xfrm>
          <a:prstGeom prst="rect">
            <a:avLst/>
          </a:prstGeom>
          <a:noFill/>
        </p:spPr>
        <p:txBody>
          <a:bodyPr wrap="square" rtlCol="0">
            <a:spAutoFit/>
          </a:bodyPr>
          <a:lstStyle/>
          <a:p>
            <a:r>
              <a:rPr lang="en-GB" sz="3733" b="1" dirty="0">
                <a:solidFill>
                  <a:srgbClr val="462666"/>
                </a:solidFill>
              </a:rPr>
              <a:t>Homes headed by someone aged 85 and over are the fastest growing household* </a:t>
            </a:r>
            <a:endParaRPr lang="en-US" sz="3733" b="1" dirty="0">
              <a:solidFill>
                <a:srgbClr val="462666"/>
              </a:solidFill>
            </a:endParaRPr>
          </a:p>
        </p:txBody>
      </p:sp>
      <p:cxnSp>
        <p:nvCxnSpPr>
          <p:cNvPr id="24" name="Straight Connector 23">
            <a:extLst>
              <a:ext uri="{FF2B5EF4-FFF2-40B4-BE49-F238E27FC236}">
                <a16:creationId xmlns:a16="http://schemas.microsoft.com/office/drawing/2014/main" id="{AFCC396D-9A3A-46B9-BE01-06250B29BAD6}"/>
              </a:ext>
            </a:extLst>
          </p:cNvPr>
          <p:cNvCxnSpPr/>
          <p:nvPr/>
        </p:nvCxnSpPr>
        <p:spPr>
          <a:xfrm>
            <a:off x="381430" y="5404611"/>
            <a:ext cx="399605"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6779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id="{814697FC-B76F-47B6-88D4-C9E543126A97}"/>
              </a:ext>
            </a:extLst>
          </p:cNvPr>
          <p:cNvSpPr>
            <a:spLocks noGrp="1"/>
          </p:cNvSpPr>
          <p:nvPr>
            <p:ph type="sldNum" sz="quarter" idx="12"/>
          </p:nvPr>
        </p:nvSpPr>
        <p:spPr>
          <a:xfrm>
            <a:off x="9085944" y="6356351"/>
            <a:ext cx="2844800" cy="365125"/>
          </a:xfrm>
        </p:spPr>
        <p:txBody>
          <a:bodyPr/>
          <a:lstStyle/>
          <a:p>
            <a:fld id="{E8381C4D-2DC8-A94E-B1FA-8E326EC321D0}" type="slidenum">
              <a:rPr lang="en-US" smtClean="0"/>
              <a:t>6</a:t>
            </a:fld>
            <a:endParaRPr lang="en-US"/>
          </a:p>
        </p:txBody>
      </p:sp>
      <p:pic>
        <p:nvPicPr>
          <p:cNvPr id="12" name="Picture 11" descr="cfab-icon-purple.png">
            <a:extLst>
              <a:ext uri="{FF2B5EF4-FFF2-40B4-BE49-F238E27FC236}">
                <a16:creationId xmlns:a16="http://schemas.microsoft.com/office/drawing/2014/main" id="{F50CB635-1E83-434E-B445-47EF32FFA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8023" y="292888"/>
            <a:ext cx="439800" cy="558664"/>
          </a:xfrm>
          <a:prstGeom prst="rect">
            <a:avLst/>
          </a:prstGeom>
        </p:spPr>
      </p:pic>
      <p:sp>
        <p:nvSpPr>
          <p:cNvPr id="14" name="TextBox 13">
            <a:extLst>
              <a:ext uri="{FF2B5EF4-FFF2-40B4-BE49-F238E27FC236}">
                <a16:creationId xmlns:a16="http://schemas.microsoft.com/office/drawing/2014/main" id="{E4EF01E0-7E2B-47B4-99AF-12DBDE405D38}"/>
              </a:ext>
            </a:extLst>
          </p:cNvPr>
          <p:cNvSpPr txBox="1"/>
          <p:nvPr/>
        </p:nvSpPr>
        <p:spPr>
          <a:xfrm>
            <a:off x="211277" y="5575003"/>
            <a:ext cx="10879471" cy="1097865"/>
          </a:xfrm>
          <a:prstGeom prst="rect">
            <a:avLst/>
          </a:prstGeom>
          <a:noFill/>
        </p:spPr>
        <p:txBody>
          <a:bodyPr wrap="square" rtlCol="0">
            <a:spAutoFit/>
          </a:bodyPr>
          <a:lstStyle/>
          <a:p>
            <a:endParaRPr lang="en-GB" sz="1200" b="1" dirty="0">
              <a:solidFill>
                <a:srgbClr val="462666"/>
              </a:solidFill>
            </a:endParaRPr>
          </a:p>
          <a:p>
            <a:r>
              <a:rPr lang="en-GB" sz="2667" b="1" dirty="0">
                <a:solidFill>
                  <a:srgbClr val="462666"/>
                </a:solidFill>
              </a:rPr>
              <a:t>80% of the homes we need by 2050 are already built* </a:t>
            </a:r>
          </a:p>
          <a:p>
            <a:endParaRPr lang="en-US" sz="2667" b="1" dirty="0">
              <a:solidFill>
                <a:srgbClr val="462666"/>
              </a:solidFill>
            </a:endParaRPr>
          </a:p>
        </p:txBody>
      </p:sp>
      <p:sp>
        <p:nvSpPr>
          <p:cNvPr id="16" name="TextBox 15">
            <a:extLst>
              <a:ext uri="{FF2B5EF4-FFF2-40B4-BE49-F238E27FC236}">
                <a16:creationId xmlns:a16="http://schemas.microsoft.com/office/drawing/2014/main" id="{CB4F40D8-C38F-46A5-9E6A-15B337A8DACB}"/>
              </a:ext>
            </a:extLst>
          </p:cNvPr>
          <p:cNvSpPr txBox="1"/>
          <p:nvPr/>
        </p:nvSpPr>
        <p:spPr>
          <a:xfrm>
            <a:off x="211276" y="292888"/>
            <a:ext cx="11043747" cy="625877"/>
          </a:xfrm>
          <a:prstGeom prst="rect">
            <a:avLst/>
          </a:prstGeom>
          <a:noFill/>
        </p:spPr>
        <p:txBody>
          <a:bodyPr wrap="square" rtlCol="0">
            <a:spAutoFit/>
          </a:bodyPr>
          <a:lstStyle/>
          <a:p>
            <a:r>
              <a:rPr lang="en-GB" sz="3467" b="1" dirty="0">
                <a:solidFill>
                  <a:srgbClr val="462666"/>
                </a:solidFill>
              </a:rPr>
              <a:t>More than 90% of older people live in mainstream housing</a:t>
            </a:r>
            <a:endParaRPr lang="en-US" sz="3467" b="1" dirty="0">
              <a:solidFill>
                <a:srgbClr val="462666"/>
              </a:solidFill>
            </a:endParaRPr>
          </a:p>
        </p:txBody>
      </p:sp>
      <p:cxnSp>
        <p:nvCxnSpPr>
          <p:cNvPr id="17" name="Straight Connector 16">
            <a:extLst>
              <a:ext uri="{FF2B5EF4-FFF2-40B4-BE49-F238E27FC236}">
                <a16:creationId xmlns:a16="http://schemas.microsoft.com/office/drawing/2014/main" id="{9B3A355E-ED7E-4284-9B83-74B2313EB6A2}"/>
              </a:ext>
            </a:extLst>
          </p:cNvPr>
          <p:cNvCxnSpPr/>
          <p:nvPr/>
        </p:nvCxnSpPr>
        <p:spPr>
          <a:xfrm>
            <a:off x="381430" y="5404611"/>
            <a:ext cx="399605"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a16="http://schemas.microsoft.com/office/drawing/2014/main" id="{CB9A8A59-3597-49C4-BBF8-44D28AE7D67E}"/>
              </a:ext>
            </a:extLst>
          </p:cNvPr>
          <p:cNvPicPr>
            <a:picLocks noChangeAspect="1"/>
          </p:cNvPicPr>
          <p:nvPr/>
        </p:nvPicPr>
        <p:blipFill>
          <a:blip r:embed="rId4"/>
          <a:stretch>
            <a:fillRect/>
          </a:stretch>
        </p:blipFill>
        <p:spPr>
          <a:xfrm>
            <a:off x="1455444" y="1388533"/>
            <a:ext cx="8896467" cy="3646311"/>
          </a:xfrm>
          <a:prstGeom prst="rect">
            <a:avLst/>
          </a:prstGeom>
        </p:spPr>
      </p:pic>
      <p:sp>
        <p:nvSpPr>
          <p:cNvPr id="9" name="TextBox 8">
            <a:extLst>
              <a:ext uri="{FF2B5EF4-FFF2-40B4-BE49-F238E27FC236}">
                <a16:creationId xmlns:a16="http://schemas.microsoft.com/office/drawing/2014/main" id="{5D08692A-BF92-4BA8-A040-8FB610CAAB93}"/>
              </a:ext>
            </a:extLst>
          </p:cNvPr>
          <p:cNvSpPr txBox="1"/>
          <p:nvPr/>
        </p:nvSpPr>
        <p:spPr>
          <a:xfrm>
            <a:off x="2106551" y="6322897"/>
            <a:ext cx="9642191" cy="256545"/>
          </a:xfrm>
          <a:prstGeom prst="rect">
            <a:avLst/>
          </a:prstGeom>
          <a:noFill/>
        </p:spPr>
        <p:txBody>
          <a:bodyPr wrap="square" rtlCol="0">
            <a:spAutoFit/>
          </a:bodyPr>
          <a:lstStyle/>
          <a:p>
            <a:pPr algn="r"/>
            <a:r>
              <a:rPr lang="en-GB" sz="1067" dirty="0"/>
              <a:t>*Source: Boardman et al, 2005</a:t>
            </a:r>
          </a:p>
        </p:txBody>
      </p:sp>
    </p:spTree>
    <p:extLst>
      <p:ext uri="{BB962C8B-B14F-4D97-AF65-F5344CB8AC3E}">
        <p14:creationId xmlns:p14="http://schemas.microsoft.com/office/powerpoint/2010/main" val="101030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a:extLst>
              <a:ext uri="{FF2B5EF4-FFF2-40B4-BE49-F238E27FC236}">
                <a16:creationId xmlns:a16="http://schemas.microsoft.com/office/drawing/2014/main" id="{08587839-88BE-47D9-A851-04EF7C4B912B}"/>
              </a:ext>
            </a:extLst>
          </p:cNvPr>
          <p:cNvSpPr>
            <a:spLocks noGrp="1"/>
          </p:cNvSpPr>
          <p:nvPr>
            <p:ph type="sldNum" sz="quarter" idx="12"/>
          </p:nvPr>
        </p:nvSpPr>
        <p:spPr>
          <a:xfrm>
            <a:off x="9085944" y="6356351"/>
            <a:ext cx="2844800" cy="365125"/>
          </a:xfrm>
        </p:spPr>
        <p:txBody>
          <a:bodyPr/>
          <a:lstStyle/>
          <a:p>
            <a:fld id="{E8381C4D-2DC8-A94E-B1FA-8E326EC321D0}" type="slidenum">
              <a:rPr lang="en-US" smtClean="0"/>
              <a:t>7</a:t>
            </a:fld>
            <a:endParaRPr lang="en-US"/>
          </a:p>
        </p:txBody>
      </p:sp>
      <p:pic>
        <p:nvPicPr>
          <p:cNvPr id="19" name="Picture 18" descr="cfab-icon-purple.png">
            <a:extLst>
              <a:ext uri="{FF2B5EF4-FFF2-40B4-BE49-F238E27FC236}">
                <a16:creationId xmlns:a16="http://schemas.microsoft.com/office/drawing/2014/main" id="{CDDC17E3-A7A2-402B-BFBC-5D877F722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8023" y="292888"/>
            <a:ext cx="439800" cy="558664"/>
          </a:xfrm>
          <a:prstGeom prst="rect">
            <a:avLst/>
          </a:prstGeom>
        </p:spPr>
      </p:pic>
      <p:sp>
        <p:nvSpPr>
          <p:cNvPr id="21" name="TextBox 20">
            <a:extLst>
              <a:ext uri="{FF2B5EF4-FFF2-40B4-BE49-F238E27FC236}">
                <a16:creationId xmlns:a16="http://schemas.microsoft.com/office/drawing/2014/main" id="{AB543AAC-1932-4CA0-AB08-DA717A9ADAC7}"/>
              </a:ext>
            </a:extLst>
          </p:cNvPr>
          <p:cNvSpPr txBox="1"/>
          <p:nvPr/>
        </p:nvSpPr>
        <p:spPr>
          <a:xfrm>
            <a:off x="211277" y="5575003"/>
            <a:ext cx="10879471" cy="502766"/>
          </a:xfrm>
          <a:prstGeom prst="rect">
            <a:avLst/>
          </a:prstGeom>
          <a:noFill/>
        </p:spPr>
        <p:txBody>
          <a:bodyPr wrap="square" rtlCol="0">
            <a:spAutoFit/>
          </a:bodyPr>
          <a:lstStyle/>
          <a:p>
            <a:r>
              <a:rPr lang="en-GB" sz="2667" b="1" dirty="0">
                <a:solidFill>
                  <a:srgbClr val="462666"/>
                </a:solidFill>
              </a:rPr>
              <a:t>Only 7% of homes meet basic accessibility features*</a:t>
            </a:r>
            <a:endParaRPr lang="en-US" sz="2667" b="1" dirty="0">
              <a:solidFill>
                <a:srgbClr val="462666"/>
              </a:solidFill>
            </a:endParaRPr>
          </a:p>
        </p:txBody>
      </p:sp>
      <p:sp>
        <p:nvSpPr>
          <p:cNvPr id="22" name="TextBox 21">
            <a:extLst>
              <a:ext uri="{FF2B5EF4-FFF2-40B4-BE49-F238E27FC236}">
                <a16:creationId xmlns:a16="http://schemas.microsoft.com/office/drawing/2014/main" id="{A56C224F-208F-49A3-941C-FC7D0A7BEE54}"/>
              </a:ext>
            </a:extLst>
          </p:cNvPr>
          <p:cNvSpPr txBox="1"/>
          <p:nvPr/>
        </p:nvSpPr>
        <p:spPr>
          <a:xfrm>
            <a:off x="4543125" y="6395284"/>
            <a:ext cx="6917355" cy="256545"/>
          </a:xfrm>
          <a:prstGeom prst="rect">
            <a:avLst/>
          </a:prstGeom>
          <a:noFill/>
        </p:spPr>
        <p:txBody>
          <a:bodyPr wrap="square" rtlCol="0">
            <a:spAutoFit/>
          </a:bodyPr>
          <a:lstStyle/>
          <a:p>
            <a:pPr algn="r"/>
            <a:r>
              <a:rPr lang="en-GB" sz="1067" dirty="0"/>
              <a:t>*Source:  DCLG (2016), English housing survey 2014 to 2015: adaptations and accessibility of homes report</a:t>
            </a:r>
            <a:endParaRPr lang="en-US" sz="1067" dirty="0"/>
          </a:p>
        </p:txBody>
      </p:sp>
      <p:sp>
        <p:nvSpPr>
          <p:cNvPr id="23" name="TextBox 22">
            <a:extLst>
              <a:ext uri="{FF2B5EF4-FFF2-40B4-BE49-F238E27FC236}">
                <a16:creationId xmlns:a16="http://schemas.microsoft.com/office/drawing/2014/main" id="{74C82F9F-1942-4993-9AC2-F09D8D47BC72}"/>
              </a:ext>
            </a:extLst>
          </p:cNvPr>
          <p:cNvSpPr txBox="1"/>
          <p:nvPr/>
        </p:nvSpPr>
        <p:spPr>
          <a:xfrm>
            <a:off x="211276" y="292888"/>
            <a:ext cx="10466349" cy="1077218"/>
          </a:xfrm>
          <a:prstGeom prst="rect">
            <a:avLst/>
          </a:prstGeom>
          <a:noFill/>
        </p:spPr>
        <p:txBody>
          <a:bodyPr wrap="square" rtlCol="0">
            <a:spAutoFit/>
          </a:bodyPr>
          <a:lstStyle/>
          <a:p>
            <a:r>
              <a:rPr lang="en-GB" sz="3200" b="1" dirty="0">
                <a:solidFill>
                  <a:srgbClr val="462666"/>
                </a:solidFill>
              </a:rPr>
              <a:t>Current UK housing stock is not suitable, adaptable or accessible for people in later life </a:t>
            </a:r>
            <a:endParaRPr lang="en-US" sz="3200" b="1" dirty="0">
              <a:solidFill>
                <a:srgbClr val="462666"/>
              </a:solidFill>
            </a:endParaRPr>
          </a:p>
        </p:txBody>
      </p:sp>
      <p:cxnSp>
        <p:nvCxnSpPr>
          <p:cNvPr id="24" name="Straight Connector 23">
            <a:extLst>
              <a:ext uri="{FF2B5EF4-FFF2-40B4-BE49-F238E27FC236}">
                <a16:creationId xmlns:a16="http://schemas.microsoft.com/office/drawing/2014/main" id="{AFCC396D-9A3A-46B9-BE01-06250B29BAD6}"/>
              </a:ext>
            </a:extLst>
          </p:cNvPr>
          <p:cNvCxnSpPr/>
          <p:nvPr/>
        </p:nvCxnSpPr>
        <p:spPr>
          <a:xfrm>
            <a:off x="381430" y="5404611"/>
            <a:ext cx="399605"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F9815472-D0B3-4DAA-85CC-46F3AB28407F}"/>
              </a:ext>
            </a:extLst>
          </p:cNvPr>
          <p:cNvPicPr>
            <a:picLocks noChangeAspect="1"/>
          </p:cNvPicPr>
          <p:nvPr/>
        </p:nvPicPr>
        <p:blipFill>
          <a:blip r:embed="rId4"/>
          <a:stretch>
            <a:fillRect/>
          </a:stretch>
        </p:blipFill>
        <p:spPr>
          <a:xfrm>
            <a:off x="1342353" y="1400884"/>
            <a:ext cx="8805332" cy="3796109"/>
          </a:xfrm>
          <a:prstGeom prst="rect">
            <a:avLst/>
          </a:prstGeom>
        </p:spPr>
      </p:pic>
    </p:spTree>
    <p:extLst>
      <p:ext uri="{BB962C8B-B14F-4D97-AF65-F5344CB8AC3E}">
        <p14:creationId xmlns:p14="http://schemas.microsoft.com/office/powerpoint/2010/main" val="936054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17F600-20CE-4905-AEA6-9136D35126DB}"/>
              </a:ext>
            </a:extLst>
          </p:cNvPr>
          <p:cNvSpPr>
            <a:spLocks noGrp="1"/>
          </p:cNvSpPr>
          <p:nvPr>
            <p:ph type="title"/>
          </p:nvPr>
        </p:nvSpPr>
        <p:spPr/>
        <p:txBody>
          <a:bodyPr>
            <a:normAutofit fontScale="90000"/>
          </a:bodyPr>
          <a:lstStyle/>
          <a:p>
            <a:br>
              <a:rPr lang="en-GB"/>
            </a:br>
            <a:endParaRPr lang="en-GB"/>
          </a:p>
        </p:txBody>
      </p:sp>
      <p:pic>
        <p:nvPicPr>
          <p:cNvPr id="6" name="Picture 5">
            <a:extLst>
              <a:ext uri="{FF2B5EF4-FFF2-40B4-BE49-F238E27FC236}">
                <a16:creationId xmlns:a16="http://schemas.microsoft.com/office/drawing/2014/main" id="{3D4AA8CA-59CA-44C0-A0A3-D81E21E64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 y="0"/>
            <a:ext cx="12189834" cy="6858000"/>
          </a:xfrm>
          <a:prstGeom prst="rect">
            <a:avLst/>
          </a:prstGeom>
        </p:spPr>
      </p:pic>
    </p:spTree>
    <p:extLst>
      <p:ext uri="{BB962C8B-B14F-4D97-AF65-F5344CB8AC3E}">
        <p14:creationId xmlns:p14="http://schemas.microsoft.com/office/powerpoint/2010/main" val="585276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a:extLst>
              <a:ext uri="{FF2B5EF4-FFF2-40B4-BE49-F238E27FC236}">
                <a16:creationId xmlns:a16="http://schemas.microsoft.com/office/drawing/2014/main" id="{08587839-88BE-47D9-A851-04EF7C4B912B}"/>
              </a:ext>
            </a:extLst>
          </p:cNvPr>
          <p:cNvSpPr>
            <a:spLocks noGrp="1"/>
          </p:cNvSpPr>
          <p:nvPr>
            <p:ph type="sldNum" sz="quarter" idx="12"/>
          </p:nvPr>
        </p:nvSpPr>
        <p:spPr>
          <a:xfrm>
            <a:off x="9085944" y="6356351"/>
            <a:ext cx="2844800" cy="365125"/>
          </a:xfrm>
        </p:spPr>
        <p:txBody>
          <a:bodyPr/>
          <a:lstStyle/>
          <a:p>
            <a:fld id="{E8381C4D-2DC8-A94E-B1FA-8E326EC321D0}" type="slidenum">
              <a:rPr lang="en-US" smtClean="0"/>
              <a:t>9</a:t>
            </a:fld>
            <a:endParaRPr lang="en-US"/>
          </a:p>
        </p:txBody>
      </p:sp>
      <p:pic>
        <p:nvPicPr>
          <p:cNvPr id="19" name="Picture 18" descr="cfab-icon-purple.png">
            <a:extLst>
              <a:ext uri="{FF2B5EF4-FFF2-40B4-BE49-F238E27FC236}">
                <a16:creationId xmlns:a16="http://schemas.microsoft.com/office/drawing/2014/main" id="{CDDC17E3-A7A2-402B-BFBC-5D877F722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8023" y="292888"/>
            <a:ext cx="439800" cy="558664"/>
          </a:xfrm>
          <a:prstGeom prst="rect">
            <a:avLst/>
          </a:prstGeom>
        </p:spPr>
      </p:pic>
      <p:sp>
        <p:nvSpPr>
          <p:cNvPr id="4" name="TextBox 3">
            <a:extLst>
              <a:ext uri="{FF2B5EF4-FFF2-40B4-BE49-F238E27FC236}">
                <a16:creationId xmlns:a16="http://schemas.microsoft.com/office/drawing/2014/main" id="{0447D5D5-89CF-4C05-AC43-D4CC6570FA4C}"/>
              </a:ext>
            </a:extLst>
          </p:cNvPr>
          <p:cNvSpPr txBox="1"/>
          <p:nvPr/>
        </p:nvSpPr>
        <p:spPr>
          <a:xfrm>
            <a:off x="211276" y="292888"/>
            <a:ext cx="11043747" cy="625877"/>
          </a:xfrm>
          <a:prstGeom prst="rect">
            <a:avLst/>
          </a:prstGeom>
          <a:noFill/>
        </p:spPr>
        <p:txBody>
          <a:bodyPr wrap="square" rtlCol="0">
            <a:spAutoFit/>
          </a:bodyPr>
          <a:lstStyle/>
          <a:p>
            <a:r>
              <a:rPr lang="en-GB" sz="3467" b="1" dirty="0">
                <a:solidFill>
                  <a:srgbClr val="462666"/>
                </a:solidFill>
              </a:rPr>
              <a:t>Housing Supply and what needs to change</a:t>
            </a:r>
            <a:endParaRPr lang="en-US" sz="3467" b="1" dirty="0">
              <a:solidFill>
                <a:srgbClr val="462666"/>
              </a:solidFill>
            </a:endParaRPr>
          </a:p>
        </p:txBody>
      </p:sp>
      <p:sp>
        <p:nvSpPr>
          <p:cNvPr id="5" name="Content Placeholder 1">
            <a:extLst>
              <a:ext uri="{FF2B5EF4-FFF2-40B4-BE49-F238E27FC236}">
                <a16:creationId xmlns:a16="http://schemas.microsoft.com/office/drawing/2014/main" id="{991F8002-AA22-456C-9117-68C46C0520F0}"/>
              </a:ext>
            </a:extLst>
          </p:cNvPr>
          <p:cNvSpPr txBox="1">
            <a:spLocks/>
          </p:cNvSpPr>
          <p:nvPr/>
        </p:nvSpPr>
        <p:spPr>
          <a:xfrm>
            <a:off x="745944" y="1555605"/>
            <a:ext cx="11890281" cy="3306836"/>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400"/>
              </a:spcAft>
              <a:buSzPct val="55000"/>
              <a:buBlip>
                <a:blip r:embed="rId4"/>
              </a:buBlip>
            </a:pPr>
            <a:endParaRPr lang="en-US" sz="4800" b="1" dirty="0">
              <a:solidFill>
                <a:srgbClr val="462666"/>
              </a:solidFill>
            </a:endParaRPr>
          </a:p>
        </p:txBody>
      </p:sp>
      <p:sp>
        <p:nvSpPr>
          <p:cNvPr id="6" name="Content Placeholder 1">
            <a:extLst>
              <a:ext uri="{FF2B5EF4-FFF2-40B4-BE49-F238E27FC236}">
                <a16:creationId xmlns:a16="http://schemas.microsoft.com/office/drawing/2014/main" id="{A58E3E9A-7657-4B98-8E8B-ED15215CC57E}"/>
              </a:ext>
            </a:extLst>
          </p:cNvPr>
          <p:cNvSpPr txBox="1">
            <a:spLocks/>
          </p:cNvSpPr>
          <p:nvPr/>
        </p:nvSpPr>
        <p:spPr>
          <a:xfrm>
            <a:off x="301719" y="1325620"/>
            <a:ext cx="11890281" cy="3306836"/>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400"/>
              </a:spcAft>
              <a:buSzPct val="55000"/>
              <a:buBlip>
                <a:blip r:embed="rId4"/>
              </a:buBlip>
              <a:tabLst>
                <a:tab pos="814388" algn="l"/>
              </a:tabLst>
            </a:pPr>
            <a:r>
              <a:rPr lang="en-GB" sz="3600" dirty="0">
                <a:solidFill>
                  <a:srgbClr val="462666"/>
                </a:solidFill>
              </a:rPr>
              <a:t>  3.4% of people &gt;50 move home each year</a:t>
            </a:r>
          </a:p>
          <a:p>
            <a:pPr marL="0" indent="0">
              <a:spcBef>
                <a:spcPts val="0"/>
              </a:spcBef>
              <a:spcAft>
                <a:spcPts val="400"/>
              </a:spcAft>
              <a:buSzPct val="55000"/>
              <a:buNone/>
            </a:pPr>
            <a:endParaRPr lang="en-GB" sz="3600" dirty="0">
              <a:solidFill>
                <a:srgbClr val="462666"/>
              </a:solidFill>
            </a:endParaRPr>
          </a:p>
          <a:p>
            <a:pPr marL="0" indent="0">
              <a:spcBef>
                <a:spcPts val="0"/>
              </a:spcBef>
              <a:spcAft>
                <a:spcPts val="400"/>
              </a:spcAft>
              <a:buSzPct val="55000"/>
              <a:buBlip>
                <a:blip r:embed="rId4"/>
              </a:buBlip>
            </a:pPr>
            <a:r>
              <a:rPr lang="en-US" sz="3600" dirty="0">
                <a:solidFill>
                  <a:srgbClr val="462666"/>
                </a:solidFill>
              </a:rPr>
              <a:t>  Motivations for moving are the same as other age groups</a:t>
            </a:r>
          </a:p>
          <a:p>
            <a:pPr marL="0" indent="0">
              <a:spcBef>
                <a:spcPts val="0"/>
              </a:spcBef>
              <a:spcAft>
                <a:spcPts val="400"/>
              </a:spcAft>
              <a:buSzPct val="55000"/>
              <a:buNone/>
            </a:pPr>
            <a:endParaRPr lang="en-US" sz="3600" dirty="0">
              <a:solidFill>
                <a:srgbClr val="462666"/>
              </a:solidFill>
            </a:endParaRPr>
          </a:p>
          <a:p>
            <a:pPr marL="0" indent="0">
              <a:spcBef>
                <a:spcPts val="0"/>
              </a:spcBef>
              <a:spcAft>
                <a:spcPts val="400"/>
              </a:spcAft>
              <a:buSzPct val="55000"/>
              <a:buBlip>
                <a:blip r:embed="rId4"/>
              </a:buBlip>
              <a:tabLst>
                <a:tab pos="714375" algn="l"/>
              </a:tabLst>
            </a:pPr>
            <a:r>
              <a:rPr lang="en-US" sz="3600" dirty="0">
                <a:solidFill>
                  <a:srgbClr val="462666"/>
                </a:solidFill>
              </a:rPr>
              <a:t>  &gt;50s are stuck due to a lack of decent &amp; attractive options</a:t>
            </a:r>
          </a:p>
          <a:p>
            <a:pPr marL="0" indent="0">
              <a:spcBef>
                <a:spcPts val="0"/>
              </a:spcBef>
              <a:spcAft>
                <a:spcPts val="400"/>
              </a:spcAft>
              <a:buSzPct val="55000"/>
              <a:buBlip>
                <a:blip r:embed="rId4"/>
              </a:buBlip>
            </a:pPr>
            <a:endParaRPr lang="en-GB" sz="3600" dirty="0">
              <a:solidFill>
                <a:srgbClr val="462666"/>
              </a:solidFill>
            </a:endParaRPr>
          </a:p>
          <a:p>
            <a:pPr marL="0" indent="0">
              <a:spcBef>
                <a:spcPts val="0"/>
              </a:spcBef>
              <a:spcAft>
                <a:spcPts val="400"/>
              </a:spcAft>
              <a:buSzPct val="55000"/>
              <a:buBlip>
                <a:blip r:embed="rId4"/>
              </a:buBlip>
            </a:pPr>
            <a:r>
              <a:rPr lang="en-GB" sz="3600" dirty="0">
                <a:solidFill>
                  <a:srgbClr val="462666"/>
                </a:solidFill>
              </a:rPr>
              <a:t>  Low-middle income groups least likely to be able to move </a:t>
            </a:r>
          </a:p>
          <a:p>
            <a:pPr marL="0" indent="0">
              <a:spcBef>
                <a:spcPts val="0"/>
              </a:spcBef>
              <a:spcAft>
                <a:spcPts val="400"/>
              </a:spcAft>
              <a:buSzPct val="55000"/>
              <a:buBlip>
                <a:blip r:embed="rId4"/>
              </a:buBlip>
            </a:pPr>
            <a:endParaRPr lang="en-US" sz="3600" dirty="0">
              <a:solidFill>
                <a:srgbClr val="462666"/>
              </a:solidFill>
            </a:endParaRPr>
          </a:p>
          <a:p>
            <a:pPr marL="0" indent="0">
              <a:spcBef>
                <a:spcPts val="0"/>
              </a:spcBef>
              <a:spcAft>
                <a:spcPts val="400"/>
              </a:spcAft>
              <a:buSzPct val="55000"/>
              <a:buNone/>
            </a:pPr>
            <a:endParaRPr lang="en-US" sz="3600" dirty="0">
              <a:solidFill>
                <a:srgbClr val="462666"/>
              </a:solidFill>
            </a:endParaRPr>
          </a:p>
        </p:txBody>
      </p:sp>
    </p:spTree>
    <p:extLst>
      <p:ext uri="{BB962C8B-B14F-4D97-AF65-F5344CB8AC3E}">
        <p14:creationId xmlns:p14="http://schemas.microsoft.com/office/powerpoint/2010/main" val="3671813756"/>
      </p:ext>
    </p:extLst>
  </p:cSld>
  <p:clrMapOvr>
    <a:masterClrMapping/>
  </p:clrMapOvr>
</p:sld>
</file>

<file path=ppt/theme/theme1.xml><?xml version="1.0" encoding="utf-8"?>
<a:theme xmlns:a="http://schemas.openxmlformats.org/drawingml/2006/main" name="SMT Away day slides BH 14082018">
  <a:themeElements>
    <a:clrScheme name="Ageing Better">
      <a:dk1>
        <a:sysClr val="windowText" lastClr="000000"/>
      </a:dk1>
      <a:lt1>
        <a:sysClr val="window" lastClr="FFFFFF"/>
      </a:lt1>
      <a:dk2>
        <a:srgbClr val="6FC6D3"/>
      </a:dk2>
      <a:lt2>
        <a:srgbClr val="FFFFFF"/>
      </a:lt2>
      <a:accent1>
        <a:srgbClr val="6FC6D3"/>
      </a:accent1>
      <a:accent2>
        <a:srgbClr val="EA5167"/>
      </a:accent2>
      <a:accent3>
        <a:srgbClr val="FFFFFF"/>
      </a:accent3>
      <a:accent4>
        <a:srgbClr val="EEEA80"/>
      </a:accent4>
      <a:accent5>
        <a:srgbClr val="CEE6DA"/>
      </a:accent5>
      <a:accent6>
        <a:srgbClr val="4A4A49"/>
      </a:accent6>
      <a:hlink>
        <a:srgbClr val="EA5167"/>
      </a:hlink>
      <a:folHlink>
        <a:srgbClr val="6FC6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MT Away day slides 14082018" id="{6B83261F-EECB-43C1-A82E-96AD12336F5F}" vid="{48E8A013-63F8-47E4-8255-E7D62BE84C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D2CA70CA811A4C9F18DA57CEC52A38" ma:contentTypeVersion="10" ma:contentTypeDescription="Create a new document." ma:contentTypeScope="" ma:versionID="eb77b47be9ce329ef3243f76179df2e3">
  <xsd:schema xmlns:xsd="http://www.w3.org/2001/XMLSchema" xmlns:xs="http://www.w3.org/2001/XMLSchema" xmlns:p="http://schemas.microsoft.com/office/2006/metadata/properties" xmlns:ns2="3e6cab67-71e1-43fe-bf44-962cf23444a2" xmlns:ns3="22d97ed3-d2a5-4c55-aaa9-0f8d366c11e6" targetNamespace="http://schemas.microsoft.com/office/2006/metadata/properties" ma:root="true" ma:fieldsID="ce6cdf38a8f1a12195fb6d39bc502dfe" ns2:_="" ns3:_="">
    <xsd:import namespace="3e6cab67-71e1-43fe-bf44-962cf23444a2"/>
    <xsd:import namespace="22d97ed3-d2a5-4c55-aaa9-0f8d366c11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6cab67-71e1-43fe-bf44-962cf23444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d97ed3-d2a5-4c55-aaa9-0f8d366c11e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504793-E285-454C-8777-35FE14180DE4}">
  <ds:schemaRefs>
    <ds:schemaRef ds:uri="http://schemas.microsoft.com/office/2006/documentManagement/types"/>
    <ds:schemaRef ds:uri="http://purl.org/dc/elements/1.1/"/>
    <ds:schemaRef ds:uri="http://purl.org/dc/terms/"/>
    <ds:schemaRef ds:uri="http://schemas.openxmlformats.org/package/2006/metadata/core-properties"/>
    <ds:schemaRef ds:uri="http://www.w3.org/XML/1998/namespace"/>
    <ds:schemaRef ds:uri="http://schemas.microsoft.com/office/infopath/2007/PartnerControls"/>
    <ds:schemaRef ds:uri="86ec7225-d60c-4d80-b1b8-e637343e4554"/>
    <ds:schemaRef ds:uri="http://purl.org/dc/dcmitype/"/>
    <ds:schemaRef ds:uri="d9ca4fcc-2e5f-428b-b454-96faf8a88e65"/>
    <ds:schemaRef ds:uri="http://schemas.microsoft.com/office/2006/metadata/properties"/>
  </ds:schemaRefs>
</ds:datastoreItem>
</file>

<file path=customXml/itemProps2.xml><?xml version="1.0" encoding="utf-8"?>
<ds:datastoreItem xmlns:ds="http://schemas.openxmlformats.org/officeDocument/2006/customXml" ds:itemID="{2A9F34FF-D032-4926-ABA1-F4AC5283A510}">
  <ds:schemaRefs>
    <ds:schemaRef ds:uri="http://schemas.microsoft.com/sharepoint/v3/contenttype/forms"/>
  </ds:schemaRefs>
</ds:datastoreItem>
</file>

<file path=customXml/itemProps3.xml><?xml version="1.0" encoding="utf-8"?>
<ds:datastoreItem xmlns:ds="http://schemas.openxmlformats.org/officeDocument/2006/customXml" ds:itemID="{97619122-22B3-424C-89F4-F817D31FD4FC}"/>
</file>

<file path=docProps/app.xml><?xml version="1.0" encoding="utf-8"?>
<Properties xmlns="http://schemas.openxmlformats.org/officeDocument/2006/extended-properties" xmlns:vt="http://schemas.openxmlformats.org/officeDocument/2006/docPropsVTypes">
  <TotalTime>2581</TotalTime>
  <Words>1464</Words>
  <Application>Microsoft Macintosh PowerPoint</Application>
  <PresentationFormat>Widescreen</PresentationFormat>
  <Paragraphs>173</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ＭＳ Ｐゴシック</vt:lpstr>
      <vt:lpstr>Arial</vt:lpstr>
      <vt:lpstr>Calibri</vt:lpstr>
      <vt:lpstr>Calibri Light</vt:lpstr>
      <vt:lpstr>Museo Sans Rounded 700</vt:lpstr>
      <vt:lpstr>Times New Roman</vt:lpstr>
      <vt:lpstr>Wingdings</vt:lpstr>
      <vt:lpstr>SMT Away day slides BH 14082018</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 </vt:lpstr>
      <vt:lpstr> </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Friendly Employers</dc:title>
  <dc:creator>Dan Jones</dc:creator>
  <cp:lastModifiedBy>Henry Smith</cp:lastModifiedBy>
  <cp:revision>39</cp:revision>
  <dcterms:created xsi:type="dcterms:W3CDTF">2018-08-20T17:17:48Z</dcterms:created>
  <dcterms:modified xsi:type="dcterms:W3CDTF">2019-11-29T13:11:47Z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0x01010037D2CA70CA811A4C9F18DA57CEC52A38</vt:lpwstr>
  </property>
</Properties>
</file>