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8" r:id="rId3"/>
    <p:sldId id="270" r:id="rId4"/>
    <p:sldId id="269" r:id="rId5"/>
    <p:sldId id="27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85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3581" y="1122279"/>
            <a:ext cx="9144840" cy="2387364"/>
          </a:xfrm>
        </p:spPr>
        <p:txBody>
          <a:bodyPr anchor="b"/>
          <a:lstStyle>
            <a:lvl1pPr algn="ctr">
              <a:defRPr sz="6349"/>
            </a:lvl1pPr>
          </a:lstStyle>
          <a:p>
            <a:r>
              <a:rPr lang="en-US"/>
              <a:t>Click to edit Master title style</a:t>
            </a:r>
            <a:endParaRPr lang="en-GB"/>
          </a:p>
        </p:txBody>
      </p:sp>
      <p:sp>
        <p:nvSpPr>
          <p:cNvPr id="3" name="Subtitle 2"/>
          <p:cNvSpPr>
            <a:spLocks noGrp="1"/>
          </p:cNvSpPr>
          <p:nvPr>
            <p:ph type="subTitle" idx="1"/>
          </p:nvPr>
        </p:nvSpPr>
        <p:spPr>
          <a:xfrm>
            <a:off x="1523581" y="3602047"/>
            <a:ext cx="9144840" cy="1656538"/>
          </a:xfrm>
        </p:spPr>
        <p:txBody>
          <a:bodyPr/>
          <a:lstStyle>
            <a:lvl1pPr marL="0" indent="0" algn="ctr">
              <a:buNone/>
              <a:defRPr sz="2539"/>
            </a:lvl1pPr>
            <a:lvl2pPr marL="483763" indent="0" algn="ctr">
              <a:buNone/>
              <a:defRPr sz="2116"/>
            </a:lvl2pPr>
            <a:lvl3pPr marL="967527" indent="0" algn="ctr">
              <a:buNone/>
              <a:defRPr sz="1905"/>
            </a:lvl3pPr>
            <a:lvl4pPr marL="1451290" indent="0" algn="ctr">
              <a:buNone/>
              <a:defRPr sz="1693"/>
            </a:lvl4pPr>
            <a:lvl5pPr marL="1935053" indent="0" algn="ctr">
              <a:buNone/>
              <a:defRPr sz="1693"/>
            </a:lvl5pPr>
            <a:lvl6pPr marL="2418817" indent="0" algn="ctr">
              <a:buNone/>
              <a:defRPr sz="1693"/>
            </a:lvl6pPr>
            <a:lvl7pPr marL="2902580" indent="0" algn="ctr">
              <a:buNone/>
              <a:defRPr sz="1693"/>
            </a:lvl7pPr>
            <a:lvl8pPr marL="3386343" indent="0" algn="ctr">
              <a:buNone/>
              <a:defRPr sz="1693"/>
            </a:lvl8pPr>
            <a:lvl9pPr marL="3870107" indent="0" algn="ctr">
              <a:buNone/>
              <a:defRPr sz="1693"/>
            </a:lvl9pPr>
          </a:lstStyle>
          <a:p>
            <a:r>
              <a:rPr lang="en-US"/>
              <a:t>Click to edit Master subtitle style</a:t>
            </a:r>
            <a:endParaRPr lang="en-GB"/>
          </a:p>
        </p:txBody>
      </p:sp>
      <p:sp>
        <p:nvSpPr>
          <p:cNvPr id="4" name="Rectangle 4">
            <a:extLst>
              <a:ext uri="{FF2B5EF4-FFF2-40B4-BE49-F238E27FC236}">
                <a16:creationId xmlns:a16="http://schemas.microsoft.com/office/drawing/2014/main" id="{3B8BCEC8-2B90-40C2-9A07-86BFB598ACCB}"/>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DEEEE122-D89B-44EE-B9B6-375707C34B98}"/>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F25AD946-7548-49D6-9B46-0A97AF3CC42C}"/>
              </a:ext>
            </a:extLst>
          </p:cNvPr>
          <p:cNvSpPr>
            <a:spLocks noGrp="1" noChangeArrowheads="1"/>
          </p:cNvSpPr>
          <p:nvPr>
            <p:ph type="sldNum" sz="quarter" idx="12"/>
          </p:nvPr>
        </p:nvSpPr>
        <p:spPr>
          <a:ln/>
        </p:spPr>
        <p:txBody>
          <a:bodyPr/>
          <a:lstStyle>
            <a:lvl1pPr>
              <a:defRPr/>
            </a:lvl1pPr>
          </a:lstStyle>
          <a:p>
            <a:fld id="{A6345208-EF79-4BCD-9EC8-EE2ED34C2E01}" type="slidenum">
              <a:rPr lang="en-GB" altLang="en-US"/>
              <a:pPr/>
              <a:t>‹#›</a:t>
            </a:fld>
            <a:endParaRPr lang="en-GB" altLang="en-US"/>
          </a:p>
        </p:txBody>
      </p:sp>
    </p:spTree>
    <p:extLst>
      <p:ext uri="{BB962C8B-B14F-4D97-AF65-F5344CB8AC3E}">
        <p14:creationId xmlns:p14="http://schemas.microsoft.com/office/powerpoint/2010/main" val="2198342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582D259F-6401-4FF9-BB0D-26A26850D410}"/>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1E2348BF-969E-4A96-8CDD-326F8E89F350}"/>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8213FC62-9F01-468F-98C5-EEDF5AE5D618}"/>
              </a:ext>
            </a:extLst>
          </p:cNvPr>
          <p:cNvSpPr>
            <a:spLocks noGrp="1" noChangeArrowheads="1"/>
          </p:cNvSpPr>
          <p:nvPr>
            <p:ph type="sldNum" sz="quarter" idx="12"/>
          </p:nvPr>
        </p:nvSpPr>
        <p:spPr>
          <a:ln/>
        </p:spPr>
        <p:txBody>
          <a:bodyPr/>
          <a:lstStyle>
            <a:lvl1pPr>
              <a:defRPr/>
            </a:lvl1pPr>
          </a:lstStyle>
          <a:p>
            <a:fld id="{63C41C78-7865-43C5-BF1D-2E5FE771F04F}" type="slidenum">
              <a:rPr lang="en-GB" altLang="en-US"/>
              <a:pPr/>
              <a:t>‹#›</a:t>
            </a:fld>
            <a:endParaRPr lang="en-GB" altLang="en-US"/>
          </a:p>
        </p:txBody>
      </p:sp>
    </p:spTree>
    <p:extLst>
      <p:ext uri="{BB962C8B-B14F-4D97-AF65-F5344CB8AC3E}">
        <p14:creationId xmlns:p14="http://schemas.microsoft.com/office/powerpoint/2010/main" val="3312419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116" y="273850"/>
            <a:ext cx="2743117" cy="5851644"/>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768" y="273850"/>
            <a:ext cx="8068087" cy="5851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04FBA0E0-244D-4A06-9C3E-FAD4B100CE7C}"/>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67EA5DD9-DE60-4BAD-8615-1059F1B1EE16}"/>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A9BF3034-FDD1-4EB6-9916-709322025222}"/>
              </a:ext>
            </a:extLst>
          </p:cNvPr>
          <p:cNvSpPr>
            <a:spLocks noGrp="1" noChangeArrowheads="1"/>
          </p:cNvSpPr>
          <p:nvPr>
            <p:ph type="sldNum" sz="quarter" idx="12"/>
          </p:nvPr>
        </p:nvSpPr>
        <p:spPr>
          <a:ln/>
        </p:spPr>
        <p:txBody>
          <a:bodyPr/>
          <a:lstStyle>
            <a:lvl1pPr>
              <a:defRPr/>
            </a:lvl1pPr>
          </a:lstStyle>
          <a:p>
            <a:fld id="{44074027-A49A-482B-8107-1105B8437D5C}" type="slidenum">
              <a:rPr lang="en-GB" altLang="en-US"/>
              <a:pPr/>
              <a:t>‹#›</a:t>
            </a:fld>
            <a:endParaRPr lang="en-GB" altLang="en-US"/>
          </a:p>
        </p:txBody>
      </p:sp>
    </p:spTree>
    <p:extLst>
      <p:ext uri="{BB962C8B-B14F-4D97-AF65-F5344CB8AC3E}">
        <p14:creationId xmlns:p14="http://schemas.microsoft.com/office/powerpoint/2010/main" val="3583039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a:extLst>
              <a:ext uri="{FF2B5EF4-FFF2-40B4-BE49-F238E27FC236}">
                <a16:creationId xmlns:a16="http://schemas.microsoft.com/office/drawing/2014/main" id="{18BBF86D-0542-4B7D-9198-0B4B3267E829}"/>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1A1DABEB-BA96-4761-A3B8-B4F364E95369}"/>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50A1AD60-D631-45F2-A469-E9DBFE320399}"/>
              </a:ext>
            </a:extLst>
          </p:cNvPr>
          <p:cNvSpPr>
            <a:spLocks noGrp="1" noChangeArrowheads="1"/>
          </p:cNvSpPr>
          <p:nvPr>
            <p:ph type="sldNum" sz="quarter" idx="12"/>
          </p:nvPr>
        </p:nvSpPr>
        <p:spPr>
          <a:ln/>
        </p:spPr>
        <p:txBody>
          <a:bodyPr/>
          <a:lstStyle>
            <a:lvl1pPr>
              <a:defRPr/>
            </a:lvl1pPr>
          </a:lstStyle>
          <a:p>
            <a:fld id="{415E6361-F57D-4EDF-832A-B3E75C10FF8B}" type="slidenum">
              <a:rPr lang="en-GB" altLang="en-US"/>
              <a:pPr/>
              <a:t>‹#›</a:t>
            </a:fld>
            <a:endParaRPr lang="en-GB" altLang="en-US"/>
          </a:p>
        </p:txBody>
      </p:sp>
    </p:spTree>
    <p:extLst>
      <p:ext uri="{BB962C8B-B14F-4D97-AF65-F5344CB8AC3E}">
        <p14:creationId xmlns:p14="http://schemas.microsoft.com/office/powerpoint/2010/main" val="3186905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502" y="1710300"/>
            <a:ext cx="10515558" cy="2852740"/>
          </a:xfrm>
        </p:spPr>
        <p:txBody>
          <a:bodyPr anchor="b"/>
          <a:lstStyle>
            <a:lvl1pPr>
              <a:defRPr sz="6349"/>
            </a:lvl1pPr>
          </a:lstStyle>
          <a:p>
            <a:r>
              <a:rPr lang="en-US"/>
              <a:t>Click to edit Master title style</a:t>
            </a:r>
            <a:endParaRPr lang="en-GB"/>
          </a:p>
        </p:txBody>
      </p:sp>
      <p:sp>
        <p:nvSpPr>
          <p:cNvPr id="3" name="Text Placeholder 2"/>
          <p:cNvSpPr>
            <a:spLocks noGrp="1"/>
          </p:cNvSpPr>
          <p:nvPr>
            <p:ph type="body" idx="1"/>
          </p:nvPr>
        </p:nvSpPr>
        <p:spPr>
          <a:xfrm>
            <a:off x="831502" y="4589921"/>
            <a:ext cx="10515558" cy="1500293"/>
          </a:xfrm>
        </p:spPr>
        <p:txBody>
          <a:bodyPr/>
          <a:lstStyle>
            <a:lvl1pPr marL="0" indent="0">
              <a:buNone/>
              <a:defRPr sz="2539"/>
            </a:lvl1pPr>
            <a:lvl2pPr marL="483763" indent="0">
              <a:buNone/>
              <a:defRPr sz="2116"/>
            </a:lvl2pPr>
            <a:lvl3pPr marL="967527" indent="0">
              <a:buNone/>
              <a:defRPr sz="1905"/>
            </a:lvl3pPr>
            <a:lvl4pPr marL="1451290" indent="0">
              <a:buNone/>
              <a:defRPr sz="1693"/>
            </a:lvl4pPr>
            <a:lvl5pPr marL="1935053" indent="0">
              <a:buNone/>
              <a:defRPr sz="1693"/>
            </a:lvl5pPr>
            <a:lvl6pPr marL="2418817" indent="0">
              <a:buNone/>
              <a:defRPr sz="1693"/>
            </a:lvl6pPr>
            <a:lvl7pPr marL="2902580" indent="0">
              <a:buNone/>
              <a:defRPr sz="1693"/>
            </a:lvl7pPr>
            <a:lvl8pPr marL="3386343" indent="0">
              <a:buNone/>
              <a:defRPr sz="1693"/>
            </a:lvl8pPr>
            <a:lvl9pPr marL="3870107" indent="0">
              <a:buNone/>
              <a:defRPr sz="1693"/>
            </a:lvl9pPr>
          </a:lstStyle>
          <a:p>
            <a:pPr lvl="0"/>
            <a:r>
              <a:rPr lang="en-US"/>
              <a:t>Click to edit Master text styles</a:t>
            </a:r>
          </a:p>
        </p:txBody>
      </p:sp>
      <p:sp>
        <p:nvSpPr>
          <p:cNvPr id="4" name="Rectangle 4">
            <a:extLst>
              <a:ext uri="{FF2B5EF4-FFF2-40B4-BE49-F238E27FC236}">
                <a16:creationId xmlns:a16="http://schemas.microsoft.com/office/drawing/2014/main" id="{400EBBDB-96FF-4648-B156-80E98C1EACEB}"/>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a:extLst>
              <a:ext uri="{FF2B5EF4-FFF2-40B4-BE49-F238E27FC236}">
                <a16:creationId xmlns:a16="http://schemas.microsoft.com/office/drawing/2014/main" id="{78968CE2-81DE-409C-9A24-AD73AFA8121F}"/>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a:extLst>
              <a:ext uri="{FF2B5EF4-FFF2-40B4-BE49-F238E27FC236}">
                <a16:creationId xmlns:a16="http://schemas.microsoft.com/office/drawing/2014/main" id="{3132E62A-0A20-4CD6-9515-442C64B4340F}"/>
              </a:ext>
            </a:extLst>
          </p:cNvPr>
          <p:cNvSpPr>
            <a:spLocks noGrp="1" noChangeArrowheads="1"/>
          </p:cNvSpPr>
          <p:nvPr>
            <p:ph type="sldNum" sz="quarter" idx="12"/>
          </p:nvPr>
        </p:nvSpPr>
        <p:spPr>
          <a:ln/>
        </p:spPr>
        <p:txBody>
          <a:bodyPr/>
          <a:lstStyle>
            <a:lvl1pPr>
              <a:defRPr/>
            </a:lvl1pPr>
          </a:lstStyle>
          <a:p>
            <a:fld id="{E9907D40-039C-45CD-B7CA-CDE8E4155D95}" type="slidenum">
              <a:rPr lang="en-GB" altLang="en-US"/>
              <a:pPr/>
              <a:t>‹#›</a:t>
            </a:fld>
            <a:endParaRPr lang="en-GB" altLang="en-US"/>
          </a:p>
        </p:txBody>
      </p:sp>
    </p:spTree>
    <p:extLst>
      <p:ext uri="{BB962C8B-B14F-4D97-AF65-F5344CB8AC3E}">
        <p14:creationId xmlns:p14="http://schemas.microsoft.com/office/powerpoint/2010/main" val="662001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769" y="1599417"/>
            <a:ext cx="5405602" cy="452607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6631" y="1599417"/>
            <a:ext cx="5405602" cy="452607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a:extLst>
              <a:ext uri="{FF2B5EF4-FFF2-40B4-BE49-F238E27FC236}">
                <a16:creationId xmlns:a16="http://schemas.microsoft.com/office/drawing/2014/main" id="{015D7A69-078B-4486-BEA9-60EA7F225582}"/>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641D7081-5926-4703-AC08-9CFB3355884E}"/>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a:extLst>
              <a:ext uri="{FF2B5EF4-FFF2-40B4-BE49-F238E27FC236}">
                <a16:creationId xmlns:a16="http://schemas.microsoft.com/office/drawing/2014/main" id="{030402C6-00CE-4628-8D38-BD01C3782860}"/>
              </a:ext>
            </a:extLst>
          </p:cNvPr>
          <p:cNvSpPr>
            <a:spLocks noGrp="1" noChangeArrowheads="1"/>
          </p:cNvSpPr>
          <p:nvPr>
            <p:ph type="sldNum" sz="quarter" idx="12"/>
          </p:nvPr>
        </p:nvSpPr>
        <p:spPr>
          <a:ln/>
        </p:spPr>
        <p:txBody>
          <a:bodyPr/>
          <a:lstStyle>
            <a:lvl1pPr>
              <a:defRPr/>
            </a:lvl1pPr>
          </a:lstStyle>
          <a:p>
            <a:fld id="{D5D55CF5-6BDA-4463-8F39-CC2FBC901AA8}" type="slidenum">
              <a:rPr lang="en-GB" altLang="en-US"/>
              <a:pPr/>
              <a:t>‹#›</a:t>
            </a:fld>
            <a:endParaRPr lang="en-GB" altLang="en-US"/>
          </a:p>
        </p:txBody>
      </p:sp>
    </p:spTree>
    <p:extLst>
      <p:ext uri="{BB962C8B-B14F-4D97-AF65-F5344CB8AC3E}">
        <p14:creationId xmlns:p14="http://schemas.microsoft.com/office/powerpoint/2010/main" val="3613169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901" y="364574"/>
            <a:ext cx="10515558" cy="1325566"/>
          </a:xfrm>
        </p:spPr>
        <p:txBody>
          <a:bodyPr/>
          <a:lstStyle/>
          <a:p>
            <a:r>
              <a:rPr lang="en-US"/>
              <a:t>Click to edit Master title style</a:t>
            </a:r>
            <a:endParaRPr lang="en-GB"/>
          </a:p>
        </p:txBody>
      </p:sp>
      <p:sp>
        <p:nvSpPr>
          <p:cNvPr id="3" name="Text Placeholder 2"/>
          <p:cNvSpPr>
            <a:spLocks noGrp="1"/>
          </p:cNvSpPr>
          <p:nvPr>
            <p:ph type="body" idx="1"/>
          </p:nvPr>
        </p:nvSpPr>
        <p:spPr>
          <a:xfrm>
            <a:off x="839901" y="1681740"/>
            <a:ext cx="5156991" cy="823229"/>
          </a:xfrm>
        </p:spPr>
        <p:txBody>
          <a:bodyPr anchor="b"/>
          <a:lstStyle>
            <a:lvl1pPr marL="0" indent="0">
              <a:buNone/>
              <a:defRPr sz="2539" b="1"/>
            </a:lvl1pPr>
            <a:lvl2pPr marL="483763" indent="0">
              <a:buNone/>
              <a:defRPr sz="2116" b="1"/>
            </a:lvl2pPr>
            <a:lvl3pPr marL="967527" indent="0">
              <a:buNone/>
              <a:defRPr sz="1905" b="1"/>
            </a:lvl3pPr>
            <a:lvl4pPr marL="1451290" indent="0">
              <a:buNone/>
              <a:defRPr sz="1693" b="1"/>
            </a:lvl4pPr>
            <a:lvl5pPr marL="1935053" indent="0">
              <a:buNone/>
              <a:defRPr sz="1693" b="1"/>
            </a:lvl5pPr>
            <a:lvl6pPr marL="2418817" indent="0">
              <a:buNone/>
              <a:defRPr sz="1693" b="1"/>
            </a:lvl6pPr>
            <a:lvl7pPr marL="2902580" indent="0">
              <a:buNone/>
              <a:defRPr sz="1693" b="1"/>
            </a:lvl7pPr>
            <a:lvl8pPr marL="3386343" indent="0">
              <a:buNone/>
              <a:defRPr sz="1693" b="1"/>
            </a:lvl8pPr>
            <a:lvl9pPr marL="3870107" indent="0">
              <a:buNone/>
              <a:defRPr sz="1693" b="1"/>
            </a:lvl9pPr>
          </a:lstStyle>
          <a:p>
            <a:pPr lvl="0"/>
            <a:r>
              <a:rPr lang="en-US"/>
              <a:t>Click to edit Master text styles</a:t>
            </a:r>
          </a:p>
        </p:txBody>
      </p:sp>
      <p:sp>
        <p:nvSpPr>
          <p:cNvPr id="4" name="Content Placeholder 3"/>
          <p:cNvSpPr>
            <a:spLocks noGrp="1"/>
          </p:cNvSpPr>
          <p:nvPr>
            <p:ph sz="half" idx="2"/>
          </p:nvPr>
        </p:nvSpPr>
        <p:spPr>
          <a:xfrm>
            <a:off x="839901" y="2504969"/>
            <a:ext cx="5156991" cy="36843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1591" y="1681740"/>
            <a:ext cx="5183868" cy="823229"/>
          </a:xfrm>
        </p:spPr>
        <p:txBody>
          <a:bodyPr anchor="b"/>
          <a:lstStyle>
            <a:lvl1pPr marL="0" indent="0">
              <a:buNone/>
              <a:defRPr sz="2539" b="1"/>
            </a:lvl1pPr>
            <a:lvl2pPr marL="483763" indent="0">
              <a:buNone/>
              <a:defRPr sz="2116" b="1"/>
            </a:lvl2pPr>
            <a:lvl3pPr marL="967527" indent="0">
              <a:buNone/>
              <a:defRPr sz="1905" b="1"/>
            </a:lvl3pPr>
            <a:lvl4pPr marL="1451290" indent="0">
              <a:buNone/>
              <a:defRPr sz="1693" b="1"/>
            </a:lvl4pPr>
            <a:lvl5pPr marL="1935053" indent="0">
              <a:buNone/>
              <a:defRPr sz="1693" b="1"/>
            </a:lvl5pPr>
            <a:lvl6pPr marL="2418817" indent="0">
              <a:buNone/>
              <a:defRPr sz="1693" b="1"/>
            </a:lvl6pPr>
            <a:lvl7pPr marL="2902580" indent="0">
              <a:buNone/>
              <a:defRPr sz="1693" b="1"/>
            </a:lvl7pPr>
            <a:lvl8pPr marL="3386343" indent="0">
              <a:buNone/>
              <a:defRPr sz="1693" b="1"/>
            </a:lvl8pPr>
            <a:lvl9pPr marL="3870107" indent="0">
              <a:buNone/>
              <a:defRPr sz="1693" b="1"/>
            </a:lvl9pPr>
          </a:lstStyle>
          <a:p>
            <a:pPr lvl="0"/>
            <a:r>
              <a:rPr lang="en-US"/>
              <a:t>Click to edit Master text styles</a:t>
            </a:r>
          </a:p>
        </p:txBody>
      </p:sp>
      <p:sp>
        <p:nvSpPr>
          <p:cNvPr id="6" name="Content Placeholder 5"/>
          <p:cNvSpPr>
            <a:spLocks noGrp="1"/>
          </p:cNvSpPr>
          <p:nvPr>
            <p:ph sz="quarter" idx="4"/>
          </p:nvPr>
        </p:nvSpPr>
        <p:spPr>
          <a:xfrm>
            <a:off x="6171591" y="2504969"/>
            <a:ext cx="5183868" cy="36843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a:extLst>
              <a:ext uri="{FF2B5EF4-FFF2-40B4-BE49-F238E27FC236}">
                <a16:creationId xmlns:a16="http://schemas.microsoft.com/office/drawing/2014/main" id="{0A342ED8-FB72-44C4-9ED2-2CA587BE3BEC}"/>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a:extLst>
              <a:ext uri="{FF2B5EF4-FFF2-40B4-BE49-F238E27FC236}">
                <a16:creationId xmlns:a16="http://schemas.microsoft.com/office/drawing/2014/main" id="{590F7272-A0C7-4D4B-86F6-496310ACE263}"/>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a:extLst>
              <a:ext uri="{FF2B5EF4-FFF2-40B4-BE49-F238E27FC236}">
                <a16:creationId xmlns:a16="http://schemas.microsoft.com/office/drawing/2014/main" id="{459618DE-7E76-486B-BD49-A26E1FD1991C}"/>
              </a:ext>
            </a:extLst>
          </p:cNvPr>
          <p:cNvSpPr>
            <a:spLocks noGrp="1" noChangeArrowheads="1"/>
          </p:cNvSpPr>
          <p:nvPr>
            <p:ph type="sldNum" sz="quarter" idx="12"/>
          </p:nvPr>
        </p:nvSpPr>
        <p:spPr>
          <a:ln/>
        </p:spPr>
        <p:txBody>
          <a:bodyPr/>
          <a:lstStyle>
            <a:lvl1pPr>
              <a:defRPr/>
            </a:lvl1pPr>
          </a:lstStyle>
          <a:p>
            <a:fld id="{0509F477-4A87-4E83-8188-1C75CABC7160}" type="slidenum">
              <a:rPr lang="en-GB" altLang="en-US"/>
              <a:pPr/>
              <a:t>‹#›</a:t>
            </a:fld>
            <a:endParaRPr lang="en-GB" altLang="en-US"/>
          </a:p>
        </p:txBody>
      </p:sp>
    </p:spTree>
    <p:extLst>
      <p:ext uri="{BB962C8B-B14F-4D97-AF65-F5344CB8AC3E}">
        <p14:creationId xmlns:p14="http://schemas.microsoft.com/office/powerpoint/2010/main" val="37433763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a:extLst>
              <a:ext uri="{FF2B5EF4-FFF2-40B4-BE49-F238E27FC236}">
                <a16:creationId xmlns:a16="http://schemas.microsoft.com/office/drawing/2014/main" id="{1D3A53FD-6539-4E5E-8292-FD4B0DEBEB33}"/>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a:extLst>
              <a:ext uri="{FF2B5EF4-FFF2-40B4-BE49-F238E27FC236}">
                <a16:creationId xmlns:a16="http://schemas.microsoft.com/office/drawing/2014/main" id="{F3BFAFEB-7D42-41F8-B975-0546AFEB6F1B}"/>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a:extLst>
              <a:ext uri="{FF2B5EF4-FFF2-40B4-BE49-F238E27FC236}">
                <a16:creationId xmlns:a16="http://schemas.microsoft.com/office/drawing/2014/main" id="{3BCCF1AC-D0CA-4441-8C54-E6E7162E7DF8}"/>
              </a:ext>
            </a:extLst>
          </p:cNvPr>
          <p:cNvSpPr>
            <a:spLocks noGrp="1" noChangeArrowheads="1"/>
          </p:cNvSpPr>
          <p:nvPr>
            <p:ph type="sldNum" sz="quarter" idx="12"/>
          </p:nvPr>
        </p:nvSpPr>
        <p:spPr>
          <a:ln/>
        </p:spPr>
        <p:txBody>
          <a:bodyPr/>
          <a:lstStyle>
            <a:lvl1pPr>
              <a:defRPr/>
            </a:lvl1pPr>
          </a:lstStyle>
          <a:p>
            <a:fld id="{701AA991-00D6-429C-A14C-47A49110519E}" type="slidenum">
              <a:rPr lang="en-GB" altLang="en-US"/>
              <a:pPr/>
              <a:t>‹#›</a:t>
            </a:fld>
            <a:endParaRPr lang="en-GB" altLang="en-US"/>
          </a:p>
        </p:txBody>
      </p:sp>
    </p:spTree>
    <p:extLst>
      <p:ext uri="{BB962C8B-B14F-4D97-AF65-F5344CB8AC3E}">
        <p14:creationId xmlns:p14="http://schemas.microsoft.com/office/powerpoint/2010/main" val="4139069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A9F1BC0-4E5F-4363-91AB-72020FBB30B1}"/>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a:extLst>
              <a:ext uri="{FF2B5EF4-FFF2-40B4-BE49-F238E27FC236}">
                <a16:creationId xmlns:a16="http://schemas.microsoft.com/office/drawing/2014/main" id="{F0068BD3-30F1-4F2D-AA36-FF3D2424A952}"/>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a:extLst>
              <a:ext uri="{FF2B5EF4-FFF2-40B4-BE49-F238E27FC236}">
                <a16:creationId xmlns:a16="http://schemas.microsoft.com/office/drawing/2014/main" id="{B3BDC013-4DE3-4583-94F1-A6DBB7EE669F}"/>
              </a:ext>
            </a:extLst>
          </p:cNvPr>
          <p:cNvSpPr>
            <a:spLocks noGrp="1" noChangeArrowheads="1"/>
          </p:cNvSpPr>
          <p:nvPr>
            <p:ph type="sldNum" sz="quarter" idx="12"/>
          </p:nvPr>
        </p:nvSpPr>
        <p:spPr>
          <a:ln/>
        </p:spPr>
        <p:txBody>
          <a:bodyPr/>
          <a:lstStyle>
            <a:lvl1pPr>
              <a:defRPr/>
            </a:lvl1pPr>
          </a:lstStyle>
          <a:p>
            <a:fld id="{B82A4525-B3B9-4948-9847-09CACCFBFA21}" type="slidenum">
              <a:rPr lang="en-GB" altLang="en-US"/>
              <a:pPr/>
              <a:t>‹#›</a:t>
            </a:fld>
            <a:endParaRPr lang="en-GB" altLang="en-US"/>
          </a:p>
        </p:txBody>
      </p:sp>
    </p:spTree>
    <p:extLst>
      <p:ext uri="{BB962C8B-B14F-4D97-AF65-F5344CB8AC3E}">
        <p14:creationId xmlns:p14="http://schemas.microsoft.com/office/powerpoint/2010/main" val="21895558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901" y="456976"/>
            <a:ext cx="3932416" cy="1601097"/>
          </a:xfrm>
        </p:spPr>
        <p:txBody>
          <a:bodyPr anchor="b"/>
          <a:lstStyle>
            <a:lvl1pPr>
              <a:defRPr sz="3386"/>
            </a:lvl1pPr>
          </a:lstStyle>
          <a:p>
            <a:r>
              <a:rPr lang="en-US"/>
              <a:t>Click to edit Master title style</a:t>
            </a:r>
            <a:endParaRPr lang="en-GB"/>
          </a:p>
        </p:txBody>
      </p:sp>
      <p:sp>
        <p:nvSpPr>
          <p:cNvPr id="3" name="Content Placeholder 2"/>
          <p:cNvSpPr>
            <a:spLocks noGrp="1"/>
          </p:cNvSpPr>
          <p:nvPr>
            <p:ph idx="1"/>
          </p:nvPr>
        </p:nvSpPr>
        <p:spPr>
          <a:xfrm>
            <a:off x="5183868" y="987875"/>
            <a:ext cx="6171591" cy="4873851"/>
          </a:xfrm>
        </p:spPr>
        <p:txBody>
          <a:bodyPr/>
          <a:lstStyle>
            <a:lvl1pPr>
              <a:defRPr sz="3386"/>
            </a:lvl1pPr>
            <a:lvl2pPr>
              <a:defRPr sz="2963"/>
            </a:lvl2pPr>
            <a:lvl3pPr>
              <a:defRPr sz="2539"/>
            </a:lvl3pPr>
            <a:lvl4pPr>
              <a:defRPr sz="2116"/>
            </a:lvl4pPr>
            <a:lvl5pPr>
              <a:defRPr sz="2116"/>
            </a:lvl5pPr>
            <a:lvl6pPr>
              <a:defRPr sz="2116"/>
            </a:lvl6pPr>
            <a:lvl7pPr>
              <a:defRPr sz="2116"/>
            </a:lvl7pPr>
            <a:lvl8pPr>
              <a:defRPr sz="2116"/>
            </a:lvl8pPr>
            <a:lvl9pPr>
              <a:defRPr sz="211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901" y="2058073"/>
            <a:ext cx="3932416" cy="3810373"/>
          </a:xfrm>
        </p:spPr>
        <p:txBody>
          <a:bodyPr/>
          <a:lstStyle>
            <a:lvl1pPr marL="0" indent="0">
              <a:buNone/>
              <a:defRPr sz="1693"/>
            </a:lvl1pPr>
            <a:lvl2pPr marL="483763" indent="0">
              <a:buNone/>
              <a:defRPr sz="1481"/>
            </a:lvl2pPr>
            <a:lvl3pPr marL="967527" indent="0">
              <a:buNone/>
              <a:defRPr sz="1270"/>
            </a:lvl3pPr>
            <a:lvl4pPr marL="1451290" indent="0">
              <a:buNone/>
              <a:defRPr sz="1058"/>
            </a:lvl4pPr>
            <a:lvl5pPr marL="1935053" indent="0">
              <a:buNone/>
              <a:defRPr sz="1058"/>
            </a:lvl5pPr>
            <a:lvl6pPr marL="2418817" indent="0">
              <a:buNone/>
              <a:defRPr sz="1058"/>
            </a:lvl6pPr>
            <a:lvl7pPr marL="2902580" indent="0">
              <a:buNone/>
              <a:defRPr sz="1058"/>
            </a:lvl7pPr>
            <a:lvl8pPr marL="3386343" indent="0">
              <a:buNone/>
              <a:defRPr sz="1058"/>
            </a:lvl8pPr>
            <a:lvl9pPr marL="3870107" indent="0">
              <a:buNone/>
              <a:defRPr sz="1058"/>
            </a:lvl9pPr>
          </a:lstStyle>
          <a:p>
            <a:pPr lvl="0"/>
            <a:r>
              <a:rPr lang="en-US"/>
              <a:t>Click to edit Master text styles</a:t>
            </a:r>
          </a:p>
        </p:txBody>
      </p:sp>
      <p:sp>
        <p:nvSpPr>
          <p:cNvPr id="5" name="Rectangle 4">
            <a:extLst>
              <a:ext uri="{FF2B5EF4-FFF2-40B4-BE49-F238E27FC236}">
                <a16:creationId xmlns:a16="http://schemas.microsoft.com/office/drawing/2014/main" id="{45771327-7953-4FF3-BDD4-C1E7F78729EE}"/>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3E1FAB04-F75F-4BB4-A554-A327C5B642F0}"/>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a:extLst>
              <a:ext uri="{FF2B5EF4-FFF2-40B4-BE49-F238E27FC236}">
                <a16:creationId xmlns:a16="http://schemas.microsoft.com/office/drawing/2014/main" id="{CAEFD0CF-BF7D-4767-92B9-F5BCB9CB4CFA}"/>
              </a:ext>
            </a:extLst>
          </p:cNvPr>
          <p:cNvSpPr>
            <a:spLocks noGrp="1" noChangeArrowheads="1"/>
          </p:cNvSpPr>
          <p:nvPr>
            <p:ph type="sldNum" sz="quarter" idx="12"/>
          </p:nvPr>
        </p:nvSpPr>
        <p:spPr>
          <a:ln/>
        </p:spPr>
        <p:txBody>
          <a:bodyPr/>
          <a:lstStyle>
            <a:lvl1pPr>
              <a:defRPr/>
            </a:lvl1pPr>
          </a:lstStyle>
          <a:p>
            <a:fld id="{B9F2CEC9-727B-4B77-B33D-061F19DB99AC}" type="slidenum">
              <a:rPr lang="en-GB" altLang="en-US"/>
              <a:pPr/>
              <a:t>‹#›</a:t>
            </a:fld>
            <a:endParaRPr lang="en-GB" altLang="en-US"/>
          </a:p>
        </p:txBody>
      </p:sp>
    </p:spTree>
    <p:extLst>
      <p:ext uri="{BB962C8B-B14F-4D97-AF65-F5344CB8AC3E}">
        <p14:creationId xmlns:p14="http://schemas.microsoft.com/office/powerpoint/2010/main" val="3404599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901" y="456976"/>
            <a:ext cx="3932416" cy="1601097"/>
          </a:xfrm>
        </p:spPr>
        <p:txBody>
          <a:bodyPr anchor="b"/>
          <a:lstStyle>
            <a:lvl1pPr>
              <a:defRPr sz="3386"/>
            </a:lvl1pPr>
          </a:lstStyle>
          <a:p>
            <a:r>
              <a:rPr lang="en-US"/>
              <a:t>Click to edit Master title style</a:t>
            </a:r>
            <a:endParaRPr lang="en-GB"/>
          </a:p>
        </p:txBody>
      </p:sp>
      <p:sp>
        <p:nvSpPr>
          <p:cNvPr id="3" name="Picture Placeholder 2"/>
          <p:cNvSpPr>
            <a:spLocks noGrp="1"/>
          </p:cNvSpPr>
          <p:nvPr>
            <p:ph type="pic" idx="1"/>
          </p:nvPr>
        </p:nvSpPr>
        <p:spPr>
          <a:xfrm>
            <a:off x="5183868" y="987875"/>
            <a:ext cx="6171591" cy="4873851"/>
          </a:xfrm>
        </p:spPr>
        <p:txBody>
          <a:bodyPr/>
          <a:lstStyle>
            <a:lvl1pPr marL="0" indent="0">
              <a:buNone/>
              <a:defRPr sz="3386"/>
            </a:lvl1pPr>
            <a:lvl2pPr marL="483763" indent="0">
              <a:buNone/>
              <a:defRPr sz="2963"/>
            </a:lvl2pPr>
            <a:lvl3pPr marL="967527" indent="0">
              <a:buNone/>
              <a:defRPr sz="2539"/>
            </a:lvl3pPr>
            <a:lvl4pPr marL="1451290" indent="0">
              <a:buNone/>
              <a:defRPr sz="2116"/>
            </a:lvl4pPr>
            <a:lvl5pPr marL="1935053" indent="0">
              <a:buNone/>
              <a:defRPr sz="2116"/>
            </a:lvl5pPr>
            <a:lvl6pPr marL="2418817" indent="0">
              <a:buNone/>
              <a:defRPr sz="2116"/>
            </a:lvl6pPr>
            <a:lvl7pPr marL="2902580" indent="0">
              <a:buNone/>
              <a:defRPr sz="2116"/>
            </a:lvl7pPr>
            <a:lvl8pPr marL="3386343" indent="0">
              <a:buNone/>
              <a:defRPr sz="2116"/>
            </a:lvl8pPr>
            <a:lvl9pPr marL="3870107" indent="0">
              <a:buNone/>
              <a:defRPr sz="2116"/>
            </a:lvl9pPr>
          </a:lstStyle>
          <a:p>
            <a:pPr lvl="0"/>
            <a:endParaRPr lang="en-GB" noProof="0"/>
          </a:p>
        </p:txBody>
      </p:sp>
      <p:sp>
        <p:nvSpPr>
          <p:cNvPr id="4" name="Text Placeholder 3"/>
          <p:cNvSpPr>
            <a:spLocks noGrp="1"/>
          </p:cNvSpPr>
          <p:nvPr>
            <p:ph type="body" sz="half" idx="2"/>
          </p:nvPr>
        </p:nvSpPr>
        <p:spPr>
          <a:xfrm>
            <a:off x="839901" y="2058073"/>
            <a:ext cx="3932416" cy="3810373"/>
          </a:xfrm>
        </p:spPr>
        <p:txBody>
          <a:bodyPr/>
          <a:lstStyle>
            <a:lvl1pPr marL="0" indent="0">
              <a:buNone/>
              <a:defRPr sz="1693"/>
            </a:lvl1pPr>
            <a:lvl2pPr marL="483763" indent="0">
              <a:buNone/>
              <a:defRPr sz="1481"/>
            </a:lvl2pPr>
            <a:lvl3pPr marL="967527" indent="0">
              <a:buNone/>
              <a:defRPr sz="1270"/>
            </a:lvl3pPr>
            <a:lvl4pPr marL="1451290" indent="0">
              <a:buNone/>
              <a:defRPr sz="1058"/>
            </a:lvl4pPr>
            <a:lvl5pPr marL="1935053" indent="0">
              <a:buNone/>
              <a:defRPr sz="1058"/>
            </a:lvl5pPr>
            <a:lvl6pPr marL="2418817" indent="0">
              <a:buNone/>
              <a:defRPr sz="1058"/>
            </a:lvl6pPr>
            <a:lvl7pPr marL="2902580" indent="0">
              <a:buNone/>
              <a:defRPr sz="1058"/>
            </a:lvl7pPr>
            <a:lvl8pPr marL="3386343" indent="0">
              <a:buNone/>
              <a:defRPr sz="1058"/>
            </a:lvl8pPr>
            <a:lvl9pPr marL="3870107" indent="0">
              <a:buNone/>
              <a:defRPr sz="1058"/>
            </a:lvl9pPr>
          </a:lstStyle>
          <a:p>
            <a:pPr lvl="0"/>
            <a:r>
              <a:rPr lang="en-US"/>
              <a:t>Click to edit Master text styles</a:t>
            </a:r>
          </a:p>
        </p:txBody>
      </p:sp>
      <p:sp>
        <p:nvSpPr>
          <p:cNvPr id="5" name="Rectangle 4">
            <a:extLst>
              <a:ext uri="{FF2B5EF4-FFF2-40B4-BE49-F238E27FC236}">
                <a16:creationId xmlns:a16="http://schemas.microsoft.com/office/drawing/2014/main" id="{B452C5EE-875B-41DA-ADBC-69E69EA39408}"/>
              </a:ext>
            </a:extLst>
          </p:cNvPr>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a:extLst>
              <a:ext uri="{FF2B5EF4-FFF2-40B4-BE49-F238E27FC236}">
                <a16:creationId xmlns:a16="http://schemas.microsoft.com/office/drawing/2014/main" id="{7BF90BF5-95FF-497A-A6EC-2C453F494B6B}"/>
              </a:ext>
            </a:extLst>
          </p:cNvPr>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a:extLst>
              <a:ext uri="{FF2B5EF4-FFF2-40B4-BE49-F238E27FC236}">
                <a16:creationId xmlns:a16="http://schemas.microsoft.com/office/drawing/2014/main" id="{8CEED566-7A92-4FAD-86E7-8542E6F16423}"/>
              </a:ext>
            </a:extLst>
          </p:cNvPr>
          <p:cNvSpPr>
            <a:spLocks noGrp="1" noChangeArrowheads="1"/>
          </p:cNvSpPr>
          <p:nvPr>
            <p:ph type="sldNum" sz="quarter" idx="12"/>
          </p:nvPr>
        </p:nvSpPr>
        <p:spPr>
          <a:ln/>
        </p:spPr>
        <p:txBody>
          <a:bodyPr/>
          <a:lstStyle>
            <a:lvl1pPr>
              <a:defRPr/>
            </a:lvl1pPr>
          </a:lstStyle>
          <a:p>
            <a:fld id="{90C23AF4-60D4-46C9-847F-E9C41A201B88}" type="slidenum">
              <a:rPr lang="en-GB" altLang="en-US"/>
              <a:pPr/>
              <a:t>‹#›</a:t>
            </a:fld>
            <a:endParaRPr lang="en-GB" altLang="en-US"/>
          </a:p>
        </p:txBody>
      </p:sp>
    </p:spTree>
    <p:extLst>
      <p:ext uri="{BB962C8B-B14F-4D97-AF65-F5344CB8AC3E}">
        <p14:creationId xmlns:p14="http://schemas.microsoft.com/office/powerpoint/2010/main" val="2144636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85AECB3-E40D-4E60-B1B4-291A0B1E8E95}"/>
              </a:ext>
            </a:extLst>
          </p:cNvPr>
          <p:cNvSpPr>
            <a:spLocks noGrp="1" noChangeArrowheads="1"/>
          </p:cNvSpPr>
          <p:nvPr>
            <p:ph type="title"/>
          </p:nvPr>
        </p:nvSpPr>
        <p:spPr bwMode="auto">
          <a:xfrm>
            <a:off x="609769" y="273850"/>
            <a:ext cx="10972464" cy="11441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227B1E33-D042-4F69-80F9-B21E2C086689}"/>
              </a:ext>
            </a:extLst>
          </p:cNvPr>
          <p:cNvSpPr>
            <a:spLocks noGrp="1" noChangeArrowheads="1"/>
          </p:cNvSpPr>
          <p:nvPr>
            <p:ph type="body" idx="1"/>
          </p:nvPr>
        </p:nvSpPr>
        <p:spPr bwMode="auto">
          <a:xfrm>
            <a:off x="609769" y="1599417"/>
            <a:ext cx="10972464" cy="45260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579537A5-B762-4C7A-900B-506C9D7EE197}"/>
              </a:ext>
            </a:extLst>
          </p:cNvPr>
          <p:cNvSpPr>
            <a:spLocks noGrp="1" noChangeArrowheads="1"/>
          </p:cNvSpPr>
          <p:nvPr>
            <p:ph type="dt" sz="half" idx="2"/>
          </p:nvPr>
        </p:nvSpPr>
        <p:spPr bwMode="auto">
          <a:xfrm>
            <a:off x="609769" y="6244779"/>
            <a:ext cx="2843904" cy="477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81"/>
            </a:lvl1pPr>
          </a:lstStyle>
          <a:p>
            <a:pPr>
              <a:defRPr/>
            </a:pPr>
            <a:endParaRPr lang="en-GB" altLang="en-US"/>
          </a:p>
        </p:txBody>
      </p:sp>
      <p:sp>
        <p:nvSpPr>
          <p:cNvPr id="1029" name="Rectangle 5">
            <a:extLst>
              <a:ext uri="{FF2B5EF4-FFF2-40B4-BE49-F238E27FC236}">
                <a16:creationId xmlns:a16="http://schemas.microsoft.com/office/drawing/2014/main" id="{CD6F0F19-D908-4FE8-9A79-97CF3DF33B2D}"/>
              </a:ext>
            </a:extLst>
          </p:cNvPr>
          <p:cNvSpPr>
            <a:spLocks noGrp="1" noChangeArrowheads="1"/>
          </p:cNvSpPr>
          <p:nvPr>
            <p:ph type="ftr" sz="quarter" idx="3"/>
          </p:nvPr>
        </p:nvSpPr>
        <p:spPr bwMode="auto">
          <a:xfrm>
            <a:off x="4165909" y="6244779"/>
            <a:ext cx="3860184" cy="477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81"/>
            </a:lvl1pPr>
          </a:lstStyle>
          <a:p>
            <a:pPr>
              <a:defRPr/>
            </a:pPr>
            <a:endParaRPr lang="en-GB" altLang="en-US"/>
          </a:p>
        </p:txBody>
      </p:sp>
      <p:sp>
        <p:nvSpPr>
          <p:cNvPr id="1030" name="Rectangle 6">
            <a:extLst>
              <a:ext uri="{FF2B5EF4-FFF2-40B4-BE49-F238E27FC236}">
                <a16:creationId xmlns:a16="http://schemas.microsoft.com/office/drawing/2014/main" id="{71273615-1772-4DDE-9A3B-378D4EA4BEC4}"/>
              </a:ext>
            </a:extLst>
          </p:cNvPr>
          <p:cNvSpPr>
            <a:spLocks noGrp="1" noChangeArrowheads="1"/>
          </p:cNvSpPr>
          <p:nvPr>
            <p:ph type="sldNum" sz="quarter" idx="4"/>
          </p:nvPr>
        </p:nvSpPr>
        <p:spPr bwMode="auto">
          <a:xfrm>
            <a:off x="8738328" y="6244779"/>
            <a:ext cx="2843905" cy="477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81"/>
            </a:lvl1pPr>
          </a:lstStyle>
          <a:p>
            <a:fld id="{A042CEFA-EF0A-42B4-ABA9-4333F5DDA75A}" type="slidenum">
              <a:rPr lang="en-GB" altLang="en-US"/>
              <a:pPr/>
              <a:t>‹#›</a:t>
            </a:fld>
            <a:endParaRPr lang="en-GB" altLang="en-US"/>
          </a:p>
        </p:txBody>
      </p:sp>
    </p:spTree>
    <p:extLst>
      <p:ext uri="{BB962C8B-B14F-4D97-AF65-F5344CB8AC3E}">
        <p14:creationId xmlns:p14="http://schemas.microsoft.com/office/powerpoint/2010/main" val="3066968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656" kern="1200">
          <a:solidFill>
            <a:schemeClr val="tx2"/>
          </a:solidFill>
          <a:latin typeface="+mj-lt"/>
          <a:ea typeface="+mj-ea"/>
          <a:cs typeface="+mj-cs"/>
        </a:defRPr>
      </a:lvl1pPr>
      <a:lvl2pPr algn="ctr" rtl="0" eaLnBrk="0" fontAlgn="base" hangingPunct="0">
        <a:spcBef>
          <a:spcPct val="0"/>
        </a:spcBef>
        <a:spcAft>
          <a:spcPct val="0"/>
        </a:spcAft>
        <a:defRPr sz="4656">
          <a:solidFill>
            <a:schemeClr val="tx2"/>
          </a:solidFill>
          <a:latin typeface="Arial" panose="020B0604020202020204" pitchFamily="34" charset="0"/>
        </a:defRPr>
      </a:lvl2pPr>
      <a:lvl3pPr algn="ctr" rtl="0" eaLnBrk="0" fontAlgn="base" hangingPunct="0">
        <a:spcBef>
          <a:spcPct val="0"/>
        </a:spcBef>
        <a:spcAft>
          <a:spcPct val="0"/>
        </a:spcAft>
        <a:defRPr sz="4656">
          <a:solidFill>
            <a:schemeClr val="tx2"/>
          </a:solidFill>
          <a:latin typeface="Arial" panose="020B0604020202020204" pitchFamily="34" charset="0"/>
        </a:defRPr>
      </a:lvl3pPr>
      <a:lvl4pPr algn="ctr" rtl="0" eaLnBrk="0" fontAlgn="base" hangingPunct="0">
        <a:spcBef>
          <a:spcPct val="0"/>
        </a:spcBef>
        <a:spcAft>
          <a:spcPct val="0"/>
        </a:spcAft>
        <a:defRPr sz="4656">
          <a:solidFill>
            <a:schemeClr val="tx2"/>
          </a:solidFill>
          <a:latin typeface="Arial" panose="020B0604020202020204" pitchFamily="34" charset="0"/>
        </a:defRPr>
      </a:lvl4pPr>
      <a:lvl5pPr algn="ctr" rtl="0" eaLnBrk="0" fontAlgn="base" hangingPunct="0">
        <a:spcBef>
          <a:spcPct val="0"/>
        </a:spcBef>
        <a:spcAft>
          <a:spcPct val="0"/>
        </a:spcAft>
        <a:defRPr sz="4656">
          <a:solidFill>
            <a:schemeClr val="tx2"/>
          </a:solidFill>
          <a:latin typeface="Arial" panose="020B0604020202020204" pitchFamily="34" charset="0"/>
        </a:defRPr>
      </a:lvl5pPr>
      <a:lvl6pPr marL="483763" algn="ctr" rtl="0" fontAlgn="base">
        <a:spcBef>
          <a:spcPct val="0"/>
        </a:spcBef>
        <a:spcAft>
          <a:spcPct val="0"/>
        </a:spcAft>
        <a:defRPr sz="4656">
          <a:solidFill>
            <a:schemeClr val="tx2"/>
          </a:solidFill>
          <a:latin typeface="Arial" panose="020B0604020202020204" pitchFamily="34" charset="0"/>
        </a:defRPr>
      </a:lvl6pPr>
      <a:lvl7pPr marL="967527" algn="ctr" rtl="0" fontAlgn="base">
        <a:spcBef>
          <a:spcPct val="0"/>
        </a:spcBef>
        <a:spcAft>
          <a:spcPct val="0"/>
        </a:spcAft>
        <a:defRPr sz="4656">
          <a:solidFill>
            <a:schemeClr val="tx2"/>
          </a:solidFill>
          <a:latin typeface="Arial" panose="020B0604020202020204" pitchFamily="34" charset="0"/>
        </a:defRPr>
      </a:lvl7pPr>
      <a:lvl8pPr marL="1451290" algn="ctr" rtl="0" fontAlgn="base">
        <a:spcBef>
          <a:spcPct val="0"/>
        </a:spcBef>
        <a:spcAft>
          <a:spcPct val="0"/>
        </a:spcAft>
        <a:defRPr sz="4656">
          <a:solidFill>
            <a:schemeClr val="tx2"/>
          </a:solidFill>
          <a:latin typeface="Arial" panose="020B0604020202020204" pitchFamily="34" charset="0"/>
        </a:defRPr>
      </a:lvl8pPr>
      <a:lvl9pPr marL="1935053" algn="ctr" rtl="0" fontAlgn="base">
        <a:spcBef>
          <a:spcPct val="0"/>
        </a:spcBef>
        <a:spcAft>
          <a:spcPct val="0"/>
        </a:spcAft>
        <a:defRPr sz="4656">
          <a:solidFill>
            <a:schemeClr val="tx2"/>
          </a:solidFill>
          <a:latin typeface="Arial" panose="020B0604020202020204" pitchFamily="34" charset="0"/>
        </a:defRPr>
      </a:lvl9pPr>
    </p:titleStyle>
    <p:bodyStyle>
      <a:lvl1pPr marL="362822" indent="-362822" algn="l" rtl="0" eaLnBrk="0" fontAlgn="base" hangingPunct="0">
        <a:spcBef>
          <a:spcPct val="20000"/>
        </a:spcBef>
        <a:spcAft>
          <a:spcPct val="0"/>
        </a:spcAft>
        <a:buChar char="•"/>
        <a:defRPr sz="3386" kern="1200">
          <a:solidFill>
            <a:schemeClr val="tx1"/>
          </a:solidFill>
          <a:latin typeface="+mn-lt"/>
          <a:ea typeface="+mn-ea"/>
          <a:cs typeface="+mn-cs"/>
        </a:defRPr>
      </a:lvl1pPr>
      <a:lvl2pPr marL="786115" indent="-302352" algn="l" rtl="0" eaLnBrk="0" fontAlgn="base" hangingPunct="0">
        <a:spcBef>
          <a:spcPct val="20000"/>
        </a:spcBef>
        <a:spcAft>
          <a:spcPct val="0"/>
        </a:spcAft>
        <a:buChar char="–"/>
        <a:defRPr sz="2963" kern="1200">
          <a:solidFill>
            <a:schemeClr val="tx1"/>
          </a:solidFill>
          <a:latin typeface="+mn-lt"/>
          <a:ea typeface="+mn-ea"/>
          <a:cs typeface="+mn-cs"/>
        </a:defRPr>
      </a:lvl2pPr>
      <a:lvl3pPr marL="1209408" indent="-241882" algn="l" rtl="0" eaLnBrk="0" fontAlgn="base" hangingPunct="0">
        <a:spcBef>
          <a:spcPct val="20000"/>
        </a:spcBef>
        <a:spcAft>
          <a:spcPct val="0"/>
        </a:spcAft>
        <a:buChar char="•"/>
        <a:defRPr sz="2539" kern="1200">
          <a:solidFill>
            <a:schemeClr val="tx1"/>
          </a:solidFill>
          <a:latin typeface="+mn-lt"/>
          <a:ea typeface="+mn-ea"/>
          <a:cs typeface="+mn-cs"/>
        </a:defRPr>
      </a:lvl3pPr>
      <a:lvl4pPr marL="1693172" indent="-241882" algn="l" rtl="0" eaLnBrk="0" fontAlgn="base" hangingPunct="0">
        <a:spcBef>
          <a:spcPct val="20000"/>
        </a:spcBef>
        <a:spcAft>
          <a:spcPct val="0"/>
        </a:spcAft>
        <a:buChar char="–"/>
        <a:defRPr sz="2116" kern="1200">
          <a:solidFill>
            <a:schemeClr val="tx1"/>
          </a:solidFill>
          <a:latin typeface="+mn-lt"/>
          <a:ea typeface="+mn-ea"/>
          <a:cs typeface="+mn-cs"/>
        </a:defRPr>
      </a:lvl4pPr>
      <a:lvl5pPr marL="2176935" indent="-241882" algn="l" rtl="0" eaLnBrk="0" fontAlgn="base" hangingPunct="0">
        <a:spcBef>
          <a:spcPct val="20000"/>
        </a:spcBef>
        <a:spcAft>
          <a:spcPct val="0"/>
        </a:spcAft>
        <a:buChar char="»"/>
        <a:defRPr sz="2116" kern="1200">
          <a:solidFill>
            <a:schemeClr val="tx1"/>
          </a:solidFill>
          <a:latin typeface="+mn-lt"/>
          <a:ea typeface="+mn-ea"/>
          <a:cs typeface="+mn-cs"/>
        </a:defRPr>
      </a:lvl5pPr>
      <a:lvl6pPr marL="2660698" indent="-241882" algn="l" defTabSz="967527"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6pPr>
      <a:lvl7pPr marL="3144462" indent="-241882" algn="l" defTabSz="967527"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7pPr>
      <a:lvl8pPr marL="3628225" indent="-241882" algn="l" defTabSz="967527"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8pPr>
      <a:lvl9pPr marL="4111988" indent="-241882" algn="l" defTabSz="967527" rtl="0" eaLnBrk="1" latinLnBrk="0" hangingPunct="1">
        <a:lnSpc>
          <a:spcPct val="90000"/>
        </a:lnSpc>
        <a:spcBef>
          <a:spcPts val="529"/>
        </a:spcBef>
        <a:buFont typeface="Arial" panose="020B0604020202020204" pitchFamily="34" charset="0"/>
        <a:buChar char="•"/>
        <a:defRPr sz="1905" kern="1200">
          <a:solidFill>
            <a:schemeClr val="tx1"/>
          </a:solidFill>
          <a:latin typeface="+mn-lt"/>
          <a:ea typeface="+mn-ea"/>
          <a:cs typeface="+mn-cs"/>
        </a:defRPr>
      </a:lvl9pPr>
    </p:bodyStyle>
    <p:otherStyle>
      <a:defPPr>
        <a:defRPr lang="en-US"/>
      </a:defPPr>
      <a:lvl1pPr marL="0" algn="l" defTabSz="967527" rtl="0" eaLnBrk="1" latinLnBrk="0" hangingPunct="1">
        <a:defRPr sz="1905" kern="1200">
          <a:solidFill>
            <a:schemeClr val="tx1"/>
          </a:solidFill>
          <a:latin typeface="+mn-lt"/>
          <a:ea typeface="+mn-ea"/>
          <a:cs typeface="+mn-cs"/>
        </a:defRPr>
      </a:lvl1pPr>
      <a:lvl2pPr marL="483763" algn="l" defTabSz="967527" rtl="0" eaLnBrk="1" latinLnBrk="0" hangingPunct="1">
        <a:defRPr sz="1905" kern="1200">
          <a:solidFill>
            <a:schemeClr val="tx1"/>
          </a:solidFill>
          <a:latin typeface="+mn-lt"/>
          <a:ea typeface="+mn-ea"/>
          <a:cs typeface="+mn-cs"/>
        </a:defRPr>
      </a:lvl2pPr>
      <a:lvl3pPr marL="967527" algn="l" defTabSz="967527" rtl="0" eaLnBrk="1" latinLnBrk="0" hangingPunct="1">
        <a:defRPr sz="1905" kern="1200">
          <a:solidFill>
            <a:schemeClr val="tx1"/>
          </a:solidFill>
          <a:latin typeface="+mn-lt"/>
          <a:ea typeface="+mn-ea"/>
          <a:cs typeface="+mn-cs"/>
        </a:defRPr>
      </a:lvl3pPr>
      <a:lvl4pPr marL="1451290" algn="l" defTabSz="967527" rtl="0" eaLnBrk="1" latinLnBrk="0" hangingPunct="1">
        <a:defRPr sz="1905" kern="1200">
          <a:solidFill>
            <a:schemeClr val="tx1"/>
          </a:solidFill>
          <a:latin typeface="+mn-lt"/>
          <a:ea typeface="+mn-ea"/>
          <a:cs typeface="+mn-cs"/>
        </a:defRPr>
      </a:lvl4pPr>
      <a:lvl5pPr marL="1935053" algn="l" defTabSz="967527" rtl="0" eaLnBrk="1" latinLnBrk="0" hangingPunct="1">
        <a:defRPr sz="1905" kern="1200">
          <a:solidFill>
            <a:schemeClr val="tx1"/>
          </a:solidFill>
          <a:latin typeface="+mn-lt"/>
          <a:ea typeface="+mn-ea"/>
          <a:cs typeface="+mn-cs"/>
        </a:defRPr>
      </a:lvl5pPr>
      <a:lvl6pPr marL="2418817" algn="l" defTabSz="967527" rtl="0" eaLnBrk="1" latinLnBrk="0" hangingPunct="1">
        <a:defRPr sz="1905" kern="1200">
          <a:solidFill>
            <a:schemeClr val="tx1"/>
          </a:solidFill>
          <a:latin typeface="+mn-lt"/>
          <a:ea typeface="+mn-ea"/>
          <a:cs typeface="+mn-cs"/>
        </a:defRPr>
      </a:lvl6pPr>
      <a:lvl7pPr marL="2902580" algn="l" defTabSz="967527" rtl="0" eaLnBrk="1" latinLnBrk="0" hangingPunct="1">
        <a:defRPr sz="1905" kern="1200">
          <a:solidFill>
            <a:schemeClr val="tx1"/>
          </a:solidFill>
          <a:latin typeface="+mn-lt"/>
          <a:ea typeface="+mn-ea"/>
          <a:cs typeface="+mn-cs"/>
        </a:defRPr>
      </a:lvl7pPr>
      <a:lvl8pPr marL="3386343" algn="l" defTabSz="967527" rtl="0" eaLnBrk="1" latinLnBrk="0" hangingPunct="1">
        <a:defRPr sz="1905" kern="1200">
          <a:solidFill>
            <a:schemeClr val="tx1"/>
          </a:solidFill>
          <a:latin typeface="+mn-lt"/>
          <a:ea typeface="+mn-ea"/>
          <a:cs typeface="+mn-cs"/>
        </a:defRPr>
      </a:lvl8pPr>
      <a:lvl9pPr marL="3870107" algn="l" defTabSz="967527" rtl="0" eaLnBrk="1" latinLnBrk="0" hangingPunct="1">
        <a:defRPr sz="19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s://www.housinglin.org.uk/home-from-hospital/too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A084CEB-4D7E-484D-8878-3F86F0EEB142}"/>
              </a:ext>
            </a:extLst>
          </p:cNvPr>
          <p:cNvSpPr>
            <a:spLocks/>
          </p:cNvSpPr>
          <p:nvPr/>
        </p:nvSpPr>
        <p:spPr>
          <a:xfrm>
            <a:off x="228454" y="143309"/>
            <a:ext cx="11735094" cy="6571384"/>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67527" fontAlgn="base">
              <a:spcBef>
                <a:spcPct val="0"/>
              </a:spcBef>
              <a:spcAft>
                <a:spcPct val="0"/>
              </a:spcAft>
              <a:defRPr/>
            </a:pPr>
            <a:endParaRPr lang="en-GB" sz="1905">
              <a:solidFill>
                <a:srgbClr val="FFFFFF"/>
              </a:solidFill>
              <a:latin typeface="Arial"/>
            </a:endParaRPr>
          </a:p>
        </p:txBody>
      </p:sp>
      <p:sp>
        <p:nvSpPr>
          <p:cNvPr id="2051" name="Rectangle 2">
            <a:extLst>
              <a:ext uri="{FF2B5EF4-FFF2-40B4-BE49-F238E27FC236}">
                <a16:creationId xmlns:a16="http://schemas.microsoft.com/office/drawing/2014/main" id="{6D8EA450-01B2-4044-9A82-44BE0A996AD8}"/>
              </a:ext>
            </a:extLst>
          </p:cNvPr>
          <p:cNvSpPr>
            <a:spLocks noGrp="1" noChangeArrowheads="1"/>
          </p:cNvSpPr>
          <p:nvPr>
            <p:ph type="ctrTitle"/>
          </p:nvPr>
        </p:nvSpPr>
        <p:spPr>
          <a:xfrm>
            <a:off x="228452" y="2959300"/>
            <a:ext cx="11434908" cy="1469827"/>
          </a:xfrm>
        </p:spPr>
        <p:txBody>
          <a:bodyPr anchor="ctr"/>
          <a:lstStyle/>
          <a:p>
            <a:pPr eaLnBrk="1" hangingPunct="1"/>
            <a:r>
              <a:rPr lang="en-US" altLang="en-US" sz="4656" b="1" dirty="0">
                <a:latin typeface="Whitney-Book"/>
              </a:rPr>
              <a:t>High Impact Change Model: </a:t>
            </a:r>
            <a:br>
              <a:rPr lang="en-US" altLang="en-US" sz="4656" b="1" dirty="0">
                <a:latin typeface="Whitney-Book"/>
              </a:rPr>
            </a:br>
            <a:r>
              <a:rPr lang="en-US" altLang="en-US" sz="3600" b="1" dirty="0">
                <a:latin typeface="Whitney-Book"/>
              </a:rPr>
              <a:t>Local Examples from the Housing LIN and Foundations’ </a:t>
            </a:r>
            <a:br>
              <a:rPr lang="en-US" altLang="en-US" sz="3600" b="1" dirty="0">
                <a:latin typeface="Whitney-Book"/>
              </a:rPr>
            </a:br>
            <a:r>
              <a:rPr lang="en-US" altLang="en-US" sz="3600" b="1" dirty="0">
                <a:latin typeface="Whitney-Book"/>
              </a:rPr>
              <a:t>‘Home from Hospital’ Interactive Map</a:t>
            </a:r>
            <a:br>
              <a:rPr lang="en-US" altLang="en-US" sz="3600" b="1" dirty="0">
                <a:latin typeface="Whitney-Book"/>
              </a:rPr>
            </a:br>
            <a:r>
              <a:rPr lang="en-GB" sz="3200" dirty="0">
                <a:hlinkClick r:id="rId2"/>
              </a:rPr>
              <a:t>https://www.housinglin.org.uk/home-from-hospital/tool/</a:t>
            </a:r>
            <a:endParaRPr lang="en-US" altLang="en-US" sz="3200" b="1" dirty="0">
              <a:latin typeface="Whitney-Book"/>
            </a:endParaRPr>
          </a:p>
        </p:txBody>
      </p:sp>
      <p:sp>
        <p:nvSpPr>
          <p:cNvPr id="10" name="Rectangle: Rounded Corners 9">
            <a:extLst>
              <a:ext uri="{FF2B5EF4-FFF2-40B4-BE49-F238E27FC236}">
                <a16:creationId xmlns:a16="http://schemas.microsoft.com/office/drawing/2014/main" id="{569FCE30-6042-4DE7-B0C0-5F3C5FE00604}"/>
              </a:ext>
            </a:extLst>
          </p:cNvPr>
          <p:cNvSpPr/>
          <p:nvPr/>
        </p:nvSpPr>
        <p:spPr>
          <a:xfrm>
            <a:off x="8624102" y="526"/>
            <a:ext cx="3567899" cy="114226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67527" fontAlgn="base">
              <a:spcBef>
                <a:spcPct val="0"/>
              </a:spcBef>
              <a:spcAft>
                <a:spcPct val="0"/>
              </a:spcAft>
              <a:defRPr/>
            </a:pPr>
            <a:endParaRPr lang="en-GB" sz="1905">
              <a:solidFill>
                <a:srgbClr val="FFFFFF"/>
              </a:solidFill>
              <a:latin typeface="Arial"/>
            </a:endParaRPr>
          </a:p>
        </p:txBody>
      </p:sp>
      <p:pic>
        <p:nvPicPr>
          <p:cNvPr id="2054" name="Picture 8">
            <a:extLst>
              <a:ext uri="{FF2B5EF4-FFF2-40B4-BE49-F238E27FC236}">
                <a16:creationId xmlns:a16="http://schemas.microsoft.com/office/drawing/2014/main" id="{2554EB43-A6BD-4A02-943F-B709C1DED2F6}"/>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8721531" y="143309"/>
            <a:ext cx="3242017" cy="846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Rectangle 1">
            <a:extLst>
              <a:ext uri="{FF2B5EF4-FFF2-40B4-BE49-F238E27FC236}">
                <a16:creationId xmlns:a16="http://schemas.microsoft.com/office/drawing/2014/main" id="{22C6EBA1-C1AD-41BE-9DFC-66B6FCA1E8D3}"/>
              </a:ext>
            </a:extLst>
          </p:cNvPr>
          <p:cNvSpPr>
            <a:spLocks noChangeArrowheads="1"/>
          </p:cNvSpPr>
          <p:nvPr/>
        </p:nvSpPr>
        <p:spPr bwMode="auto">
          <a:xfrm>
            <a:off x="228454" y="5790803"/>
            <a:ext cx="6094320" cy="125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defTabSz="967527" fontAlgn="base">
              <a:lnSpc>
                <a:spcPct val="120000"/>
              </a:lnSpc>
              <a:spcBef>
                <a:spcPct val="0"/>
              </a:spcBef>
              <a:spcAft>
                <a:spcPts val="846"/>
              </a:spcAft>
              <a:buNone/>
            </a:pPr>
            <a:r>
              <a:rPr lang="en-GB" altLang="en-US" sz="1905" dirty="0">
                <a:solidFill>
                  <a:srgbClr val="000000"/>
                </a:solidFill>
                <a:latin typeface="Whitney-Book"/>
                <a:ea typeface="Calibri" panose="020F0502020204030204" pitchFamily="34" charset="0"/>
                <a:cs typeface="Times New Roman" panose="02020603050405020304" pitchFamily="18" charset="0"/>
              </a:rPr>
              <a:t>Autumn / Winter 2019</a:t>
            </a:r>
          </a:p>
          <a:p>
            <a:pPr defTabSz="967527" fontAlgn="base">
              <a:lnSpc>
                <a:spcPct val="120000"/>
              </a:lnSpc>
              <a:spcBef>
                <a:spcPct val="0"/>
              </a:spcBef>
              <a:spcAft>
                <a:spcPts val="846"/>
              </a:spcAft>
              <a:buNone/>
            </a:pPr>
            <a:r>
              <a:rPr lang="en-GB" altLang="en-US" sz="1693" dirty="0">
                <a:solidFill>
                  <a:srgbClr val="000000"/>
                </a:solidFill>
                <a:latin typeface="Whitney-Book"/>
                <a:ea typeface="Calibri" panose="020F0502020204030204" pitchFamily="34" charset="0"/>
                <a:cs typeface="Times New Roman" panose="02020603050405020304" pitchFamily="18" charset="0"/>
              </a:rPr>
              <a:t>Housing Learning and Improvement Network</a:t>
            </a:r>
          </a:p>
          <a:p>
            <a:pPr defTabSz="967527" fontAlgn="base">
              <a:lnSpc>
                <a:spcPct val="120000"/>
              </a:lnSpc>
              <a:spcBef>
                <a:spcPct val="0"/>
              </a:spcBef>
              <a:spcAft>
                <a:spcPts val="846"/>
              </a:spcAft>
              <a:buNone/>
            </a:pPr>
            <a:endParaRPr lang="en-GB" altLang="en-US" sz="1693" dirty="0">
              <a:solidFill>
                <a:srgbClr val="000000"/>
              </a:solidFill>
              <a:latin typeface="Whitney-Bold"/>
              <a:ea typeface="Calibri" panose="020F0502020204030204" pitchFamily="34"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934169-6855-417D-B09A-16672A31FD43}"/>
              </a:ext>
            </a:extLst>
          </p:cNvPr>
          <p:cNvSpPr>
            <a:spLocks/>
          </p:cNvSpPr>
          <p:nvPr/>
        </p:nvSpPr>
        <p:spPr>
          <a:xfrm>
            <a:off x="228454" y="143309"/>
            <a:ext cx="11735094" cy="6571384"/>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67527" fontAlgn="base">
              <a:spcBef>
                <a:spcPct val="0"/>
              </a:spcBef>
              <a:spcAft>
                <a:spcPct val="0"/>
              </a:spcAft>
              <a:defRPr/>
            </a:pPr>
            <a:endParaRPr lang="en-GB" sz="1905">
              <a:solidFill>
                <a:srgbClr val="FFFFFF"/>
              </a:solidFill>
              <a:latin typeface="Arial"/>
            </a:endParaRPr>
          </a:p>
        </p:txBody>
      </p:sp>
      <p:sp>
        <p:nvSpPr>
          <p:cNvPr id="4099" name="Rectangle 2">
            <a:extLst>
              <a:ext uri="{FF2B5EF4-FFF2-40B4-BE49-F238E27FC236}">
                <a16:creationId xmlns:a16="http://schemas.microsoft.com/office/drawing/2014/main" id="{B02BC16C-F7CD-435C-849C-3D4EC790E2CA}"/>
              </a:ext>
            </a:extLst>
          </p:cNvPr>
          <p:cNvSpPr>
            <a:spLocks noGrp="1" noChangeArrowheads="1"/>
          </p:cNvSpPr>
          <p:nvPr>
            <p:ph type="ctrTitle"/>
          </p:nvPr>
        </p:nvSpPr>
        <p:spPr>
          <a:xfrm>
            <a:off x="762631" y="1143158"/>
            <a:ext cx="10666740" cy="848299"/>
          </a:xfrm>
        </p:spPr>
        <p:txBody>
          <a:bodyPr anchor="ctr"/>
          <a:lstStyle/>
          <a:p>
            <a:pPr algn="l" eaLnBrk="1" hangingPunct="1"/>
            <a:r>
              <a:rPr lang="en-US" altLang="en-US" sz="3386" b="1" dirty="0">
                <a:latin typeface="Whitney-Book"/>
              </a:rPr>
              <a:t>Refreshed High Impact Change Model – </a:t>
            </a:r>
            <a:br>
              <a:rPr lang="en-US" altLang="en-US" sz="3386" b="1" dirty="0">
                <a:latin typeface="Whitney-Book"/>
              </a:rPr>
            </a:br>
            <a:r>
              <a:rPr lang="en-US" altLang="en-US" sz="3386" b="1" dirty="0">
                <a:latin typeface="Whitney-Book"/>
              </a:rPr>
              <a:t>Change 9: Housing and Related Services</a:t>
            </a:r>
          </a:p>
        </p:txBody>
      </p:sp>
      <p:sp>
        <p:nvSpPr>
          <p:cNvPr id="10" name="Rectangle: Rounded Corners 9">
            <a:extLst>
              <a:ext uri="{FF2B5EF4-FFF2-40B4-BE49-F238E27FC236}">
                <a16:creationId xmlns:a16="http://schemas.microsoft.com/office/drawing/2014/main" id="{BFB08667-D483-43D2-9AF4-3D2F6FE92A6E}"/>
              </a:ext>
            </a:extLst>
          </p:cNvPr>
          <p:cNvSpPr/>
          <p:nvPr/>
        </p:nvSpPr>
        <p:spPr>
          <a:xfrm>
            <a:off x="8624102" y="526"/>
            <a:ext cx="3567899" cy="114226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67527" fontAlgn="base">
              <a:spcBef>
                <a:spcPct val="0"/>
              </a:spcBef>
              <a:spcAft>
                <a:spcPct val="0"/>
              </a:spcAft>
              <a:defRPr/>
            </a:pPr>
            <a:endParaRPr lang="en-GB" sz="1905">
              <a:solidFill>
                <a:srgbClr val="FFFFFF"/>
              </a:solidFill>
              <a:latin typeface="Arial"/>
            </a:endParaRPr>
          </a:p>
        </p:txBody>
      </p:sp>
      <p:pic>
        <p:nvPicPr>
          <p:cNvPr id="4101" name="Picture 8">
            <a:extLst>
              <a:ext uri="{FF2B5EF4-FFF2-40B4-BE49-F238E27FC236}">
                <a16:creationId xmlns:a16="http://schemas.microsoft.com/office/drawing/2014/main" id="{CE64CBC2-B5B8-4C9D-81E1-23ED0F5D4524}"/>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8721531" y="143309"/>
            <a:ext cx="3242017" cy="846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3">
            <a:extLst>
              <a:ext uri="{FF2B5EF4-FFF2-40B4-BE49-F238E27FC236}">
                <a16:creationId xmlns:a16="http://schemas.microsoft.com/office/drawing/2014/main" id="{298358E2-EBE6-477C-BF67-3780199956EB}"/>
              </a:ext>
            </a:extLst>
          </p:cNvPr>
          <p:cNvSpPr>
            <a:spLocks noGrp="1" noChangeArrowheads="1"/>
          </p:cNvSpPr>
          <p:nvPr>
            <p:ph type="subTitle" idx="1"/>
          </p:nvPr>
        </p:nvSpPr>
        <p:spPr>
          <a:xfrm>
            <a:off x="762629" y="2252929"/>
            <a:ext cx="11200917" cy="4182706"/>
          </a:xfrm>
        </p:spPr>
        <p:txBody>
          <a:bodyPr/>
          <a:lstStyle/>
          <a:p>
            <a:pPr marL="342900" indent="-342900" algn="just" eaLnBrk="1" hangingPunct="1">
              <a:buFont typeface="Arial" panose="020B0604020202020204" pitchFamily="34" charset="0"/>
              <a:buChar char="•"/>
              <a:defRPr/>
            </a:pPr>
            <a:r>
              <a:rPr lang="en-GB" sz="2000" dirty="0">
                <a:latin typeface="Whitney-Book"/>
              </a:rPr>
              <a:t>Include housing/housing service provider(s) as real or virtual member of your discharge planning team. Ensure staff know what housing options / support services are available and understand how to make referrals to them.</a:t>
            </a:r>
          </a:p>
          <a:p>
            <a:pPr marL="342900" indent="-342900" algn="just" eaLnBrk="1" hangingPunct="1">
              <a:buFont typeface="Arial" panose="020B0604020202020204" pitchFamily="34" charset="0"/>
              <a:buChar char="•"/>
              <a:defRPr/>
            </a:pPr>
            <a:r>
              <a:rPr lang="en-GB" sz="2000" dirty="0">
                <a:solidFill>
                  <a:srgbClr val="FF0000"/>
                </a:solidFill>
                <a:latin typeface="Whitney-Book"/>
              </a:rPr>
              <a:t>For example: Alliance Living’s Home from Hospital service in North Somerset has a daily presence (2 full time members of staff) in Weston General Hospital and identifies patients who will need practical support to return home and remain safely at home, including people living with dementia.</a:t>
            </a:r>
          </a:p>
          <a:p>
            <a:pPr marL="342900" indent="-342900" algn="just" eaLnBrk="1" hangingPunct="1">
              <a:buFont typeface="Arial" panose="020B0604020202020204" pitchFamily="34" charset="0"/>
              <a:buChar char="•"/>
              <a:defRPr/>
            </a:pPr>
            <a:endParaRPr lang="en-GB" sz="2000" dirty="0">
              <a:solidFill>
                <a:srgbClr val="FF0000"/>
              </a:solidFill>
              <a:latin typeface="Whitney-Book"/>
            </a:endParaRPr>
          </a:p>
          <a:p>
            <a:pPr marL="342900" indent="-342900" algn="just" eaLnBrk="1" hangingPunct="1">
              <a:buFont typeface="Arial" panose="020B0604020202020204" pitchFamily="34" charset="0"/>
              <a:buChar char="•"/>
              <a:defRPr/>
            </a:pPr>
            <a:r>
              <a:rPr lang="en-GB" altLang="en-US" sz="2000" dirty="0">
                <a:latin typeface="Whitney-Book"/>
              </a:rPr>
              <a:t>Minor repairs and small home adaptations can make a real difference to the speed and ease of discharge when they are readily available, and delivered quickly. </a:t>
            </a:r>
            <a:endParaRPr lang="en-GB" altLang="en-US" sz="2000" dirty="0">
              <a:solidFill>
                <a:srgbClr val="FF0000"/>
              </a:solidFill>
              <a:latin typeface="Whitney-Book"/>
            </a:endParaRPr>
          </a:p>
          <a:p>
            <a:pPr marL="342900" indent="-342900" algn="just" eaLnBrk="1" hangingPunct="1">
              <a:buFont typeface="Arial" panose="020B0604020202020204" pitchFamily="34" charset="0"/>
              <a:buChar char="•"/>
              <a:defRPr/>
            </a:pPr>
            <a:r>
              <a:rPr lang="en-GB" altLang="en-US" sz="2000" dirty="0">
                <a:solidFill>
                  <a:srgbClr val="FF0000"/>
                </a:solidFill>
                <a:latin typeface="Whitney-Book"/>
              </a:rPr>
              <a:t>For example: Bristol City Council provides a Hospital Discharge Grant – Urgent Adaptations to enable applicants to be safely discharged from hospital or to prevent re-admission to hospital, by undertaking urgent works of adaptation, or to fast track works of adaptation for people who are terminally ill.</a:t>
            </a:r>
          </a:p>
        </p:txBody>
      </p:sp>
    </p:spTree>
    <p:extLst>
      <p:ext uri="{BB962C8B-B14F-4D97-AF65-F5344CB8AC3E}">
        <p14:creationId xmlns:p14="http://schemas.microsoft.com/office/powerpoint/2010/main" val="4024490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934169-6855-417D-B09A-16672A31FD43}"/>
              </a:ext>
            </a:extLst>
          </p:cNvPr>
          <p:cNvSpPr>
            <a:spLocks/>
          </p:cNvSpPr>
          <p:nvPr/>
        </p:nvSpPr>
        <p:spPr>
          <a:xfrm>
            <a:off x="228454" y="143309"/>
            <a:ext cx="11735094" cy="6571384"/>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67527" fontAlgn="base">
              <a:spcBef>
                <a:spcPct val="0"/>
              </a:spcBef>
              <a:spcAft>
                <a:spcPct val="0"/>
              </a:spcAft>
              <a:defRPr/>
            </a:pPr>
            <a:endParaRPr lang="en-GB" sz="1905">
              <a:solidFill>
                <a:srgbClr val="FFFFFF"/>
              </a:solidFill>
              <a:latin typeface="Arial"/>
            </a:endParaRPr>
          </a:p>
        </p:txBody>
      </p:sp>
      <p:sp>
        <p:nvSpPr>
          <p:cNvPr id="4099" name="Rectangle 2">
            <a:extLst>
              <a:ext uri="{FF2B5EF4-FFF2-40B4-BE49-F238E27FC236}">
                <a16:creationId xmlns:a16="http://schemas.microsoft.com/office/drawing/2014/main" id="{B02BC16C-F7CD-435C-849C-3D4EC790E2CA}"/>
              </a:ext>
            </a:extLst>
          </p:cNvPr>
          <p:cNvSpPr>
            <a:spLocks noGrp="1" noChangeArrowheads="1"/>
          </p:cNvSpPr>
          <p:nvPr>
            <p:ph type="ctrTitle"/>
          </p:nvPr>
        </p:nvSpPr>
        <p:spPr>
          <a:xfrm>
            <a:off x="762631" y="1143158"/>
            <a:ext cx="10666740" cy="848299"/>
          </a:xfrm>
        </p:spPr>
        <p:txBody>
          <a:bodyPr anchor="ctr"/>
          <a:lstStyle/>
          <a:p>
            <a:pPr algn="l" eaLnBrk="1" hangingPunct="1"/>
            <a:r>
              <a:rPr lang="en-US" altLang="en-US" sz="3386" b="1" dirty="0">
                <a:latin typeface="Whitney-Book"/>
              </a:rPr>
              <a:t>Refreshed High Impact Change Model – </a:t>
            </a:r>
            <a:br>
              <a:rPr lang="en-US" altLang="en-US" sz="3386" b="1" dirty="0">
                <a:latin typeface="Whitney-Book"/>
              </a:rPr>
            </a:br>
            <a:r>
              <a:rPr lang="en-US" altLang="en-US" sz="3386" b="1" dirty="0">
                <a:latin typeface="Whitney-Book"/>
              </a:rPr>
              <a:t>Change 9: Housing and Related Services</a:t>
            </a:r>
          </a:p>
        </p:txBody>
      </p:sp>
      <p:sp>
        <p:nvSpPr>
          <p:cNvPr id="10" name="Rectangle: Rounded Corners 9">
            <a:extLst>
              <a:ext uri="{FF2B5EF4-FFF2-40B4-BE49-F238E27FC236}">
                <a16:creationId xmlns:a16="http://schemas.microsoft.com/office/drawing/2014/main" id="{BFB08667-D483-43D2-9AF4-3D2F6FE92A6E}"/>
              </a:ext>
            </a:extLst>
          </p:cNvPr>
          <p:cNvSpPr/>
          <p:nvPr/>
        </p:nvSpPr>
        <p:spPr>
          <a:xfrm>
            <a:off x="8624102" y="526"/>
            <a:ext cx="3567899" cy="114226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67527" fontAlgn="base">
              <a:spcBef>
                <a:spcPct val="0"/>
              </a:spcBef>
              <a:spcAft>
                <a:spcPct val="0"/>
              </a:spcAft>
              <a:defRPr/>
            </a:pPr>
            <a:endParaRPr lang="en-GB" sz="1905">
              <a:solidFill>
                <a:srgbClr val="FFFFFF"/>
              </a:solidFill>
              <a:latin typeface="Arial"/>
            </a:endParaRPr>
          </a:p>
        </p:txBody>
      </p:sp>
      <p:pic>
        <p:nvPicPr>
          <p:cNvPr id="4101" name="Picture 8">
            <a:extLst>
              <a:ext uri="{FF2B5EF4-FFF2-40B4-BE49-F238E27FC236}">
                <a16:creationId xmlns:a16="http://schemas.microsoft.com/office/drawing/2014/main" id="{CE64CBC2-B5B8-4C9D-81E1-23ED0F5D4524}"/>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8721531" y="143309"/>
            <a:ext cx="3242017" cy="846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3">
            <a:extLst>
              <a:ext uri="{FF2B5EF4-FFF2-40B4-BE49-F238E27FC236}">
                <a16:creationId xmlns:a16="http://schemas.microsoft.com/office/drawing/2014/main" id="{298358E2-EBE6-477C-BF67-3780199956EB}"/>
              </a:ext>
            </a:extLst>
          </p:cNvPr>
          <p:cNvSpPr>
            <a:spLocks noGrp="1" noChangeArrowheads="1"/>
          </p:cNvSpPr>
          <p:nvPr>
            <p:ph type="subTitle" idx="1"/>
          </p:nvPr>
        </p:nvSpPr>
        <p:spPr>
          <a:xfrm>
            <a:off x="762629" y="2252929"/>
            <a:ext cx="11200917" cy="4182706"/>
          </a:xfrm>
        </p:spPr>
        <p:txBody>
          <a:bodyPr/>
          <a:lstStyle/>
          <a:p>
            <a:pPr marL="342900" indent="-342900" algn="just" eaLnBrk="1" hangingPunct="1">
              <a:buFont typeface="Arial" panose="020B0604020202020204" pitchFamily="34" charset="0"/>
              <a:buChar char="•"/>
              <a:defRPr/>
            </a:pPr>
            <a:r>
              <a:rPr lang="en-GB" sz="2000" dirty="0">
                <a:latin typeface="Whitney-Book"/>
              </a:rPr>
              <a:t>Educate staff about the housing support needs of different groups. These go beyond aids or adaptations for older people, and include, for example, support for people who are homeless or who may have mental ill-health, substance misuse needs, a learning disability or dementia.</a:t>
            </a:r>
          </a:p>
          <a:p>
            <a:pPr marL="342900" indent="-342900" algn="just" eaLnBrk="1" hangingPunct="1">
              <a:buFont typeface="Arial" panose="020B0604020202020204" pitchFamily="34" charset="0"/>
              <a:buChar char="•"/>
              <a:defRPr/>
            </a:pPr>
            <a:r>
              <a:rPr lang="en-GB" sz="2000" dirty="0">
                <a:solidFill>
                  <a:srgbClr val="FF0000"/>
                </a:solidFill>
                <a:latin typeface="Whitney-Book"/>
              </a:rPr>
              <a:t>For example: Bournemouth Churches Housing Association (BCHA) has staff based at three hospitals in Plymouth to support people who are homeless to be discharged from hospital to suitable housing in a timely way. The overall objective is to ensure that people are supported into appropriate accommodation and that they are engaged with appropriate health and community services.</a:t>
            </a:r>
          </a:p>
          <a:p>
            <a:pPr marL="342900" indent="-342900" algn="just" eaLnBrk="1" hangingPunct="1">
              <a:buFont typeface="Arial" panose="020B0604020202020204" pitchFamily="34" charset="0"/>
              <a:buChar char="•"/>
              <a:defRPr/>
            </a:pPr>
            <a:endParaRPr lang="en-GB" sz="2000" dirty="0">
              <a:solidFill>
                <a:srgbClr val="FF0000"/>
              </a:solidFill>
              <a:latin typeface="Whitney-Book"/>
            </a:endParaRPr>
          </a:p>
          <a:p>
            <a:pPr marL="342900" indent="-342900" algn="just" eaLnBrk="1" hangingPunct="1">
              <a:buFont typeface="Arial" panose="020B0604020202020204" pitchFamily="34" charset="0"/>
              <a:buChar char="•"/>
              <a:defRPr/>
            </a:pPr>
            <a:r>
              <a:rPr lang="en-GB" sz="2000" dirty="0">
                <a:solidFill>
                  <a:srgbClr val="FF0000"/>
                </a:solidFill>
                <a:latin typeface="Whitney-Book"/>
              </a:rPr>
              <a:t>For example: Havant Housing Association provides step down beds and low-level support for people in psychiatric inpatient beds whose discharges are delayed. It provides these safe and inexpensive step down beds in the community setting alongside a low-level community support service. </a:t>
            </a:r>
          </a:p>
        </p:txBody>
      </p:sp>
    </p:spTree>
    <p:extLst>
      <p:ext uri="{BB962C8B-B14F-4D97-AF65-F5344CB8AC3E}">
        <p14:creationId xmlns:p14="http://schemas.microsoft.com/office/powerpoint/2010/main" val="4038961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934169-6855-417D-B09A-16672A31FD43}"/>
              </a:ext>
            </a:extLst>
          </p:cNvPr>
          <p:cNvSpPr>
            <a:spLocks/>
          </p:cNvSpPr>
          <p:nvPr/>
        </p:nvSpPr>
        <p:spPr>
          <a:xfrm>
            <a:off x="228454" y="143309"/>
            <a:ext cx="11735094" cy="6571384"/>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67527" fontAlgn="base">
              <a:spcBef>
                <a:spcPct val="0"/>
              </a:spcBef>
              <a:spcAft>
                <a:spcPct val="0"/>
              </a:spcAft>
              <a:defRPr/>
            </a:pPr>
            <a:endParaRPr lang="en-GB" sz="1905">
              <a:solidFill>
                <a:srgbClr val="FFFFFF"/>
              </a:solidFill>
              <a:latin typeface="Arial"/>
            </a:endParaRPr>
          </a:p>
        </p:txBody>
      </p:sp>
      <p:sp>
        <p:nvSpPr>
          <p:cNvPr id="4099" name="Rectangle 2">
            <a:extLst>
              <a:ext uri="{FF2B5EF4-FFF2-40B4-BE49-F238E27FC236}">
                <a16:creationId xmlns:a16="http://schemas.microsoft.com/office/drawing/2014/main" id="{B02BC16C-F7CD-435C-849C-3D4EC790E2CA}"/>
              </a:ext>
            </a:extLst>
          </p:cNvPr>
          <p:cNvSpPr>
            <a:spLocks noGrp="1" noChangeArrowheads="1"/>
          </p:cNvSpPr>
          <p:nvPr>
            <p:ph type="ctrTitle"/>
          </p:nvPr>
        </p:nvSpPr>
        <p:spPr>
          <a:xfrm>
            <a:off x="762631" y="1143158"/>
            <a:ext cx="10666740" cy="848299"/>
          </a:xfrm>
        </p:spPr>
        <p:txBody>
          <a:bodyPr anchor="ctr"/>
          <a:lstStyle/>
          <a:p>
            <a:pPr algn="l" eaLnBrk="1" hangingPunct="1"/>
            <a:r>
              <a:rPr lang="en-US" altLang="en-US" sz="3386" b="1" dirty="0">
                <a:latin typeface="Whitney-Book"/>
              </a:rPr>
              <a:t>Refreshed High Impact Change Model – </a:t>
            </a:r>
            <a:br>
              <a:rPr lang="en-US" altLang="en-US" sz="3386" b="1" dirty="0">
                <a:latin typeface="Whitney-Book"/>
              </a:rPr>
            </a:br>
            <a:r>
              <a:rPr lang="en-US" altLang="en-US" sz="3386" b="1" dirty="0">
                <a:latin typeface="Whitney-Book"/>
              </a:rPr>
              <a:t>Change 9: Housing and Related Services</a:t>
            </a:r>
          </a:p>
        </p:txBody>
      </p:sp>
      <p:sp>
        <p:nvSpPr>
          <p:cNvPr id="10" name="Rectangle: Rounded Corners 9">
            <a:extLst>
              <a:ext uri="{FF2B5EF4-FFF2-40B4-BE49-F238E27FC236}">
                <a16:creationId xmlns:a16="http://schemas.microsoft.com/office/drawing/2014/main" id="{BFB08667-D483-43D2-9AF4-3D2F6FE92A6E}"/>
              </a:ext>
            </a:extLst>
          </p:cNvPr>
          <p:cNvSpPr/>
          <p:nvPr/>
        </p:nvSpPr>
        <p:spPr>
          <a:xfrm>
            <a:off x="8624102" y="526"/>
            <a:ext cx="3567899" cy="114226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67527" fontAlgn="base">
              <a:spcBef>
                <a:spcPct val="0"/>
              </a:spcBef>
              <a:spcAft>
                <a:spcPct val="0"/>
              </a:spcAft>
              <a:defRPr/>
            </a:pPr>
            <a:endParaRPr lang="en-GB" sz="1905">
              <a:solidFill>
                <a:srgbClr val="FFFFFF"/>
              </a:solidFill>
              <a:latin typeface="Arial"/>
            </a:endParaRPr>
          </a:p>
        </p:txBody>
      </p:sp>
      <p:pic>
        <p:nvPicPr>
          <p:cNvPr id="4101" name="Picture 8">
            <a:extLst>
              <a:ext uri="{FF2B5EF4-FFF2-40B4-BE49-F238E27FC236}">
                <a16:creationId xmlns:a16="http://schemas.microsoft.com/office/drawing/2014/main" id="{CE64CBC2-B5B8-4C9D-81E1-23ED0F5D4524}"/>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8721531" y="143309"/>
            <a:ext cx="3242017" cy="846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3">
            <a:extLst>
              <a:ext uri="{FF2B5EF4-FFF2-40B4-BE49-F238E27FC236}">
                <a16:creationId xmlns:a16="http://schemas.microsoft.com/office/drawing/2014/main" id="{298358E2-EBE6-477C-BF67-3780199956EB}"/>
              </a:ext>
            </a:extLst>
          </p:cNvPr>
          <p:cNvSpPr>
            <a:spLocks noGrp="1" noChangeArrowheads="1"/>
          </p:cNvSpPr>
          <p:nvPr>
            <p:ph type="subTitle" idx="1"/>
          </p:nvPr>
        </p:nvSpPr>
        <p:spPr>
          <a:xfrm>
            <a:off x="228453" y="2142640"/>
            <a:ext cx="11735094" cy="4292995"/>
          </a:xfrm>
        </p:spPr>
        <p:txBody>
          <a:bodyPr/>
          <a:lstStyle/>
          <a:p>
            <a:pPr marL="342900" indent="-342900" algn="just" eaLnBrk="1" hangingPunct="1">
              <a:buFont typeface="Arial" panose="020B0604020202020204" pitchFamily="34" charset="0"/>
              <a:buChar char="•"/>
              <a:defRPr/>
            </a:pPr>
            <a:r>
              <a:rPr lang="en-GB" sz="2000" dirty="0">
                <a:latin typeface="Whitney-Book"/>
              </a:rPr>
              <a:t>Housing-based short-term accommodation such as step-down or intermediate care can be appropriate for people who are medically optimised but waiting for a new home or adaptations. </a:t>
            </a:r>
          </a:p>
          <a:p>
            <a:pPr marL="342900" indent="-342900" algn="just" eaLnBrk="1" hangingPunct="1">
              <a:buFont typeface="Arial" panose="020B0604020202020204" pitchFamily="34" charset="0"/>
              <a:buChar char="•"/>
              <a:defRPr/>
            </a:pPr>
            <a:r>
              <a:rPr lang="en-GB" sz="2000" dirty="0">
                <a:solidFill>
                  <a:srgbClr val="FF0000"/>
                </a:solidFill>
                <a:latin typeface="Whitney-Book"/>
              </a:rPr>
              <a:t>For example: Calderdale Council’s </a:t>
            </a:r>
            <a:r>
              <a:rPr lang="en-GB" sz="2000" dirty="0" err="1">
                <a:solidFill>
                  <a:srgbClr val="FF0000"/>
                </a:solidFill>
                <a:latin typeface="Whitney-Book"/>
              </a:rPr>
              <a:t>Heatherstones</a:t>
            </a:r>
            <a:r>
              <a:rPr lang="en-GB" sz="2000" dirty="0">
                <a:solidFill>
                  <a:srgbClr val="FF0000"/>
                </a:solidFill>
                <a:latin typeface="Whitney-Book"/>
              </a:rPr>
              <a:t> Court provides 12 apartments for adults of any age, who are either being discharged from hospital or who need to vacate their property temporarily. </a:t>
            </a:r>
            <a:r>
              <a:rPr lang="en-GB" sz="2000" dirty="0" err="1">
                <a:solidFill>
                  <a:srgbClr val="FF0000"/>
                </a:solidFill>
                <a:latin typeface="Whitney-Book"/>
              </a:rPr>
              <a:t>Heatherstones</a:t>
            </a:r>
            <a:r>
              <a:rPr lang="en-GB" sz="2000" dirty="0">
                <a:solidFill>
                  <a:srgbClr val="FF0000"/>
                </a:solidFill>
                <a:latin typeface="Whitney-Book"/>
              </a:rPr>
              <a:t> is designed to facilitate hospital discharges, where people need a bit more time to regain skills and confidence. It is a stand-alone project but it links to the re-</a:t>
            </a:r>
            <a:r>
              <a:rPr lang="en-GB" sz="2000" dirty="0" err="1">
                <a:solidFill>
                  <a:srgbClr val="FF0000"/>
                </a:solidFill>
                <a:latin typeface="Whitney-Book"/>
              </a:rPr>
              <a:t>ablement</a:t>
            </a:r>
            <a:r>
              <a:rPr lang="en-GB" sz="2000" dirty="0">
                <a:solidFill>
                  <a:srgbClr val="FF0000"/>
                </a:solidFill>
                <a:latin typeface="Whitney-Book"/>
              </a:rPr>
              <a:t> services within the council.</a:t>
            </a:r>
          </a:p>
          <a:p>
            <a:pPr marL="342900" indent="-342900" algn="just" eaLnBrk="1" hangingPunct="1">
              <a:buFont typeface="Arial" panose="020B0604020202020204" pitchFamily="34" charset="0"/>
              <a:buChar char="•"/>
              <a:defRPr/>
            </a:pPr>
            <a:endParaRPr lang="en-GB" sz="2000" dirty="0">
              <a:solidFill>
                <a:srgbClr val="FF0000"/>
              </a:solidFill>
              <a:latin typeface="Whitney-Book"/>
            </a:endParaRPr>
          </a:p>
          <a:p>
            <a:pPr marL="342900" indent="-342900" algn="just" eaLnBrk="1" hangingPunct="1">
              <a:buFont typeface="Arial" panose="020B0604020202020204" pitchFamily="34" charset="0"/>
              <a:buChar char="•"/>
              <a:defRPr/>
            </a:pPr>
            <a:r>
              <a:rPr lang="en-GB" sz="2000" dirty="0">
                <a:latin typeface="Whitney-Book"/>
              </a:rPr>
              <a:t>Be creative in considering how technology and innovation can improve the way you support people to live at home; for instance telecare and assistive technologies can be very useful. </a:t>
            </a:r>
          </a:p>
          <a:p>
            <a:pPr marL="342900" indent="-342900" algn="just" eaLnBrk="1" hangingPunct="1">
              <a:buFont typeface="Arial" panose="020B0604020202020204" pitchFamily="34" charset="0"/>
              <a:buChar char="•"/>
              <a:defRPr/>
            </a:pPr>
            <a:r>
              <a:rPr lang="en-GB" sz="2000" dirty="0">
                <a:solidFill>
                  <a:srgbClr val="FF0000"/>
                </a:solidFill>
                <a:latin typeface="Whitney-Book"/>
              </a:rPr>
              <a:t>For example: Middlesbrough Staying Put employs a hospital-based Telecare &amp; Support Officer, who supports the hospital’s case management and social work teams and is an essential part of the discharge planning process. Minor adaptations and assistive technology can be provided quickly, and if needed, rapid progress can be made towards adaptations in the home.</a:t>
            </a:r>
          </a:p>
        </p:txBody>
      </p:sp>
    </p:spTree>
    <p:extLst>
      <p:ext uri="{BB962C8B-B14F-4D97-AF65-F5344CB8AC3E}">
        <p14:creationId xmlns:p14="http://schemas.microsoft.com/office/powerpoint/2010/main" val="3664254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4934169-6855-417D-B09A-16672A31FD43}"/>
              </a:ext>
            </a:extLst>
          </p:cNvPr>
          <p:cNvSpPr>
            <a:spLocks/>
          </p:cNvSpPr>
          <p:nvPr/>
        </p:nvSpPr>
        <p:spPr>
          <a:xfrm>
            <a:off x="228454" y="143309"/>
            <a:ext cx="11735094" cy="6571384"/>
          </a:xfrm>
          <a:prstGeom prst="rect">
            <a:avLst/>
          </a:prstGeom>
          <a:solidFill>
            <a:schemeClr val="accent3">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67527" fontAlgn="base">
              <a:spcBef>
                <a:spcPct val="0"/>
              </a:spcBef>
              <a:spcAft>
                <a:spcPct val="0"/>
              </a:spcAft>
              <a:defRPr/>
            </a:pPr>
            <a:endParaRPr lang="en-GB" sz="1905">
              <a:solidFill>
                <a:srgbClr val="FFFFFF"/>
              </a:solidFill>
              <a:latin typeface="Arial"/>
            </a:endParaRPr>
          </a:p>
        </p:txBody>
      </p:sp>
      <p:sp>
        <p:nvSpPr>
          <p:cNvPr id="4099" name="Rectangle 2">
            <a:extLst>
              <a:ext uri="{FF2B5EF4-FFF2-40B4-BE49-F238E27FC236}">
                <a16:creationId xmlns:a16="http://schemas.microsoft.com/office/drawing/2014/main" id="{B02BC16C-F7CD-435C-849C-3D4EC790E2CA}"/>
              </a:ext>
            </a:extLst>
          </p:cNvPr>
          <p:cNvSpPr>
            <a:spLocks noGrp="1" noChangeArrowheads="1"/>
          </p:cNvSpPr>
          <p:nvPr>
            <p:ph type="ctrTitle"/>
          </p:nvPr>
        </p:nvSpPr>
        <p:spPr>
          <a:xfrm>
            <a:off x="762631" y="1143158"/>
            <a:ext cx="10666740" cy="848299"/>
          </a:xfrm>
        </p:spPr>
        <p:txBody>
          <a:bodyPr anchor="ctr"/>
          <a:lstStyle/>
          <a:p>
            <a:pPr algn="l" eaLnBrk="1" hangingPunct="1"/>
            <a:r>
              <a:rPr lang="en-US" altLang="en-US" sz="3386" b="1" dirty="0">
                <a:latin typeface="Whitney-Book"/>
              </a:rPr>
              <a:t>Refreshed High Impact Change Model – </a:t>
            </a:r>
            <a:br>
              <a:rPr lang="en-US" altLang="en-US" sz="3386" b="1" dirty="0">
                <a:latin typeface="Whitney-Book"/>
              </a:rPr>
            </a:br>
            <a:r>
              <a:rPr lang="en-US" altLang="en-US" sz="3386" b="1" dirty="0">
                <a:latin typeface="Whitney-Book"/>
              </a:rPr>
              <a:t>Change 9: Housing and Related Services</a:t>
            </a:r>
          </a:p>
        </p:txBody>
      </p:sp>
      <p:sp>
        <p:nvSpPr>
          <p:cNvPr id="10" name="Rectangle: Rounded Corners 9">
            <a:extLst>
              <a:ext uri="{FF2B5EF4-FFF2-40B4-BE49-F238E27FC236}">
                <a16:creationId xmlns:a16="http://schemas.microsoft.com/office/drawing/2014/main" id="{BFB08667-D483-43D2-9AF4-3D2F6FE92A6E}"/>
              </a:ext>
            </a:extLst>
          </p:cNvPr>
          <p:cNvSpPr/>
          <p:nvPr/>
        </p:nvSpPr>
        <p:spPr>
          <a:xfrm>
            <a:off x="8624102" y="526"/>
            <a:ext cx="3567899" cy="114226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967527" fontAlgn="base">
              <a:spcBef>
                <a:spcPct val="0"/>
              </a:spcBef>
              <a:spcAft>
                <a:spcPct val="0"/>
              </a:spcAft>
              <a:defRPr/>
            </a:pPr>
            <a:endParaRPr lang="en-GB" sz="1905">
              <a:solidFill>
                <a:srgbClr val="FFFFFF"/>
              </a:solidFill>
              <a:latin typeface="Arial"/>
            </a:endParaRPr>
          </a:p>
        </p:txBody>
      </p:sp>
      <p:pic>
        <p:nvPicPr>
          <p:cNvPr id="4101" name="Picture 8">
            <a:extLst>
              <a:ext uri="{FF2B5EF4-FFF2-40B4-BE49-F238E27FC236}">
                <a16:creationId xmlns:a16="http://schemas.microsoft.com/office/drawing/2014/main" id="{CE64CBC2-B5B8-4C9D-81E1-23ED0F5D4524}"/>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8721531" y="143309"/>
            <a:ext cx="3242017" cy="846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3">
            <a:extLst>
              <a:ext uri="{FF2B5EF4-FFF2-40B4-BE49-F238E27FC236}">
                <a16:creationId xmlns:a16="http://schemas.microsoft.com/office/drawing/2014/main" id="{298358E2-EBE6-477C-BF67-3780199956EB}"/>
              </a:ext>
            </a:extLst>
          </p:cNvPr>
          <p:cNvSpPr>
            <a:spLocks noGrp="1" noChangeArrowheads="1"/>
          </p:cNvSpPr>
          <p:nvPr>
            <p:ph type="subTitle" idx="1"/>
          </p:nvPr>
        </p:nvSpPr>
        <p:spPr>
          <a:xfrm>
            <a:off x="228453" y="2142640"/>
            <a:ext cx="11735094" cy="4292995"/>
          </a:xfrm>
        </p:spPr>
        <p:txBody>
          <a:bodyPr/>
          <a:lstStyle/>
          <a:p>
            <a:pPr marL="342900" indent="-342900" algn="just" eaLnBrk="1" hangingPunct="1">
              <a:buFont typeface="Arial" panose="020B0604020202020204" pitchFamily="34" charset="0"/>
              <a:buChar char="•"/>
              <a:defRPr/>
            </a:pPr>
            <a:r>
              <a:rPr lang="en-GB" sz="2400" dirty="0">
                <a:latin typeface="Whitney-Book"/>
              </a:rPr>
              <a:t>Are there examples in your locality / work area where housing services are commissioned to offer direct support to promote or enable safe and sustainable hospital discharges, or are working as part of a multi-disciplinary team to do so?</a:t>
            </a:r>
          </a:p>
          <a:p>
            <a:pPr marL="342900" indent="-342900" algn="just" eaLnBrk="1" hangingPunct="1">
              <a:buFont typeface="Arial" panose="020B0604020202020204" pitchFamily="34" charset="0"/>
              <a:buChar char="•"/>
              <a:defRPr/>
            </a:pPr>
            <a:r>
              <a:rPr lang="en-GB" sz="2400" i="1" dirty="0">
                <a:solidFill>
                  <a:srgbClr val="FF0000"/>
                </a:solidFill>
                <a:latin typeface="Whitney-Book"/>
              </a:rPr>
              <a:t>Please describe the service, how it works, and any benefits / experiences you can share.</a:t>
            </a:r>
          </a:p>
          <a:p>
            <a:pPr marL="342900" indent="-342900" algn="just" eaLnBrk="1" hangingPunct="1">
              <a:buFont typeface="Arial" panose="020B0604020202020204" pitchFamily="34" charset="0"/>
              <a:buChar char="•"/>
              <a:defRPr/>
            </a:pPr>
            <a:r>
              <a:rPr lang="en-GB" sz="2400" dirty="0">
                <a:latin typeface="Whitney-Book"/>
              </a:rPr>
              <a:t>Are there examples that you can think of in your locality / work area, where housing services are not working in this way, but where you think there may be positive opportunities for them to do so?</a:t>
            </a:r>
          </a:p>
          <a:p>
            <a:pPr marL="342900" indent="-342900" algn="just" eaLnBrk="1" hangingPunct="1">
              <a:buFont typeface="Arial" panose="020B0604020202020204" pitchFamily="34" charset="0"/>
              <a:buChar char="•"/>
              <a:defRPr/>
            </a:pPr>
            <a:r>
              <a:rPr lang="en-GB" sz="2400" i="1" dirty="0">
                <a:solidFill>
                  <a:srgbClr val="FF0000"/>
                </a:solidFill>
                <a:latin typeface="Whitney-Book"/>
              </a:rPr>
              <a:t>Please explore any opportunities you have identified, and what you think might be the benefits of housing services working in this way? Consider potential strategies for achieving better collaborative working in this area which you might be able to support.</a:t>
            </a:r>
          </a:p>
          <a:p>
            <a:pPr marL="342900" indent="-342900" algn="just" eaLnBrk="1" hangingPunct="1">
              <a:buFont typeface="Arial" panose="020B0604020202020204" pitchFamily="34" charset="0"/>
              <a:buChar char="•"/>
              <a:defRPr/>
            </a:pPr>
            <a:endParaRPr lang="en-GB" sz="2000" dirty="0">
              <a:solidFill>
                <a:srgbClr val="FF0000"/>
              </a:solidFill>
              <a:latin typeface="Whitney-Book"/>
            </a:endParaRPr>
          </a:p>
        </p:txBody>
      </p:sp>
    </p:spTree>
    <p:extLst>
      <p:ext uri="{BB962C8B-B14F-4D97-AF65-F5344CB8AC3E}">
        <p14:creationId xmlns:p14="http://schemas.microsoft.com/office/powerpoint/2010/main" val="1296141027"/>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D2CA70CA811A4C9F18DA57CEC52A38" ma:contentTypeVersion="10" ma:contentTypeDescription="Create a new document." ma:contentTypeScope="" ma:versionID="eb77b47be9ce329ef3243f76179df2e3">
  <xsd:schema xmlns:xsd="http://www.w3.org/2001/XMLSchema" xmlns:xs="http://www.w3.org/2001/XMLSchema" xmlns:p="http://schemas.microsoft.com/office/2006/metadata/properties" xmlns:ns2="3e6cab67-71e1-43fe-bf44-962cf23444a2" xmlns:ns3="22d97ed3-d2a5-4c55-aaa9-0f8d366c11e6" targetNamespace="http://schemas.microsoft.com/office/2006/metadata/properties" ma:root="true" ma:fieldsID="ce6cdf38a8f1a12195fb6d39bc502dfe" ns2:_="" ns3:_="">
    <xsd:import namespace="3e6cab67-71e1-43fe-bf44-962cf23444a2"/>
    <xsd:import namespace="22d97ed3-d2a5-4c55-aaa9-0f8d366c11e6"/>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6cab67-71e1-43fe-bf44-962cf23444a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2d97ed3-d2a5-4c55-aaa9-0f8d366c11e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0D57DCB-C78A-4029-9C53-F9931E530A67}"/>
</file>

<file path=customXml/itemProps2.xml><?xml version="1.0" encoding="utf-8"?>
<ds:datastoreItem xmlns:ds="http://schemas.openxmlformats.org/officeDocument/2006/customXml" ds:itemID="{1EA2FFE5-1768-4350-86A4-B10E5D433ED4}"/>
</file>

<file path=customXml/itemProps3.xml><?xml version="1.0" encoding="utf-8"?>
<ds:datastoreItem xmlns:ds="http://schemas.openxmlformats.org/officeDocument/2006/customXml" ds:itemID="{F41D4B47-00F8-4D3C-93B5-879272CEDE5B}"/>
</file>

<file path=docProps/app.xml><?xml version="1.0" encoding="utf-8"?>
<Properties xmlns="http://schemas.openxmlformats.org/officeDocument/2006/extended-properties" xmlns:vt="http://schemas.openxmlformats.org/officeDocument/2006/docPropsVTypes">
  <TotalTime>45</TotalTime>
  <Words>758</Words>
  <Application>Microsoft Office PowerPoint</Application>
  <PresentationFormat>Widescreen</PresentationFormat>
  <Paragraphs>25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Whitney-Bold</vt:lpstr>
      <vt:lpstr>Whitney-Book</vt:lpstr>
      <vt:lpstr>Default Design</vt:lpstr>
      <vt:lpstr>High Impact Change Model:  Local Examples from the Housing LIN and Foundations’  ‘Home from Hospital’ Interactive Map https://www.housinglin.org.uk/home-from-hospital/tool/</vt:lpstr>
      <vt:lpstr>Refreshed High Impact Change Model –  Change 9: Housing and Related Services</vt:lpstr>
      <vt:lpstr>Refreshed High Impact Change Model –  Change 9: Housing and Related Services</vt:lpstr>
      <vt:lpstr>Refreshed High Impact Change Model –  Change 9: Housing and Related Services</vt:lpstr>
      <vt:lpstr>Refreshed High Impact Change Model –  Change 9: Housing and Related Services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Impact Change Model:  Local Examples from the Housing LIN and Foundation UK’s  ‘Home from Hospital’ Interactive Map https://www.housinglin.org.uk/home-from-hospital/tool/</dc:title>
  <dc:creator>Clare Skidmore</dc:creator>
  <cp:lastModifiedBy>Clare Skidmore</cp:lastModifiedBy>
  <cp:revision>5</cp:revision>
  <dcterms:created xsi:type="dcterms:W3CDTF">2019-12-01T13:18:49Z</dcterms:created>
  <dcterms:modified xsi:type="dcterms:W3CDTF">2019-12-01T14:03:54Z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0x01010037D2CA70CA811A4C9F18DA57CEC52A38</vt:lpwstr>
  </property>
</Properties>
</file>