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6" r:id="rId6"/>
    <p:sldId id="261" r:id="rId7"/>
    <p:sldId id="262" r:id="rId8"/>
    <p:sldId id="277" r:id="rId9"/>
    <p:sldId id="269" r:id="rId10"/>
    <p:sldId id="258" r:id="rId11"/>
    <p:sldId id="278" r:id="rId12"/>
    <p:sldId id="270" r:id="rId13"/>
    <p:sldId id="271" r:id="rId14"/>
    <p:sldId id="272" r:id="rId15"/>
    <p:sldId id="286" r:id="rId16"/>
    <p:sldId id="287" r:id="rId17"/>
    <p:sldId id="288" r:id="rId18"/>
    <p:sldId id="267" r:id="rId19"/>
    <p:sldId id="279" r:id="rId20"/>
    <p:sldId id="273" r:id="rId21"/>
    <p:sldId id="280" r:id="rId22"/>
    <p:sldId id="274" r:id="rId23"/>
    <p:sldId id="281" r:id="rId24"/>
    <p:sldId id="275" r:id="rId25"/>
    <p:sldId id="282" r:id="rId26"/>
    <p:sldId id="283" r:id="rId27"/>
    <p:sldId id="285" r:id="rId28"/>
    <p:sldId id="284" r:id="rId29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8F240-2D97-62A7-44F2-A8C92C8EF3E7}" v="1598" dt="2019-11-27T10:16:08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9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9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5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1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1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6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3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3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7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2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7265-4D1F-4079-BD2F-47068A2E52C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8715-E91D-41F8-8067-5440DF51E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0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47" y="2643209"/>
            <a:ext cx="11267265" cy="1914937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Brighton and Hove Speak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231" y="4018808"/>
            <a:ext cx="7967299" cy="11637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25 years of advocacy for people with learning disabilities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2" y="410549"/>
            <a:ext cx="1799844" cy="2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9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385" y="934975"/>
            <a:ext cx="6461166" cy="516894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Multiple complex needs and an increasing demand for support present a growing challenge.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think the views and experiences of people with learning disabilities can help those providing and commissioning accommodation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meet these challenges.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6" y="3171699"/>
            <a:ext cx="2932217" cy="2932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46" y="338447"/>
            <a:ext cx="2107870" cy="21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ech Bubbl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1597226"/>
            <a:ext cx="4538261" cy="45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365125"/>
            <a:ext cx="11183112" cy="1325563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My 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800" y="1690688"/>
            <a:ext cx="59102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matters to me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it’s like getting older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it matters where I live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740" y="2209567"/>
            <a:ext cx="2999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Ian’s Story</a:t>
            </a:r>
            <a:endParaRPr lang="en-GB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3B90A-03AD-451D-99E8-83F28A11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131" y="2633472"/>
            <a:ext cx="7664669" cy="35434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People told us that they do not get the opportunity to talk about the realities of aging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People with learning disabilities need extra time to discuss options and process information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They would like choices that support them to continue to do the things that matter to them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4976" y="865632"/>
            <a:ext cx="6998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What people told us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ocial worke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4" y="200025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oup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4" y="4405217"/>
            <a:ext cx="2012488" cy="20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4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72" y="731520"/>
            <a:ext cx="7501128" cy="5583936"/>
          </a:xfrm>
        </p:spPr>
        <p:txBody>
          <a:bodyPr/>
          <a:lstStyle/>
          <a:p>
            <a:r>
              <a:rPr lang="en-US" dirty="0">
                <a:cs typeface="Calibri"/>
              </a:rPr>
              <a:t>They would like to start planning and making choices while they are </a:t>
            </a:r>
            <a:r>
              <a:rPr lang="en-US" dirty="0" smtClean="0">
                <a:cs typeface="Calibri"/>
              </a:rPr>
              <a:t>younger. The same way that transition is planned into adult services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Some people loose lifelong friends and their peer group when they no longer receive a day service.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Isolation increases if people have to move because their support needs have </a:t>
            </a:r>
            <a:r>
              <a:rPr lang="en-US" dirty="0" smtClean="0">
                <a:cs typeface="Calibri"/>
              </a:rPr>
              <a:t>changed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GB" dirty="0"/>
          </a:p>
        </p:txBody>
      </p:sp>
      <p:pic>
        <p:nvPicPr>
          <p:cNvPr id="3074" name="Picture 2" descr="Place day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1" y="3209544"/>
            <a:ext cx="2252471" cy="2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nsitio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0" y="731520"/>
            <a:ext cx="2011679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6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768" y="877824"/>
            <a:ext cx="6733032" cy="529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 asked people in </a:t>
            </a:r>
          </a:p>
          <a:p>
            <a:pPr marL="0" indent="0"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care homes</a:t>
            </a: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lives placements</a:t>
            </a: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living</a:t>
            </a: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Sheltered housing 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where they live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Choose Care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1" y="1853184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4" y="1757548"/>
            <a:ext cx="7624948" cy="29320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Staff on hand to meet support needs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Living with peers and friends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Adaptable to different levels of independence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 of community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922" y="834218"/>
            <a:ext cx="834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Care Homes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1" y="335763"/>
            <a:ext cx="2286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2" y="330727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17" y="534390"/>
            <a:ext cx="7078683" cy="632361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People say it can be restrictive and not offer choice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People told us they feel trapped if there are not enough staff to support them to go out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People told us they do not feel heard by staff or management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People’s changing access requirements are not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catered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Managers say that getting dementia diagnosis and support for residents is extremely hard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8" y="534390"/>
            <a:ext cx="2421576" cy="2421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56" y="340228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0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122" y="1864426"/>
            <a:ext cx="6888678" cy="4643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Family home environment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Flexible care for individual needs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Support on hand at all times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feeling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independence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community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4067962" y="641619"/>
            <a:ext cx="456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Shared Lives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0332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103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4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1979" y="895042"/>
            <a:ext cx="713707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Placements may not be equipped to cope with changes in support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Relationships break down.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People are not offered choices or support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Shared lives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say it is hard to get health care professionals to listen to concerns about dementia and access support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8" y="534390"/>
            <a:ext cx="2421576" cy="2421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44" y="327535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0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862" y="2006929"/>
            <a:ext cx="7945581" cy="425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Independence, choice and control.</a:t>
            </a:r>
          </a:p>
          <a:p>
            <a:endParaRPr lang="en-US" sz="3600" dirty="0"/>
          </a:p>
          <a:p>
            <a:r>
              <a:rPr lang="en-US" sz="3600" dirty="0"/>
              <a:t>Learning life skills</a:t>
            </a:r>
          </a:p>
          <a:p>
            <a:endParaRPr lang="en-US" sz="3600" dirty="0"/>
          </a:p>
          <a:p>
            <a:r>
              <a:rPr lang="en-US" sz="3600" dirty="0"/>
              <a:t>A sense of ownership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0731" y="510638"/>
            <a:ext cx="7196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Supported Living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3" y="383301"/>
            <a:ext cx="2286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1" y="336665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2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997" y="2956956"/>
            <a:ext cx="7043057" cy="5058888"/>
          </a:xfrm>
        </p:spPr>
        <p:txBody>
          <a:bodyPr/>
          <a:lstStyle/>
          <a:p>
            <a:r>
              <a:rPr lang="en-GB" dirty="0"/>
              <a:t>One to one casework</a:t>
            </a:r>
          </a:p>
          <a:p>
            <a:r>
              <a:rPr lang="en-GB" dirty="0"/>
              <a:t>Self advocacy groups </a:t>
            </a:r>
          </a:p>
          <a:p>
            <a:r>
              <a:rPr lang="en-GB" dirty="0"/>
              <a:t>User led campaign group</a:t>
            </a:r>
          </a:p>
          <a:p>
            <a:r>
              <a:rPr lang="en-GB" dirty="0"/>
              <a:t>Drop ins </a:t>
            </a:r>
          </a:p>
          <a:p>
            <a:r>
              <a:rPr lang="en-GB" dirty="0"/>
              <a:t>Outreach</a:t>
            </a:r>
          </a:p>
          <a:p>
            <a:r>
              <a:rPr lang="en-GB" dirty="0"/>
              <a:t>Learning disability partnership board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6313" y="1246661"/>
            <a:ext cx="6958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support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with learning disabilities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have their voices heard and their rights upheld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442852"/>
            <a:ext cx="3271652" cy="3271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7728" y="213475"/>
            <a:ext cx="766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do at Speak Out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0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861" y="878774"/>
            <a:ext cx="7244937" cy="529818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Accessing community is not easy. Without adequate support people can become isolated and vulnerable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who have lost a day service no longer have a peer group or friends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Accommodation and support may not take into account changing needs as resident gets older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8" y="534390"/>
            <a:ext cx="2421576" cy="2421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56" y="336529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506" y="0"/>
            <a:ext cx="5925787" cy="179187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Sheltered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620" y="1111187"/>
            <a:ext cx="8184629" cy="48150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Independence and choice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on hand when needed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Opportunities to socialize and take part in activities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Accessible facilities to meet people’s needs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Communal areas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</a:p>
          <a:p>
            <a:pPr marL="0" indent="0">
              <a:buNone/>
            </a:pPr>
            <a:r>
              <a:rPr lang="en-US" dirty="0"/>
              <a:t>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1" y="500062"/>
            <a:ext cx="1958130" cy="195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1" y="329540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679" y="794478"/>
            <a:ext cx="8334531" cy="5231567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Care must be taken to ensure that residents care packages are frequently reassessed so that the right level of support is being offered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Service is reliant on staff providing good quality support and access to activities that enrich the lives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Staff say that accessing dementia support for residents is difficult if they also have a learning disability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2" y="3410261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2" y="534390"/>
            <a:ext cx="2421576" cy="24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87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380" y="290175"/>
            <a:ext cx="4573249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What we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156" y="1825625"/>
            <a:ext cx="7021643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want to talk about getting older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want to talk about dementia and other changes that happen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don’t want people to avoid talking about difficult subjects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23" y="4013003"/>
            <a:ext cx="1972454" cy="1972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0" y="134521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0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452" y="839449"/>
            <a:ext cx="7471348" cy="5337514"/>
          </a:xfrm>
        </p:spPr>
        <p:txBody>
          <a:bodyPr/>
          <a:lstStyle/>
          <a:p>
            <a:r>
              <a:rPr lang="en-US" dirty="0"/>
              <a:t>We want to have our say in planning where we will live when we get older</a:t>
            </a:r>
          </a:p>
          <a:p>
            <a:endParaRPr lang="en-US" dirty="0"/>
          </a:p>
          <a:p>
            <a:r>
              <a:rPr lang="en-US" dirty="0"/>
              <a:t>We would like to live in places that respect our choices</a:t>
            </a:r>
          </a:p>
          <a:p>
            <a:endParaRPr lang="en-US" dirty="0"/>
          </a:p>
          <a:p>
            <a:r>
              <a:rPr lang="en-US" dirty="0" smtClean="0"/>
              <a:t>Having 24 hour staff on site is vital</a:t>
            </a:r>
            <a:endParaRPr lang="en-US" dirty="0"/>
          </a:p>
          <a:p>
            <a:endParaRPr lang="en-US" dirty="0"/>
          </a:p>
          <a:p>
            <a:r>
              <a:rPr lang="en-US" dirty="0"/>
              <a:t>A communal area is very important. It makes life much happier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25" y="3740045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" y="839449"/>
            <a:ext cx="2533338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2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48" y="914400"/>
            <a:ext cx="7006652" cy="5262563"/>
          </a:xfrm>
        </p:spPr>
        <p:txBody>
          <a:bodyPr/>
          <a:lstStyle/>
          <a:p>
            <a:r>
              <a:rPr lang="en-US" dirty="0"/>
              <a:t>We want support to stay safe at home and go out in the community</a:t>
            </a:r>
          </a:p>
          <a:p>
            <a:endParaRPr lang="en-US" dirty="0"/>
          </a:p>
          <a:p>
            <a:r>
              <a:rPr lang="en-US" dirty="0"/>
              <a:t>We want to see our friends</a:t>
            </a:r>
          </a:p>
          <a:p>
            <a:endParaRPr lang="en-US" dirty="0"/>
          </a:p>
          <a:p>
            <a:r>
              <a:rPr lang="en-US" dirty="0"/>
              <a:t>Our own space is important</a:t>
            </a:r>
          </a:p>
          <a:p>
            <a:endParaRPr lang="en-US" dirty="0"/>
          </a:p>
          <a:p>
            <a:r>
              <a:rPr lang="en-US" dirty="0"/>
              <a:t>We want accessible adaptations in place before something bad happens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7" y="771994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7" y="371006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9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246" y="368136"/>
            <a:ext cx="6971805" cy="613954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people come to us: Drop ins, self advocacy groups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Others are referred to us for one to one advocacy to address a specific issue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speak to people at day services, colleges, supported living schemes, sheltered housing, residential homes and engagement events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People with different support needs, living situations and levels of independence tell us what life is like for them.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2" y="3706090"/>
            <a:ext cx="2801589" cy="2801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1" y="101534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7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296" y="605642"/>
            <a:ext cx="6318503" cy="5571321"/>
          </a:xfrm>
        </p:spPr>
        <p:txBody>
          <a:bodyPr>
            <a:normAutofit/>
          </a:bodyPr>
          <a:lstStyle/>
          <a:p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write reports and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make recommendations based on the views and ideas of people with learning disabilities.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People with learning disabilities are supported to attend engagement events so that their voices are heard</a:t>
            </a:r>
          </a:p>
          <a:p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5" y="1060704"/>
            <a:ext cx="2083289" cy="2083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83" y="3880281"/>
            <a:ext cx="2296682" cy="22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3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592" y="629392"/>
            <a:ext cx="8111836" cy="52150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2018 we spoke to 50 people with learning disabilities to write two reports about accommodation and getting older</a:t>
            </a:r>
          </a:p>
          <a:p>
            <a:endParaRPr lang="en-GB" dirty="0"/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One report was to inform the Council Learning Disability Accommodation strategy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other was about the needs of people with learning disabilities as they grow older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5" y="2442618"/>
            <a:ext cx="1588609" cy="1588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9" y="4393872"/>
            <a:ext cx="1723715" cy="1723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5" y="384040"/>
            <a:ext cx="1611015" cy="16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 found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353" y="2030681"/>
            <a:ext cx="7577447" cy="44413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There are significant health inequalities for people with learning disabilities</a:t>
            </a:r>
          </a:p>
          <a:p>
            <a:endParaRPr lang="en-US" dirty="0"/>
          </a:p>
          <a:p>
            <a:r>
              <a:rPr lang="en-US" dirty="0"/>
              <a:t>Men with learning disabilities die on average 14 years earlier </a:t>
            </a:r>
          </a:p>
          <a:p>
            <a:endParaRPr lang="en-US" dirty="0"/>
          </a:p>
          <a:p>
            <a:r>
              <a:rPr lang="en-US" dirty="0"/>
              <a:t>And women 18 years earlier</a:t>
            </a:r>
          </a:p>
          <a:p>
            <a:endParaRPr lang="en-US" dirty="0"/>
          </a:p>
          <a:p>
            <a:r>
              <a:rPr lang="en-US" dirty="0"/>
              <a:t>People with learning disabilities are 58 times more likely to die before they are fifty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51" y="1897548"/>
            <a:ext cx="1590303" cy="1590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" y="4027220"/>
            <a:ext cx="2071007" cy="20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86" y="439387"/>
            <a:ext cx="7304314" cy="5690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Falls are three times more likely in older people with learning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disabilities. Especially people with Williams Syndrome</a:t>
            </a:r>
          </a:p>
          <a:p>
            <a:pPr marL="0" indent="0">
              <a:buNone/>
            </a:pPr>
            <a:endParaRPr lang="en-GB" sz="3000" dirty="0">
              <a:latin typeface="Arial"/>
              <a:cs typeface="Arial"/>
            </a:endParaRPr>
          </a:p>
          <a:p>
            <a:r>
              <a:rPr lang="en-GB" sz="3000" dirty="0">
                <a:latin typeface="Arial"/>
                <a:cs typeface="Arial"/>
              </a:rPr>
              <a:t>1 in 5 people with learning disabilities will develop dementia</a:t>
            </a:r>
            <a:endParaRPr lang="en-GB" sz="3000" dirty="0">
              <a:latin typeface="Arial"/>
              <a:ea typeface="+mn-lt"/>
              <a:cs typeface="Arial"/>
            </a:endParaRPr>
          </a:p>
          <a:p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higher rates of anxiety and depression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4" y="3734790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" y="99842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394" y="734212"/>
            <a:ext cx="6746174" cy="58207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People with learning disabilities are at greater risk of age related health issues and multiple long term health conditions </a:t>
            </a:r>
            <a:endParaRPr lang="en-GB" dirty="0">
              <a:latin typeface="Arial"/>
              <a:ea typeface="+mn-lt"/>
              <a:cs typeface="Arial"/>
            </a:endParaRPr>
          </a:p>
          <a:p>
            <a:endParaRPr lang="en-GB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GB" dirty="0">
                <a:latin typeface="Arial"/>
                <a:cs typeface="Arial"/>
              </a:rPr>
              <a:t>Type 2 diabetes is twice as common in women with learning disabilities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/>
                <a:cs typeface="Arial"/>
              </a:rPr>
              <a:t>Other higher risks include, obesity, epilepsy, high blood pressure and respiratory problems.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21" y="373479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3" y="734212"/>
            <a:ext cx="2789805" cy="27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8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28" y="601579"/>
            <a:ext cx="7613072" cy="5575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good news is that life expectancy is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rising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rapidly for people with learning disabilities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predicted that the number of adults over 70 using services will have doubled by 2030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5" y="3604161"/>
            <a:ext cx="2428504" cy="2428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6" y="1103271"/>
            <a:ext cx="1996189" cy="199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75F29B-4DC7-4FB6-94FE-537E96A79B0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c122b17-dd6f-4b29-9444-f2611dd5df66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23f8f7f-6230-4a13-9bb3-90c17308646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F2C8D6-1E7C-4454-8FA5-B06C004166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84E17-8421-4AC9-99C1-325F2B5865E0}"/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894</Words>
  <Application>Microsoft Office PowerPoint</Application>
  <PresentationFormat>Widescreen</PresentationFormat>
  <Paragraphs>190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Brighton and Hove Speak Out</vt:lpstr>
      <vt:lpstr>PowerPoint Presentation</vt:lpstr>
      <vt:lpstr>PowerPoint Presentation</vt:lpstr>
      <vt:lpstr>PowerPoint Presentation</vt:lpstr>
      <vt:lpstr>PowerPoint Presentation</vt:lpstr>
      <vt:lpstr>                  What we found out</vt:lpstr>
      <vt:lpstr>PowerPoint Presentation</vt:lpstr>
      <vt:lpstr>PowerPoint Presentation</vt:lpstr>
      <vt:lpstr>PowerPoint Presentation</vt:lpstr>
      <vt:lpstr>PowerPoint Presentation</vt:lpstr>
      <vt:lpstr>                   My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Sheltered Housing</vt:lpstr>
      <vt:lpstr>PowerPoint Presentation</vt:lpstr>
      <vt:lpstr>What we want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housing we need</dc:title>
  <dc:creator>Emma Lopez</dc:creator>
  <cp:lastModifiedBy>Emma Lopez</cp:lastModifiedBy>
  <cp:revision>202</cp:revision>
  <cp:lastPrinted>2019-11-28T10:11:16Z</cp:lastPrinted>
  <dcterms:created xsi:type="dcterms:W3CDTF">2019-11-21T13:52:19Z</dcterms:created>
  <dcterms:modified xsi:type="dcterms:W3CDTF">2019-11-28T11:33:20Z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