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5"/>
    <p:sldMasterId id="2147483697" r:id="rId6"/>
  </p:sldMasterIdLst>
  <p:notesMasterIdLst>
    <p:notesMasterId r:id="rId24"/>
  </p:notesMasterIdLst>
  <p:handoutMasterIdLst>
    <p:handoutMasterId r:id="rId25"/>
  </p:handoutMasterIdLst>
  <p:sldIdLst>
    <p:sldId id="256" r:id="rId7"/>
    <p:sldId id="312" r:id="rId8"/>
    <p:sldId id="310" r:id="rId9"/>
    <p:sldId id="306" r:id="rId10"/>
    <p:sldId id="307" r:id="rId11"/>
    <p:sldId id="292" r:id="rId12"/>
    <p:sldId id="274" r:id="rId13"/>
    <p:sldId id="275" r:id="rId14"/>
    <p:sldId id="276" r:id="rId15"/>
    <p:sldId id="277" r:id="rId16"/>
    <p:sldId id="278" r:id="rId17"/>
    <p:sldId id="279" r:id="rId18"/>
    <p:sldId id="280" r:id="rId19"/>
    <p:sldId id="281" r:id="rId20"/>
    <p:sldId id="313" r:id="rId21"/>
    <p:sldId id="314" r:id="rId22"/>
    <p:sldId id="309" r:id="rId23"/>
  </p:sldIdLst>
  <p:sldSz cx="9906000" cy="6858000" type="A4"/>
  <p:notesSz cx="6805613" cy="9944100"/>
  <p:defaultTextStyle>
    <a:defPPr>
      <a:defRPr lang="en-GB"/>
    </a:defPPr>
    <a:lvl1pPr algn="l" rtl="0" fontAlgn="base">
      <a:spcBef>
        <a:spcPct val="0"/>
      </a:spcBef>
      <a:spcAft>
        <a:spcPct val="0"/>
      </a:spcAft>
      <a:defRPr sz="4400" b="1" kern="1200">
        <a:solidFill>
          <a:schemeClr val="tx2"/>
        </a:solidFill>
        <a:latin typeface="Arial" panose="020B0604020202020204" pitchFamily="34" charset="0"/>
        <a:ea typeface="ＭＳ Ｐゴシック" panose="020B0600070205080204" pitchFamily="34" charset="-128"/>
        <a:cs typeface="Arial" panose="020B0604020202020204" pitchFamily="34" charset="0"/>
      </a:defRPr>
    </a:lvl1pPr>
    <a:lvl2pPr marL="457200" algn="l" rtl="0" fontAlgn="base">
      <a:spcBef>
        <a:spcPct val="0"/>
      </a:spcBef>
      <a:spcAft>
        <a:spcPct val="0"/>
      </a:spcAft>
      <a:defRPr sz="4400" b="1" kern="1200">
        <a:solidFill>
          <a:schemeClr val="tx2"/>
        </a:solidFill>
        <a:latin typeface="Arial" panose="020B0604020202020204" pitchFamily="34" charset="0"/>
        <a:ea typeface="ＭＳ Ｐゴシック" panose="020B0600070205080204" pitchFamily="34" charset="-128"/>
        <a:cs typeface="Arial" panose="020B0604020202020204" pitchFamily="34" charset="0"/>
      </a:defRPr>
    </a:lvl2pPr>
    <a:lvl3pPr marL="914400" algn="l" rtl="0" fontAlgn="base">
      <a:spcBef>
        <a:spcPct val="0"/>
      </a:spcBef>
      <a:spcAft>
        <a:spcPct val="0"/>
      </a:spcAft>
      <a:defRPr sz="4400" b="1" kern="1200">
        <a:solidFill>
          <a:schemeClr val="tx2"/>
        </a:solidFill>
        <a:latin typeface="Arial" panose="020B0604020202020204" pitchFamily="34" charset="0"/>
        <a:ea typeface="ＭＳ Ｐゴシック" panose="020B0600070205080204" pitchFamily="34" charset="-128"/>
        <a:cs typeface="Arial" panose="020B0604020202020204" pitchFamily="34" charset="0"/>
      </a:defRPr>
    </a:lvl3pPr>
    <a:lvl4pPr marL="1371600" algn="l" rtl="0" fontAlgn="base">
      <a:spcBef>
        <a:spcPct val="0"/>
      </a:spcBef>
      <a:spcAft>
        <a:spcPct val="0"/>
      </a:spcAft>
      <a:defRPr sz="4400" b="1" kern="1200">
        <a:solidFill>
          <a:schemeClr val="tx2"/>
        </a:solidFill>
        <a:latin typeface="Arial" panose="020B0604020202020204" pitchFamily="34" charset="0"/>
        <a:ea typeface="ＭＳ Ｐゴシック" panose="020B0600070205080204" pitchFamily="34" charset="-128"/>
        <a:cs typeface="Arial" panose="020B0604020202020204" pitchFamily="34" charset="0"/>
      </a:defRPr>
    </a:lvl4pPr>
    <a:lvl5pPr marL="1828800" algn="l" rtl="0" fontAlgn="base">
      <a:spcBef>
        <a:spcPct val="0"/>
      </a:spcBef>
      <a:spcAft>
        <a:spcPct val="0"/>
      </a:spcAft>
      <a:defRPr sz="4400" b="1" kern="1200">
        <a:solidFill>
          <a:schemeClr val="tx2"/>
        </a:solidFill>
        <a:latin typeface="Arial" panose="020B0604020202020204" pitchFamily="34" charset="0"/>
        <a:ea typeface="ＭＳ Ｐゴシック" panose="020B0600070205080204" pitchFamily="34" charset="-128"/>
        <a:cs typeface="Arial" panose="020B0604020202020204" pitchFamily="34" charset="0"/>
      </a:defRPr>
    </a:lvl5pPr>
    <a:lvl6pPr marL="2286000" algn="l" defTabSz="914400" rtl="0" eaLnBrk="1" latinLnBrk="0" hangingPunct="1">
      <a:defRPr sz="4400" b="1" kern="1200">
        <a:solidFill>
          <a:schemeClr val="tx2"/>
        </a:solidFill>
        <a:latin typeface="Arial" panose="020B0604020202020204" pitchFamily="34" charset="0"/>
        <a:ea typeface="ＭＳ Ｐゴシック" panose="020B0600070205080204" pitchFamily="34" charset="-128"/>
        <a:cs typeface="Arial" panose="020B0604020202020204" pitchFamily="34" charset="0"/>
      </a:defRPr>
    </a:lvl6pPr>
    <a:lvl7pPr marL="2743200" algn="l" defTabSz="914400" rtl="0" eaLnBrk="1" latinLnBrk="0" hangingPunct="1">
      <a:defRPr sz="4400" b="1" kern="1200">
        <a:solidFill>
          <a:schemeClr val="tx2"/>
        </a:solidFill>
        <a:latin typeface="Arial" panose="020B0604020202020204" pitchFamily="34" charset="0"/>
        <a:ea typeface="ＭＳ Ｐゴシック" panose="020B0600070205080204" pitchFamily="34" charset="-128"/>
        <a:cs typeface="Arial" panose="020B0604020202020204" pitchFamily="34" charset="0"/>
      </a:defRPr>
    </a:lvl7pPr>
    <a:lvl8pPr marL="3200400" algn="l" defTabSz="914400" rtl="0" eaLnBrk="1" latinLnBrk="0" hangingPunct="1">
      <a:defRPr sz="4400" b="1" kern="1200">
        <a:solidFill>
          <a:schemeClr val="tx2"/>
        </a:solidFill>
        <a:latin typeface="Arial" panose="020B0604020202020204" pitchFamily="34" charset="0"/>
        <a:ea typeface="ＭＳ Ｐゴシック" panose="020B0600070205080204" pitchFamily="34" charset="-128"/>
        <a:cs typeface="Arial" panose="020B0604020202020204" pitchFamily="34" charset="0"/>
      </a:defRPr>
    </a:lvl8pPr>
    <a:lvl9pPr marL="3657600" algn="l" defTabSz="914400" rtl="0" eaLnBrk="1" latinLnBrk="0" hangingPunct="1">
      <a:defRPr sz="4400" b="1" kern="1200">
        <a:solidFill>
          <a:schemeClr val="tx2"/>
        </a:solidFill>
        <a:latin typeface="Arial" panose="020B0604020202020204" pitchFamily="34" charset="0"/>
        <a:ea typeface="ＭＳ Ｐゴシック" panose="020B0600070205080204" pitchFamily="34" charset="-128"/>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333399"/>
    <a:srgbClr val="CCECFF"/>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3D4F27-8939-486F-8684-20DBF09D513A}" v="6" dt="2019-11-04T11:04:09.9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764" autoAdjust="0"/>
  </p:normalViewPr>
  <p:slideViewPr>
    <p:cSldViewPr snapToGrid="0">
      <p:cViewPr varScale="1">
        <p:scale>
          <a:sx n="48" d="100"/>
          <a:sy n="48" d="100"/>
        </p:scale>
        <p:origin x="1612"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Woods" userId="d0a6d2b4e640b736" providerId="LiveId" clId="{EECF7598-F31A-4010-AF3B-102F6F7C0E28}"/>
    <pc:docChg chg="custSel addSld modSld">
      <pc:chgData name="John Woods" userId="d0a6d2b4e640b736" providerId="LiveId" clId="{EECF7598-F31A-4010-AF3B-102F6F7C0E28}" dt="2019-09-03T13:04:12.939" v="6511" actId="313"/>
      <pc:docMkLst>
        <pc:docMk/>
      </pc:docMkLst>
      <pc:sldChg chg="modNotesTx">
        <pc:chgData name="John Woods" userId="d0a6d2b4e640b736" providerId="LiveId" clId="{EECF7598-F31A-4010-AF3B-102F6F7C0E28}" dt="2019-09-03T12:15:22.435" v="201" actId="20577"/>
        <pc:sldMkLst>
          <pc:docMk/>
          <pc:sldMk cId="0" sldId="256"/>
        </pc:sldMkLst>
      </pc:sldChg>
      <pc:sldChg chg="modNotesTx">
        <pc:chgData name="John Woods" userId="d0a6d2b4e640b736" providerId="LiveId" clId="{EECF7598-F31A-4010-AF3B-102F6F7C0E28}" dt="2019-09-03T12:29:33.762" v="2851" actId="20577"/>
        <pc:sldMkLst>
          <pc:docMk/>
          <pc:sldMk cId="2161226453" sldId="274"/>
        </pc:sldMkLst>
      </pc:sldChg>
      <pc:sldChg chg="modNotesTx">
        <pc:chgData name="John Woods" userId="d0a6d2b4e640b736" providerId="LiveId" clId="{EECF7598-F31A-4010-AF3B-102F6F7C0E28}" dt="2019-09-03T12:34:25.827" v="2948" actId="20577"/>
        <pc:sldMkLst>
          <pc:docMk/>
          <pc:sldMk cId="4000391481" sldId="275"/>
        </pc:sldMkLst>
      </pc:sldChg>
      <pc:sldChg chg="modNotesTx">
        <pc:chgData name="John Woods" userId="d0a6d2b4e640b736" providerId="LiveId" clId="{EECF7598-F31A-4010-AF3B-102F6F7C0E28}" dt="2019-09-03T12:35:25.264" v="3094" actId="20577"/>
        <pc:sldMkLst>
          <pc:docMk/>
          <pc:sldMk cId="4009623522" sldId="276"/>
        </pc:sldMkLst>
      </pc:sldChg>
      <pc:sldChg chg="modNotesTx">
        <pc:chgData name="John Woods" userId="d0a6d2b4e640b736" providerId="LiveId" clId="{EECF7598-F31A-4010-AF3B-102F6F7C0E28}" dt="2019-09-03T12:36:43.231" v="3290" actId="20577"/>
        <pc:sldMkLst>
          <pc:docMk/>
          <pc:sldMk cId="519686320" sldId="277"/>
        </pc:sldMkLst>
      </pc:sldChg>
      <pc:sldChg chg="modNotesTx">
        <pc:chgData name="John Woods" userId="d0a6d2b4e640b736" providerId="LiveId" clId="{EECF7598-F31A-4010-AF3B-102F6F7C0E28}" dt="2019-09-03T12:39:55.406" v="3655" actId="313"/>
        <pc:sldMkLst>
          <pc:docMk/>
          <pc:sldMk cId="2233879476" sldId="278"/>
        </pc:sldMkLst>
      </pc:sldChg>
      <pc:sldChg chg="modNotesTx">
        <pc:chgData name="John Woods" userId="d0a6d2b4e640b736" providerId="LiveId" clId="{EECF7598-F31A-4010-AF3B-102F6F7C0E28}" dt="2019-09-03T12:41:12.477" v="3905" actId="20577"/>
        <pc:sldMkLst>
          <pc:docMk/>
          <pc:sldMk cId="1613835454" sldId="279"/>
        </pc:sldMkLst>
      </pc:sldChg>
      <pc:sldChg chg="modNotesTx">
        <pc:chgData name="John Woods" userId="d0a6d2b4e640b736" providerId="LiveId" clId="{EECF7598-F31A-4010-AF3B-102F6F7C0E28}" dt="2019-09-03T12:44:43.810" v="4419" actId="20577"/>
        <pc:sldMkLst>
          <pc:docMk/>
          <pc:sldMk cId="3546857251" sldId="280"/>
        </pc:sldMkLst>
      </pc:sldChg>
      <pc:sldChg chg="modNotesTx">
        <pc:chgData name="John Woods" userId="d0a6d2b4e640b736" providerId="LiveId" clId="{EECF7598-F31A-4010-AF3B-102F6F7C0E28}" dt="2019-09-03T12:47:03.352" v="4854" actId="6549"/>
        <pc:sldMkLst>
          <pc:docMk/>
          <pc:sldMk cId="2246350226" sldId="281"/>
        </pc:sldMkLst>
      </pc:sldChg>
      <pc:sldChg chg="modNotesTx">
        <pc:chgData name="John Woods" userId="d0a6d2b4e640b736" providerId="LiveId" clId="{EECF7598-F31A-4010-AF3B-102F6F7C0E28}" dt="2019-09-03T12:28:19.339" v="2667" actId="20577"/>
        <pc:sldMkLst>
          <pc:docMk/>
          <pc:sldMk cId="177303462" sldId="292"/>
        </pc:sldMkLst>
      </pc:sldChg>
      <pc:sldChg chg="modNotesTx">
        <pc:chgData name="John Woods" userId="d0a6d2b4e640b736" providerId="LiveId" clId="{EECF7598-F31A-4010-AF3B-102F6F7C0E28}" dt="2019-09-03T12:23:26.493" v="1710" actId="6549"/>
        <pc:sldMkLst>
          <pc:docMk/>
          <pc:sldMk cId="2461340439" sldId="306"/>
        </pc:sldMkLst>
      </pc:sldChg>
      <pc:sldChg chg="modNotesTx">
        <pc:chgData name="John Woods" userId="d0a6d2b4e640b736" providerId="LiveId" clId="{EECF7598-F31A-4010-AF3B-102F6F7C0E28}" dt="2019-09-03T12:26:39.203" v="2352" actId="20577"/>
        <pc:sldMkLst>
          <pc:docMk/>
          <pc:sldMk cId="149174942" sldId="307"/>
        </pc:sldMkLst>
      </pc:sldChg>
      <pc:sldChg chg="modNotesTx">
        <pc:chgData name="John Woods" userId="d0a6d2b4e640b736" providerId="LiveId" clId="{EECF7598-F31A-4010-AF3B-102F6F7C0E28}" dt="2019-09-03T13:01:51.336" v="6098" actId="20577"/>
        <pc:sldMkLst>
          <pc:docMk/>
          <pc:sldMk cId="2743245257" sldId="309"/>
        </pc:sldMkLst>
      </pc:sldChg>
      <pc:sldChg chg="modNotesTx">
        <pc:chgData name="John Woods" userId="d0a6d2b4e640b736" providerId="LiveId" clId="{EECF7598-F31A-4010-AF3B-102F6F7C0E28}" dt="2019-09-03T12:19:50.580" v="1026" actId="6549"/>
        <pc:sldMkLst>
          <pc:docMk/>
          <pc:sldMk cId="2400817999" sldId="310"/>
        </pc:sldMkLst>
      </pc:sldChg>
      <pc:sldChg chg="modNotesTx">
        <pc:chgData name="John Woods" userId="d0a6d2b4e640b736" providerId="LiveId" clId="{EECF7598-F31A-4010-AF3B-102F6F7C0E28}" dt="2019-09-03T13:04:12.939" v="6511" actId="313"/>
        <pc:sldMkLst>
          <pc:docMk/>
          <pc:sldMk cId="1526029140" sldId="311"/>
        </pc:sldMkLst>
      </pc:sldChg>
      <pc:sldChg chg="modNotesTx">
        <pc:chgData name="John Woods" userId="d0a6d2b4e640b736" providerId="LiveId" clId="{EECF7598-F31A-4010-AF3B-102F6F7C0E28}" dt="2019-09-03T12:16:55.315" v="489" actId="20577"/>
        <pc:sldMkLst>
          <pc:docMk/>
          <pc:sldMk cId="3952055092" sldId="312"/>
        </pc:sldMkLst>
      </pc:sldChg>
      <pc:sldChg chg="modSp add modNotesTx">
        <pc:chgData name="John Woods" userId="d0a6d2b4e640b736" providerId="LiveId" clId="{EECF7598-F31A-4010-AF3B-102F6F7C0E28}" dt="2019-09-03T12:54:40.614" v="5467" actId="313"/>
        <pc:sldMkLst>
          <pc:docMk/>
          <pc:sldMk cId="806752672" sldId="313"/>
        </pc:sldMkLst>
        <pc:spChg chg="mod">
          <ac:chgData name="John Woods" userId="d0a6d2b4e640b736" providerId="LiveId" clId="{EECF7598-F31A-4010-AF3B-102F6F7C0E28}" dt="2019-09-03T12:50:58.839" v="4930" actId="404"/>
          <ac:spMkLst>
            <pc:docMk/>
            <pc:sldMk cId="806752672" sldId="313"/>
            <ac:spMk id="2" creationId="{75C9BA0D-3D48-42D6-8062-12670740CF32}"/>
          </ac:spMkLst>
        </pc:spChg>
        <pc:spChg chg="mod">
          <ac:chgData name="John Woods" userId="d0a6d2b4e640b736" providerId="LiveId" clId="{EECF7598-F31A-4010-AF3B-102F6F7C0E28}" dt="2019-09-03T12:52:51.249" v="5201" actId="20577"/>
          <ac:spMkLst>
            <pc:docMk/>
            <pc:sldMk cId="806752672" sldId="313"/>
            <ac:spMk id="3" creationId="{0D5A9E2B-B8BB-4FA0-9BD4-2DFAE4AF504E}"/>
          </ac:spMkLst>
        </pc:spChg>
      </pc:sldChg>
    </pc:docChg>
  </pc:docChgLst>
  <pc:docChgLst>
    <pc:chgData name="John Woods" userId="d0a6d2b4e640b736" providerId="LiveId" clId="{613D4F27-8939-486F-8684-20DBF09D513A}"/>
    <pc:docChg chg="addSld delSld modSld">
      <pc:chgData name="John Woods" userId="d0a6d2b4e640b736" providerId="LiveId" clId="{613D4F27-8939-486F-8684-20DBF09D513A}" dt="2019-11-04T11:04:09.964" v="106" actId="14100"/>
      <pc:docMkLst>
        <pc:docMk/>
      </pc:docMkLst>
      <pc:sldChg chg="modNotesTx">
        <pc:chgData name="John Woods" userId="d0a6d2b4e640b736" providerId="LiveId" clId="{613D4F27-8939-486F-8684-20DBF09D513A}" dt="2019-11-01T18:16:12.113" v="0" actId="6549"/>
        <pc:sldMkLst>
          <pc:docMk/>
          <pc:sldMk cId="0" sldId="256"/>
        </pc:sldMkLst>
      </pc:sldChg>
      <pc:sldChg chg="modNotesTx">
        <pc:chgData name="John Woods" userId="d0a6d2b4e640b736" providerId="LiveId" clId="{613D4F27-8939-486F-8684-20DBF09D513A}" dt="2019-11-01T18:16:53.431" v="6" actId="6549"/>
        <pc:sldMkLst>
          <pc:docMk/>
          <pc:sldMk cId="2161226453" sldId="274"/>
        </pc:sldMkLst>
      </pc:sldChg>
      <pc:sldChg chg="modNotesTx">
        <pc:chgData name="John Woods" userId="d0a6d2b4e640b736" providerId="LiveId" clId="{613D4F27-8939-486F-8684-20DBF09D513A}" dt="2019-11-01T18:17:00.033" v="7" actId="6549"/>
        <pc:sldMkLst>
          <pc:docMk/>
          <pc:sldMk cId="4000391481" sldId="275"/>
        </pc:sldMkLst>
      </pc:sldChg>
      <pc:sldChg chg="modNotesTx">
        <pc:chgData name="John Woods" userId="d0a6d2b4e640b736" providerId="LiveId" clId="{613D4F27-8939-486F-8684-20DBF09D513A}" dt="2019-11-01T18:17:09.136" v="8" actId="6549"/>
        <pc:sldMkLst>
          <pc:docMk/>
          <pc:sldMk cId="4009623522" sldId="276"/>
        </pc:sldMkLst>
      </pc:sldChg>
      <pc:sldChg chg="modNotesTx">
        <pc:chgData name="John Woods" userId="d0a6d2b4e640b736" providerId="LiveId" clId="{613D4F27-8939-486F-8684-20DBF09D513A}" dt="2019-11-01T18:17:16.454" v="9" actId="6549"/>
        <pc:sldMkLst>
          <pc:docMk/>
          <pc:sldMk cId="519686320" sldId="277"/>
        </pc:sldMkLst>
      </pc:sldChg>
      <pc:sldChg chg="modNotesTx">
        <pc:chgData name="John Woods" userId="d0a6d2b4e640b736" providerId="LiveId" clId="{613D4F27-8939-486F-8684-20DBF09D513A}" dt="2019-11-01T18:17:23.233" v="10" actId="6549"/>
        <pc:sldMkLst>
          <pc:docMk/>
          <pc:sldMk cId="2233879476" sldId="278"/>
        </pc:sldMkLst>
      </pc:sldChg>
      <pc:sldChg chg="modNotesTx">
        <pc:chgData name="John Woods" userId="d0a6d2b4e640b736" providerId="LiveId" clId="{613D4F27-8939-486F-8684-20DBF09D513A}" dt="2019-11-01T18:17:29.729" v="11" actId="6549"/>
        <pc:sldMkLst>
          <pc:docMk/>
          <pc:sldMk cId="1613835454" sldId="279"/>
        </pc:sldMkLst>
      </pc:sldChg>
      <pc:sldChg chg="modNotesTx">
        <pc:chgData name="John Woods" userId="d0a6d2b4e640b736" providerId="LiveId" clId="{613D4F27-8939-486F-8684-20DBF09D513A}" dt="2019-11-01T18:17:35.297" v="12" actId="6549"/>
        <pc:sldMkLst>
          <pc:docMk/>
          <pc:sldMk cId="3546857251" sldId="280"/>
        </pc:sldMkLst>
      </pc:sldChg>
      <pc:sldChg chg="modNotesTx">
        <pc:chgData name="John Woods" userId="d0a6d2b4e640b736" providerId="LiveId" clId="{613D4F27-8939-486F-8684-20DBF09D513A}" dt="2019-11-01T18:17:40.853" v="13" actId="6549"/>
        <pc:sldMkLst>
          <pc:docMk/>
          <pc:sldMk cId="2246350226" sldId="281"/>
        </pc:sldMkLst>
      </pc:sldChg>
      <pc:sldChg chg="modNotesTx">
        <pc:chgData name="John Woods" userId="d0a6d2b4e640b736" providerId="LiveId" clId="{613D4F27-8939-486F-8684-20DBF09D513A}" dt="2019-11-01T18:16:47.169" v="5" actId="6549"/>
        <pc:sldMkLst>
          <pc:docMk/>
          <pc:sldMk cId="177303462" sldId="292"/>
        </pc:sldMkLst>
      </pc:sldChg>
      <pc:sldChg chg="modNotesTx">
        <pc:chgData name="John Woods" userId="d0a6d2b4e640b736" providerId="LiveId" clId="{613D4F27-8939-486F-8684-20DBF09D513A}" dt="2019-11-01T18:16:33.032" v="3" actId="6549"/>
        <pc:sldMkLst>
          <pc:docMk/>
          <pc:sldMk cId="2461340439" sldId="306"/>
        </pc:sldMkLst>
      </pc:sldChg>
      <pc:sldChg chg="modNotesTx">
        <pc:chgData name="John Woods" userId="d0a6d2b4e640b736" providerId="LiveId" clId="{613D4F27-8939-486F-8684-20DBF09D513A}" dt="2019-11-01T18:16:39.649" v="4" actId="6549"/>
        <pc:sldMkLst>
          <pc:docMk/>
          <pc:sldMk cId="149174942" sldId="307"/>
        </pc:sldMkLst>
      </pc:sldChg>
      <pc:sldChg chg="modNotesTx">
        <pc:chgData name="John Woods" userId="d0a6d2b4e640b736" providerId="LiveId" clId="{613D4F27-8939-486F-8684-20DBF09D513A}" dt="2019-11-01T18:17:54.076" v="15" actId="6549"/>
        <pc:sldMkLst>
          <pc:docMk/>
          <pc:sldMk cId="2743245257" sldId="309"/>
        </pc:sldMkLst>
      </pc:sldChg>
      <pc:sldChg chg="modNotesTx">
        <pc:chgData name="John Woods" userId="d0a6d2b4e640b736" providerId="LiveId" clId="{613D4F27-8939-486F-8684-20DBF09D513A}" dt="2019-11-01T18:16:26.200" v="2" actId="6549"/>
        <pc:sldMkLst>
          <pc:docMk/>
          <pc:sldMk cId="2400817999" sldId="310"/>
        </pc:sldMkLst>
      </pc:sldChg>
      <pc:sldChg chg="delSp modSp del modNotesTx">
        <pc:chgData name="John Woods" userId="d0a6d2b4e640b736" providerId="LiveId" clId="{613D4F27-8939-486F-8684-20DBF09D513A}" dt="2019-11-01T18:18:37.648" v="20" actId="2696"/>
        <pc:sldMkLst>
          <pc:docMk/>
          <pc:sldMk cId="1526029140" sldId="311"/>
        </pc:sldMkLst>
        <pc:spChg chg="mod">
          <ac:chgData name="John Woods" userId="d0a6d2b4e640b736" providerId="LiveId" clId="{613D4F27-8939-486F-8684-20DBF09D513A}" dt="2019-11-01T18:18:29.002" v="19" actId="6549"/>
          <ac:spMkLst>
            <pc:docMk/>
            <pc:sldMk cId="1526029140" sldId="311"/>
            <ac:spMk id="3" creationId="{1CB65D43-DF89-4366-942C-5616335BE8C8}"/>
          </ac:spMkLst>
        </pc:spChg>
        <pc:picChg chg="del">
          <ac:chgData name="John Woods" userId="d0a6d2b4e640b736" providerId="LiveId" clId="{613D4F27-8939-486F-8684-20DBF09D513A}" dt="2019-11-01T18:18:22.831" v="17" actId="478"/>
          <ac:picMkLst>
            <pc:docMk/>
            <pc:sldMk cId="1526029140" sldId="311"/>
            <ac:picMk id="1026" creationId="{2452CCCD-FF4D-49B7-9A75-13EEB5883FC2}"/>
          </ac:picMkLst>
        </pc:picChg>
      </pc:sldChg>
      <pc:sldChg chg="modNotesTx">
        <pc:chgData name="John Woods" userId="d0a6d2b4e640b736" providerId="LiveId" clId="{613D4F27-8939-486F-8684-20DBF09D513A}" dt="2019-11-01T18:16:19.184" v="1" actId="6549"/>
        <pc:sldMkLst>
          <pc:docMk/>
          <pc:sldMk cId="3952055092" sldId="312"/>
        </pc:sldMkLst>
      </pc:sldChg>
      <pc:sldChg chg="modSp modNotesTx">
        <pc:chgData name="John Woods" userId="d0a6d2b4e640b736" providerId="LiveId" clId="{613D4F27-8939-486F-8684-20DBF09D513A}" dt="2019-11-04T10:59:25.266" v="21" actId="6549"/>
        <pc:sldMkLst>
          <pc:docMk/>
          <pc:sldMk cId="806752672" sldId="313"/>
        </pc:sldMkLst>
        <pc:spChg chg="mod">
          <ac:chgData name="John Woods" userId="d0a6d2b4e640b736" providerId="LiveId" clId="{613D4F27-8939-486F-8684-20DBF09D513A}" dt="2019-11-04T10:59:25.266" v="21" actId="6549"/>
          <ac:spMkLst>
            <pc:docMk/>
            <pc:sldMk cId="806752672" sldId="313"/>
            <ac:spMk id="3" creationId="{0D5A9E2B-B8BB-4FA0-9BD4-2DFAE4AF504E}"/>
          </ac:spMkLst>
        </pc:spChg>
      </pc:sldChg>
      <pc:sldChg chg="modSp add">
        <pc:chgData name="John Woods" userId="d0a6d2b4e640b736" providerId="LiveId" clId="{613D4F27-8939-486F-8684-20DBF09D513A}" dt="2019-11-04T11:04:09.964" v="106" actId="14100"/>
        <pc:sldMkLst>
          <pc:docMk/>
          <pc:sldMk cId="1797125881" sldId="314"/>
        </pc:sldMkLst>
        <pc:spChg chg="mod">
          <ac:chgData name="John Woods" userId="d0a6d2b4e640b736" providerId="LiveId" clId="{613D4F27-8939-486F-8684-20DBF09D513A}" dt="2019-11-04T11:00:38.011" v="24" actId="404"/>
          <ac:spMkLst>
            <pc:docMk/>
            <pc:sldMk cId="1797125881" sldId="314"/>
            <ac:spMk id="2" creationId="{3AD201C6-F42D-4072-A6CA-DB95B83AA56F}"/>
          </ac:spMkLst>
        </pc:spChg>
        <pc:spChg chg="mod">
          <ac:chgData name="John Woods" userId="d0a6d2b4e640b736" providerId="LiveId" clId="{613D4F27-8939-486F-8684-20DBF09D513A}" dt="2019-11-04T11:04:09.964" v="106" actId="14100"/>
          <ac:spMkLst>
            <pc:docMk/>
            <pc:sldMk cId="1797125881" sldId="314"/>
            <ac:spMk id="3" creationId="{BF66DC89-122E-4001-8042-0D324E0ACDCB}"/>
          </ac:spMkLst>
        </pc:spChg>
      </pc:sldChg>
    </pc:docChg>
  </pc:docChgLst>
  <pc:docChgLst>
    <pc:chgData name="John Woods" userId="d0a6d2b4e640b736" providerId="LiveId" clId="{49E20C84-E432-4A0A-8968-610705BE8797}"/>
    <pc:docChg chg="modSld">
      <pc:chgData name="John Woods" userId="d0a6d2b4e640b736" providerId="LiveId" clId="{49E20C84-E432-4A0A-8968-610705BE8797}" dt="2019-07-08T14:24:11.258" v="1" actId="20577"/>
      <pc:docMkLst>
        <pc:docMk/>
      </pc:docMkLst>
      <pc:sldChg chg="modSp">
        <pc:chgData name="John Woods" userId="d0a6d2b4e640b736" providerId="LiveId" clId="{49E20C84-E432-4A0A-8968-610705BE8797}" dt="2019-07-08T14:24:11.258" v="1" actId="20577"/>
        <pc:sldMkLst>
          <pc:docMk/>
          <pc:sldMk cId="2743245257" sldId="309"/>
        </pc:sldMkLst>
        <pc:spChg chg="mod">
          <ac:chgData name="John Woods" userId="d0a6d2b4e640b736" providerId="LiveId" clId="{49E20C84-E432-4A0A-8968-610705BE8797}" dt="2019-07-08T14:24:11.258" v="1" actId="20577"/>
          <ac:spMkLst>
            <pc:docMk/>
            <pc:sldMk cId="2743245257" sldId="309"/>
            <ac:spMk id="3" creationId="{F24EAC67-0CE1-4268-9D90-FE695AFA9B9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623DA66E-0409-46B4-81DD-4595EFCC5758}" type="datetimeFigureOut">
              <a:rPr lang="en-GB" smtClean="0"/>
              <a:t>06/11/2019</a:t>
            </a:fld>
            <a:endParaRPr lang="en-GB"/>
          </a:p>
        </p:txBody>
      </p:sp>
      <p:sp>
        <p:nvSpPr>
          <p:cNvPr id="4" name="Footer Placeholder 3"/>
          <p:cNvSpPr>
            <a:spLocks noGrp="1"/>
          </p:cNvSpPr>
          <p:nvPr>
            <p:ph type="ftr" sz="quarter" idx="2"/>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A9545E07-81B1-4951-8FB3-08128F68171D}" type="slidenum">
              <a:rPr lang="en-GB" smtClean="0"/>
              <a:t>‹#›</a:t>
            </a:fld>
            <a:endParaRPr lang="en-GB"/>
          </a:p>
        </p:txBody>
      </p:sp>
    </p:spTree>
    <p:extLst>
      <p:ext uri="{BB962C8B-B14F-4D97-AF65-F5344CB8AC3E}">
        <p14:creationId xmlns:p14="http://schemas.microsoft.com/office/powerpoint/2010/main" val="3628719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F8F6DB66-F896-423A-A193-3D9DF7681BF8}" type="datetimeFigureOut">
              <a:rPr lang="en-GB" smtClean="0"/>
              <a:t>06/11/2019</a:t>
            </a:fld>
            <a:endParaRPr lang="en-GB"/>
          </a:p>
        </p:txBody>
      </p:sp>
      <p:sp>
        <p:nvSpPr>
          <p:cNvPr id="4" name="Slide Image Placeholder 3"/>
          <p:cNvSpPr>
            <a:spLocks noGrp="1" noRot="1" noChangeAspect="1"/>
          </p:cNvSpPr>
          <p:nvPr>
            <p:ph type="sldImg" idx="2"/>
          </p:nvPr>
        </p:nvSpPr>
        <p:spPr>
          <a:xfrm>
            <a:off x="979488" y="1243013"/>
            <a:ext cx="4846637"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86313"/>
            <a:ext cx="5443537" cy="3914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625"/>
            <a:ext cx="2949575"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450" y="9445625"/>
            <a:ext cx="2949575" cy="498475"/>
          </a:xfrm>
          <a:prstGeom prst="rect">
            <a:avLst/>
          </a:prstGeom>
        </p:spPr>
        <p:txBody>
          <a:bodyPr vert="horz" lIns="91440" tIns="45720" rIns="91440" bIns="45720" rtlCol="0" anchor="b"/>
          <a:lstStyle>
            <a:lvl1pPr algn="r">
              <a:defRPr sz="1200"/>
            </a:lvl1pPr>
          </a:lstStyle>
          <a:p>
            <a:fld id="{3604C4FF-DD6C-4CCB-AA0F-72E09ADE4883}" type="slidenum">
              <a:rPr lang="en-GB" smtClean="0"/>
              <a:t>‹#›</a:t>
            </a:fld>
            <a:endParaRPr lang="en-GB"/>
          </a:p>
        </p:txBody>
      </p:sp>
    </p:spTree>
    <p:extLst>
      <p:ext uri="{BB962C8B-B14F-4D97-AF65-F5344CB8AC3E}">
        <p14:creationId xmlns:p14="http://schemas.microsoft.com/office/powerpoint/2010/main" val="121761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GB" dirty="0"/>
              <a:t> </a:t>
            </a:r>
          </a:p>
        </p:txBody>
      </p:sp>
      <p:sp>
        <p:nvSpPr>
          <p:cNvPr id="4" name="Slide Number Placeholder 3"/>
          <p:cNvSpPr>
            <a:spLocks noGrp="1"/>
          </p:cNvSpPr>
          <p:nvPr>
            <p:ph type="sldNum" sz="quarter" idx="10"/>
          </p:nvPr>
        </p:nvSpPr>
        <p:spPr/>
        <p:txBody>
          <a:bodyPr/>
          <a:lstStyle/>
          <a:p>
            <a:fld id="{3604C4FF-DD6C-4CCB-AA0F-72E09ADE4883}" type="slidenum">
              <a:rPr lang="en-GB" smtClean="0"/>
              <a:t>1</a:t>
            </a:fld>
            <a:endParaRPr lang="en-GB"/>
          </a:p>
        </p:txBody>
      </p:sp>
    </p:spTree>
    <p:extLst>
      <p:ext uri="{BB962C8B-B14F-4D97-AF65-F5344CB8AC3E}">
        <p14:creationId xmlns:p14="http://schemas.microsoft.com/office/powerpoint/2010/main" val="197103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10</a:t>
            </a:fld>
            <a:endParaRPr lang="en-GB"/>
          </a:p>
        </p:txBody>
      </p:sp>
    </p:spTree>
    <p:extLst>
      <p:ext uri="{BB962C8B-B14F-4D97-AF65-F5344CB8AC3E}">
        <p14:creationId xmlns:p14="http://schemas.microsoft.com/office/powerpoint/2010/main" val="2710380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11</a:t>
            </a:fld>
            <a:endParaRPr lang="en-GB"/>
          </a:p>
        </p:txBody>
      </p:sp>
    </p:spTree>
    <p:extLst>
      <p:ext uri="{BB962C8B-B14F-4D97-AF65-F5344CB8AC3E}">
        <p14:creationId xmlns:p14="http://schemas.microsoft.com/office/powerpoint/2010/main" val="28597816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12</a:t>
            </a:fld>
            <a:endParaRPr lang="en-GB"/>
          </a:p>
        </p:txBody>
      </p:sp>
    </p:spTree>
    <p:extLst>
      <p:ext uri="{BB962C8B-B14F-4D97-AF65-F5344CB8AC3E}">
        <p14:creationId xmlns:p14="http://schemas.microsoft.com/office/powerpoint/2010/main" val="42788137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13</a:t>
            </a:fld>
            <a:endParaRPr lang="en-GB"/>
          </a:p>
        </p:txBody>
      </p:sp>
    </p:spTree>
    <p:extLst>
      <p:ext uri="{BB962C8B-B14F-4D97-AF65-F5344CB8AC3E}">
        <p14:creationId xmlns:p14="http://schemas.microsoft.com/office/powerpoint/2010/main" val="38400165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14</a:t>
            </a:fld>
            <a:endParaRPr lang="en-GB"/>
          </a:p>
        </p:txBody>
      </p:sp>
    </p:spTree>
    <p:extLst>
      <p:ext uri="{BB962C8B-B14F-4D97-AF65-F5344CB8AC3E}">
        <p14:creationId xmlns:p14="http://schemas.microsoft.com/office/powerpoint/2010/main" val="30275603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15</a:t>
            </a:fld>
            <a:endParaRPr lang="en-GB"/>
          </a:p>
        </p:txBody>
      </p:sp>
    </p:spTree>
    <p:extLst>
      <p:ext uri="{BB962C8B-B14F-4D97-AF65-F5344CB8AC3E}">
        <p14:creationId xmlns:p14="http://schemas.microsoft.com/office/powerpoint/2010/main" val="1633296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16</a:t>
            </a:fld>
            <a:endParaRPr lang="en-GB"/>
          </a:p>
        </p:txBody>
      </p:sp>
    </p:spTree>
    <p:extLst>
      <p:ext uri="{BB962C8B-B14F-4D97-AF65-F5344CB8AC3E}">
        <p14:creationId xmlns:p14="http://schemas.microsoft.com/office/powerpoint/2010/main" val="26275444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17</a:t>
            </a:fld>
            <a:endParaRPr lang="en-GB"/>
          </a:p>
        </p:txBody>
      </p:sp>
    </p:spTree>
    <p:extLst>
      <p:ext uri="{BB962C8B-B14F-4D97-AF65-F5344CB8AC3E}">
        <p14:creationId xmlns:p14="http://schemas.microsoft.com/office/powerpoint/2010/main" val="266994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2</a:t>
            </a:fld>
            <a:endParaRPr lang="en-GB"/>
          </a:p>
        </p:txBody>
      </p:sp>
    </p:spTree>
    <p:extLst>
      <p:ext uri="{BB962C8B-B14F-4D97-AF65-F5344CB8AC3E}">
        <p14:creationId xmlns:p14="http://schemas.microsoft.com/office/powerpoint/2010/main" val="1389354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3</a:t>
            </a:fld>
            <a:endParaRPr lang="en-GB"/>
          </a:p>
        </p:txBody>
      </p:sp>
    </p:spTree>
    <p:extLst>
      <p:ext uri="{BB962C8B-B14F-4D97-AF65-F5344CB8AC3E}">
        <p14:creationId xmlns:p14="http://schemas.microsoft.com/office/powerpoint/2010/main" val="1107234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4</a:t>
            </a:fld>
            <a:endParaRPr lang="en-GB"/>
          </a:p>
        </p:txBody>
      </p:sp>
    </p:spTree>
    <p:extLst>
      <p:ext uri="{BB962C8B-B14F-4D97-AF65-F5344CB8AC3E}">
        <p14:creationId xmlns:p14="http://schemas.microsoft.com/office/powerpoint/2010/main" val="1756721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5</a:t>
            </a:fld>
            <a:endParaRPr lang="en-GB"/>
          </a:p>
        </p:txBody>
      </p:sp>
    </p:spTree>
    <p:extLst>
      <p:ext uri="{BB962C8B-B14F-4D97-AF65-F5344CB8AC3E}">
        <p14:creationId xmlns:p14="http://schemas.microsoft.com/office/powerpoint/2010/main" val="3339510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6</a:t>
            </a:fld>
            <a:endParaRPr lang="en-GB"/>
          </a:p>
        </p:txBody>
      </p:sp>
    </p:spTree>
    <p:extLst>
      <p:ext uri="{BB962C8B-B14F-4D97-AF65-F5344CB8AC3E}">
        <p14:creationId xmlns:p14="http://schemas.microsoft.com/office/powerpoint/2010/main" val="2129465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7</a:t>
            </a:fld>
            <a:endParaRPr lang="en-GB"/>
          </a:p>
        </p:txBody>
      </p:sp>
    </p:spTree>
    <p:extLst>
      <p:ext uri="{BB962C8B-B14F-4D97-AF65-F5344CB8AC3E}">
        <p14:creationId xmlns:p14="http://schemas.microsoft.com/office/powerpoint/2010/main" val="2480767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8</a:t>
            </a:fld>
            <a:endParaRPr lang="en-GB"/>
          </a:p>
        </p:txBody>
      </p:sp>
    </p:spTree>
    <p:extLst>
      <p:ext uri="{BB962C8B-B14F-4D97-AF65-F5344CB8AC3E}">
        <p14:creationId xmlns:p14="http://schemas.microsoft.com/office/powerpoint/2010/main" val="37931311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04C4FF-DD6C-4CCB-AA0F-72E09ADE4883}" type="slidenum">
              <a:rPr lang="en-GB" smtClean="0"/>
              <a:t>9</a:t>
            </a:fld>
            <a:endParaRPr lang="en-GB"/>
          </a:p>
        </p:txBody>
      </p:sp>
    </p:spTree>
    <p:extLst>
      <p:ext uri="{BB962C8B-B14F-4D97-AF65-F5344CB8AC3E}">
        <p14:creationId xmlns:p14="http://schemas.microsoft.com/office/powerpoint/2010/main" val="1391160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631825" y="44450"/>
            <a:ext cx="576263"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spcBef>
                <a:spcPct val="50000"/>
              </a:spcBef>
              <a:defRPr/>
            </a:pPr>
            <a:endParaRPr lang="en-US">
              <a:latin typeface="Arial" charset="0"/>
              <a:ea typeface="ＭＳ Ｐゴシック" charset="0"/>
              <a:cs typeface="+mn-cs"/>
            </a:endParaRPr>
          </a:p>
        </p:txBody>
      </p:sp>
      <p:pic>
        <p:nvPicPr>
          <p:cNvPr id="5" name="Picture 13" descr="ppoint lga 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9525"/>
            <a:ext cx="9899650" cy="683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1069975" y="2217738"/>
            <a:ext cx="8420100" cy="1125537"/>
          </a:xfrm>
        </p:spPr>
        <p:txBody>
          <a:bodyPr/>
          <a:lstStyle>
            <a:lvl1pPr>
              <a:defRPr>
                <a:solidFill>
                  <a:schemeClr val="bg1"/>
                </a:solidFill>
              </a:defRPr>
            </a:lvl1pPr>
          </a:lstStyle>
          <a:p>
            <a:pPr lvl="0"/>
            <a:r>
              <a:rPr lang="en-US" noProof="0"/>
              <a:t>Click to edit Master title style</a:t>
            </a:r>
            <a:endParaRPr lang="en-GB" noProof="0"/>
          </a:p>
        </p:txBody>
      </p:sp>
      <p:sp>
        <p:nvSpPr>
          <p:cNvPr id="5124" name="Rectangle 4"/>
          <p:cNvSpPr>
            <a:spLocks noGrp="1" noChangeArrowheads="1"/>
          </p:cNvSpPr>
          <p:nvPr>
            <p:ph type="subTitle" idx="1"/>
          </p:nvPr>
        </p:nvSpPr>
        <p:spPr>
          <a:xfrm>
            <a:off x="1069975" y="3476625"/>
            <a:ext cx="6934200" cy="1752600"/>
          </a:xfrm>
        </p:spPr>
        <p:txBody>
          <a:bodyPr/>
          <a:lstStyle>
            <a:lvl1pPr marL="0" indent="0">
              <a:buFontTx/>
              <a:buNone/>
              <a:defRPr>
                <a:solidFill>
                  <a:schemeClr val="bg1"/>
                </a:solidFill>
              </a:defRPr>
            </a:lvl1pPr>
          </a:lstStyle>
          <a:p>
            <a:pPr lvl="0"/>
            <a:r>
              <a:rPr lang="en-US" noProof="0"/>
              <a:t>Click to edit Master subtitle style</a:t>
            </a:r>
            <a:endParaRPr lang="en-GB" noProof="0"/>
          </a:p>
        </p:txBody>
      </p:sp>
    </p:spTree>
    <p:extLst>
      <p:ext uri="{BB962C8B-B14F-4D97-AF65-F5344CB8AC3E}">
        <p14:creationId xmlns:p14="http://schemas.microsoft.com/office/powerpoint/2010/main" val="2961117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84200" y="629816"/>
            <a:ext cx="8915400" cy="1143000"/>
          </a:xfrm>
        </p:spPr>
        <p:txBody>
          <a:bodyPr/>
          <a:lstStyle/>
          <a:p>
            <a:r>
              <a:rPr lang="en-US"/>
              <a:t>Click to edit Master title style</a:t>
            </a:r>
          </a:p>
        </p:txBody>
      </p:sp>
      <p:sp>
        <p:nvSpPr>
          <p:cNvPr id="3" name="Vertical Text Placeholder 2"/>
          <p:cNvSpPr>
            <a:spLocks noGrp="1"/>
          </p:cNvSpPr>
          <p:nvPr>
            <p:ph type="body" orient="vert" idx="1"/>
          </p:nvPr>
        </p:nvSpPr>
        <p:spPr>
          <a:xfrm>
            <a:off x="584200" y="1772816"/>
            <a:ext cx="8915400" cy="435334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17610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70750" y="274638"/>
            <a:ext cx="22288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84200" y="274638"/>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15007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0" name="Content Placeholder 9"/>
          <p:cNvSpPr>
            <a:spLocks noGrp="1"/>
          </p:cNvSpPr>
          <p:nvPr>
            <p:ph sz="quarter" idx="10"/>
          </p:nvPr>
        </p:nvSpPr>
        <p:spPr>
          <a:xfrm>
            <a:off x="499623" y="1343804"/>
            <a:ext cx="8382480"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itle 10"/>
          <p:cNvSpPr>
            <a:spLocks noGrp="1"/>
          </p:cNvSpPr>
          <p:nvPr>
            <p:ph type="title"/>
          </p:nvPr>
        </p:nvSpPr>
        <p:spPr>
          <a:xfrm>
            <a:off x="495300" y="548641"/>
            <a:ext cx="8729663"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dirty="0"/>
              <a:t>Click to edit Master title style</a:t>
            </a:r>
            <a:endParaRPr lang="en-US" sz="2800" dirty="0">
              <a:solidFill>
                <a:srgbClr val="005EB8"/>
              </a:solidFill>
              <a:latin typeface="Arial" charset="0"/>
              <a:ea typeface="Arial" charset="0"/>
              <a:cs typeface="Arial" charset="0"/>
            </a:endParaRPr>
          </a:p>
        </p:txBody>
      </p:sp>
      <p:pic>
        <p:nvPicPr>
          <p:cNvPr id="4" name="Picture 3"/>
          <p:cNvPicPr>
            <a:picLocks noChangeAspect="1"/>
          </p:cNvPicPr>
          <p:nvPr userDrawn="1"/>
        </p:nvPicPr>
        <p:blipFill>
          <a:blip r:embed="rId2"/>
          <a:stretch>
            <a:fillRect/>
          </a:stretch>
        </p:blipFill>
        <p:spPr>
          <a:xfrm>
            <a:off x="8317734" y="295675"/>
            <a:ext cx="1250198" cy="502978"/>
          </a:xfrm>
          <a:prstGeom prst="rect">
            <a:avLst/>
          </a:prstGeom>
        </p:spPr>
      </p:pic>
      <p:sp>
        <p:nvSpPr>
          <p:cNvPr id="9" name="Footer Placeholder 2"/>
          <p:cNvSpPr>
            <a:spLocks noGrp="1"/>
          </p:cNvSpPr>
          <p:nvPr>
            <p:ph type="ftr" sz="quarter" idx="3"/>
          </p:nvPr>
        </p:nvSpPr>
        <p:spPr>
          <a:xfrm>
            <a:off x="748232" y="6333440"/>
            <a:ext cx="6200094"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US" dirty="0"/>
              <a:t>Presentation title</a:t>
            </a:r>
          </a:p>
        </p:txBody>
      </p:sp>
    </p:spTree>
    <p:extLst>
      <p:ext uri="{BB962C8B-B14F-4D97-AF65-F5344CB8AC3E}">
        <p14:creationId xmlns:p14="http://schemas.microsoft.com/office/powerpoint/2010/main" val="4197018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F39A5-8A0A-46C0-BFCD-781653C49475}"/>
              </a:ext>
            </a:extLst>
          </p:cNvPr>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GB"/>
          </a:p>
        </p:txBody>
      </p:sp>
      <p:sp>
        <p:nvSpPr>
          <p:cNvPr id="3" name="Subtitle 2">
            <a:extLst>
              <a:ext uri="{FF2B5EF4-FFF2-40B4-BE49-F238E27FC236}">
                <a16:creationId xmlns:a16="http://schemas.microsoft.com/office/drawing/2014/main" id="{0272075B-00B2-433D-B9AA-9287084A13EE}"/>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F95952D-7E0E-4131-B56E-465B7BDC7882}"/>
              </a:ext>
            </a:extLst>
          </p:cNvPr>
          <p:cNvSpPr>
            <a:spLocks noGrp="1"/>
          </p:cNvSpPr>
          <p:nvPr>
            <p:ph type="dt" sz="half" idx="10"/>
          </p:nvPr>
        </p:nvSpPr>
        <p:spPr/>
        <p:txBody>
          <a:bodyPr/>
          <a:lstStyle/>
          <a:p>
            <a:fld id="{6DC733CA-7A1F-4551-9650-ED39D96EA777}" type="datetimeFigureOut">
              <a:rPr lang="en-GB" smtClean="0"/>
              <a:t>06/11/2019</a:t>
            </a:fld>
            <a:endParaRPr lang="en-GB"/>
          </a:p>
        </p:txBody>
      </p:sp>
      <p:sp>
        <p:nvSpPr>
          <p:cNvPr id="5" name="Footer Placeholder 4">
            <a:extLst>
              <a:ext uri="{FF2B5EF4-FFF2-40B4-BE49-F238E27FC236}">
                <a16:creationId xmlns:a16="http://schemas.microsoft.com/office/drawing/2014/main" id="{1774D428-E45E-4354-A9F7-FC7F81A017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92EDA5-A394-48F8-8CBC-B1EAFB9E55F4}"/>
              </a:ext>
            </a:extLst>
          </p:cNvPr>
          <p:cNvSpPr>
            <a:spLocks noGrp="1"/>
          </p:cNvSpPr>
          <p:nvPr>
            <p:ph type="sldNum" sz="quarter" idx="12"/>
          </p:nvPr>
        </p:nvSpPr>
        <p:spPr/>
        <p:txBody>
          <a:bodyPr/>
          <a:lstStyle/>
          <a:p>
            <a:fld id="{A8F276EC-0F71-4E1C-AFC1-D3971CF06DE6}" type="slidenum">
              <a:rPr lang="en-GB" smtClean="0"/>
              <a:t>‹#›</a:t>
            </a:fld>
            <a:endParaRPr lang="en-GB"/>
          </a:p>
        </p:txBody>
      </p:sp>
    </p:spTree>
    <p:extLst>
      <p:ext uri="{BB962C8B-B14F-4D97-AF65-F5344CB8AC3E}">
        <p14:creationId xmlns:p14="http://schemas.microsoft.com/office/powerpoint/2010/main" val="683054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02E83-9D3D-4BBB-96C6-D2FEF90FEFE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E17A2E-E4F0-4305-B504-A4B6AF3CE3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BEB95B-B61F-4EFF-80E4-6731C611B678}"/>
              </a:ext>
            </a:extLst>
          </p:cNvPr>
          <p:cNvSpPr>
            <a:spLocks noGrp="1"/>
          </p:cNvSpPr>
          <p:nvPr>
            <p:ph type="dt" sz="half" idx="10"/>
          </p:nvPr>
        </p:nvSpPr>
        <p:spPr/>
        <p:txBody>
          <a:bodyPr/>
          <a:lstStyle/>
          <a:p>
            <a:fld id="{6DC733CA-7A1F-4551-9650-ED39D96EA777}" type="datetimeFigureOut">
              <a:rPr lang="en-GB" smtClean="0"/>
              <a:t>06/11/2019</a:t>
            </a:fld>
            <a:endParaRPr lang="en-GB"/>
          </a:p>
        </p:txBody>
      </p:sp>
      <p:sp>
        <p:nvSpPr>
          <p:cNvPr id="5" name="Footer Placeholder 4">
            <a:extLst>
              <a:ext uri="{FF2B5EF4-FFF2-40B4-BE49-F238E27FC236}">
                <a16:creationId xmlns:a16="http://schemas.microsoft.com/office/drawing/2014/main" id="{D597B760-16A3-4792-9C03-5FFCA05DE2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86C51F-215C-4C9E-98A7-BE32AA3E8C4F}"/>
              </a:ext>
            </a:extLst>
          </p:cNvPr>
          <p:cNvSpPr>
            <a:spLocks noGrp="1"/>
          </p:cNvSpPr>
          <p:nvPr>
            <p:ph type="sldNum" sz="quarter" idx="12"/>
          </p:nvPr>
        </p:nvSpPr>
        <p:spPr/>
        <p:txBody>
          <a:bodyPr/>
          <a:lstStyle/>
          <a:p>
            <a:fld id="{A8F276EC-0F71-4E1C-AFC1-D3971CF06DE6}" type="slidenum">
              <a:rPr lang="en-GB" smtClean="0"/>
              <a:t>‹#›</a:t>
            </a:fld>
            <a:endParaRPr lang="en-GB"/>
          </a:p>
        </p:txBody>
      </p:sp>
    </p:spTree>
    <p:extLst>
      <p:ext uri="{BB962C8B-B14F-4D97-AF65-F5344CB8AC3E}">
        <p14:creationId xmlns:p14="http://schemas.microsoft.com/office/powerpoint/2010/main" val="2936231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26CE7-2F58-44A1-84CB-F8B71B563361}"/>
              </a:ext>
            </a:extLst>
          </p:cNvPr>
          <p:cNvSpPr>
            <a:spLocks noGrp="1"/>
          </p:cNvSpPr>
          <p:nvPr>
            <p:ph type="title"/>
          </p:nvPr>
        </p:nvSpPr>
        <p:spPr>
          <a:xfrm>
            <a:off x="675878" y="1709739"/>
            <a:ext cx="8543925" cy="2852737"/>
          </a:xfrm>
        </p:spPr>
        <p:txBody>
          <a:bodyPr anchor="b"/>
          <a:lstStyle>
            <a:lvl1pPr>
              <a:defRPr sz="4875"/>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2A98D26-61DE-49BD-9DC6-3C9B990FB34B}"/>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6F0B59-46E9-4302-8241-E607EA4D057B}"/>
              </a:ext>
            </a:extLst>
          </p:cNvPr>
          <p:cNvSpPr>
            <a:spLocks noGrp="1"/>
          </p:cNvSpPr>
          <p:nvPr>
            <p:ph type="dt" sz="half" idx="10"/>
          </p:nvPr>
        </p:nvSpPr>
        <p:spPr/>
        <p:txBody>
          <a:bodyPr/>
          <a:lstStyle/>
          <a:p>
            <a:fld id="{6DC733CA-7A1F-4551-9650-ED39D96EA777}" type="datetimeFigureOut">
              <a:rPr lang="en-GB" smtClean="0"/>
              <a:t>06/11/2019</a:t>
            </a:fld>
            <a:endParaRPr lang="en-GB"/>
          </a:p>
        </p:txBody>
      </p:sp>
      <p:sp>
        <p:nvSpPr>
          <p:cNvPr id="5" name="Footer Placeholder 4">
            <a:extLst>
              <a:ext uri="{FF2B5EF4-FFF2-40B4-BE49-F238E27FC236}">
                <a16:creationId xmlns:a16="http://schemas.microsoft.com/office/drawing/2014/main" id="{80A7AD3B-2F0D-46F1-A5CE-31AE838853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5A8581-62EC-46DA-8754-FAC78B1F03BC}"/>
              </a:ext>
            </a:extLst>
          </p:cNvPr>
          <p:cNvSpPr>
            <a:spLocks noGrp="1"/>
          </p:cNvSpPr>
          <p:nvPr>
            <p:ph type="sldNum" sz="quarter" idx="12"/>
          </p:nvPr>
        </p:nvSpPr>
        <p:spPr/>
        <p:txBody>
          <a:bodyPr/>
          <a:lstStyle/>
          <a:p>
            <a:fld id="{A8F276EC-0F71-4E1C-AFC1-D3971CF06DE6}" type="slidenum">
              <a:rPr lang="en-GB" smtClean="0"/>
              <a:t>‹#›</a:t>
            </a:fld>
            <a:endParaRPr lang="en-GB"/>
          </a:p>
        </p:txBody>
      </p:sp>
    </p:spTree>
    <p:extLst>
      <p:ext uri="{BB962C8B-B14F-4D97-AF65-F5344CB8AC3E}">
        <p14:creationId xmlns:p14="http://schemas.microsoft.com/office/powerpoint/2010/main" val="16688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14E7F-A022-49C4-8F8B-6588068B7E9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E1EDEE-85A3-40F6-A2CC-381223D735B2}"/>
              </a:ext>
            </a:extLst>
          </p:cNvPr>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F7E9D6D-1ED0-4D9A-A0BA-6E52C2E185C2}"/>
              </a:ext>
            </a:extLst>
          </p:cNvPr>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94C1E3D-BFFB-4EA5-9FA9-7D41B7036D49}"/>
              </a:ext>
            </a:extLst>
          </p:cNvPr>
          <p:cNvSpPr>
            <a:spLocks noGrp="1"/>
          </p:cNvSpPr>
          <p:nvPr>
            <p:ph type="dt" sz="half" idx="10"/>
          </p:nvPr>
        </p:nvSpPr>
        <p:spPr/>
        <p:txBody>
          <a:bodyPr/>
          <a:lstStyle/>
          <a:p>
            <a:fld id="{6DC733CA-7A1F-4551-9650-ED39D96EA777}" type="datetimeFigureOut">
              <a:rPr lang="en-GB" smtClean="0"/>
              <a:t>06/11/2019</a:t>
            </a:fld>
            <a:endParaRPr lang="en-GB"/>
          </a:p>
        </p:txBody>
      </p:sp>
      <p:sp>
        <p:nvSpPr>
          <p:cNvPr id="6" name="Footer Placeholder 5">
            <a:extLst>
              <a:ext uri="{FF2B5EF4-FFF2-40B4-BE49-F238E27FC236}">
                <a16:creationId xmlns:a16="http://schemas.microsoft.com/office/drawing/2014/main" id="{4E5FC6B6-46AC-4139-A66E-E155A91B15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3C9926-E876-45E7-804F-BB10F1EF2C83}"/>
              </a:ext>
            </a:extLst>
          </p:cNvPr>
          <p:cNvSpPr>
            <a:spLocks noGrp="1"/>
          </p:cNvSpPr>
          <p:nvPr>
            <p:ph type="sldNum" sz="quarter" idx="12"/>
          </p:nvPr>
        </p:nvSpPr>
        <p:spPr/>
        <p:txBody>
          <a:bodyPr/>
          <a:lstStyle/>
          <a:p>
            <a:fld id="{A8F276EC-0F71-4E1C-AFC1-D3971CF06DE6}" type="slidenum">
              <a:rPr lang="en-GB" smtClean="0"/>
              <a:t>‹#›</a:t>
            </a:fld>
            <a:endParaRPr lang="en-GB"/>
          </a:p>
        </p:txBody>
      </p:sp>
    </p:spTree>
    <p:extLst>
      <p:ext uri="{BB962C8B-B14F-4D97-AF65-F5344CB8AC3E}">
        <p14:creationId xmlns:p14="http://schemas.microsoft.com/office/powerpoint/2010/main" val="2560554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8F6FD-BF5A-4920-9C89-716F9708AD4A}"/>
              </a:ext>
            </a:extLst>
          </p:cNvPr>
          <p:cNvSpPr>
            <a:spLocks noGrp="1"/>
          </p:cNvSpPr>
          <p:nvPr>
            <p:ph type="title"/>
          </p:nvPr>
        </p:nvSpPr>
        <p:spPr>
          <a:xfrm>
            <a:off x="682328" y="365126"/>
            <a:ext cx="8543925"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00EBB1-CCE2-4D70-A680-BEE1522177CB}"/>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4" name="Content Placeholder 3">
            <a:extLst>
              <a:ext uri="{FF2B5EF4-FFF2-40B4-BE49-F238E27FC236}">
                <a16:creationId xmlns:a16="http://schemas.microsoft.com/office/drawing/2014/main" id="{7821CBBF-BBAB-4EFE-A4CC-212CFCF99598}"/>
              </a:ext>
            </a:extLst>
          </p:cNvPr>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16A4A00-DE25-446B-ACA8-7E0695FDDC32}"/>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6" name="Content Placeholder 5">
            <a:extLst>
              <a:ext uri="{FF2B5EF4-FFF2-40B4-BE49-F238E27FC236}">
                <a16:creationId xmlns:a16="http://schemas.microsoft.com/office/drawing/2014/main" id="{37ADF391-A834-4F8D-9F63-C9C3622D2DC5}"/>
              </a:ext>
            </a:extLst>
          </p:cNvPr>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05C0F3E-8441-4DEF-A8B2-4CC0020DF61F}"/>
              </a:ext>
            </a:extLst>
          </p:cNvPr>
          <p:cNvSpPr>
            <a:spLocks noGrp="1"/>
          </p:cNvSpPr>
          <p:nvPr>
            <p:ph type="dt" sz="half" idx="10"/>
          </p:nvPr>
        </p:nvSpPr>
        <p:spPr/>
        <p:txBody>
          <a:bodyPr/>
          <a:lstStyle/>
          <a:p>
            <a:fld id="{6DC733CA-7A1F-4551-9650-ED39D96EA777}" type="datetimeFigureOut">
              <a:rPr lang="en-GB" smtClean="0"/>
              <a:t>06/11/2019</a:t>
            </a:fld>
            <a:endParaRPr lang="en-GB"/>
          </a:p>
        </p:txBody>
      </p:sp>
      <p:sp>
        <p:nvSpPr>
          <p:cNvPr id="8" name="Footer Placeholder 7">
            <a:extLst>
              <a:ext uri="{FF2B5EF4-FFF2-40B4-BE49-F238E27FC236}">
                <a16:creationId xmlns:a16="http://schemas.microsoft.com/office/drawing/2014/main" id="{224A3621-FA0A-4969-BE40-B2284CD83E0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0613CF0-ADBC-4877-BF18-11D2A618BF5F}"/>
              </a:ext>
            </a:extLst>
          </p:cNvPr>
          <p:cNvSpPr>
            <a:spLocks noGrp="1"/>
          </p:cNvSpPr>
          <p:nvPr>
            <p:ph type="sldNum" sz="quarter" idx="12"/>
          </p:nvPr>
        </p:nvSpPr>
        <p:spPr/>
        <p:txBody>
          <a:bodyPr/>
          <a:lstStyle/>
          <a:p>
            <a:fld id="{A8F276EC-0F71-4E1C-AFC1-D3971CF06DE6}" type="slidenum">
              <a:rPr lang="en-GB" smtClean="0"/>
              <a:t>‹#›</a:t>
            </a:fld>
            <a:endParaRPr lang="en-GB"/>
          </a:p>
        </p:txBody>
      </p:sp>
    </p:spTree>
    <p:extLst>
      <p:ext uri="{BB962C8B-B14F-4D97-AF65-F5344CB8AC3E}">
        <p14:creationId xmlns:p14="http://schemas.microsoft.com/office/powerpoint/2010/main" val="22041990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A508A-E553-4376-A723-A54EDE0AE29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E3EDA4C-5812-435A-8F1E-15F005E01926}"/>
              </a:ext>
            </a:extLst>
          </p:cNvPr>
          <p:cNvSpPr>
            <a:spLocks noGrp="1"/>
          </p:cNvSpPr>
          <p:nvPr>
            <p:ph type="dt" sz="half" idx="10"/>
          </p:nvPr>
        </p:nvSpPr>
        <p:spPr/>
        <p:txBody>
          <a:bodyPr/>
          <a:lstStyle/>
          <a:p>
            <a:fld id="{6DC733CA-7A1F-4551-9650-ED39D96EA777}" type="datetimeFigureOut">
              <a:rPr lang="en-GB" smtClean="0"/>
              <a:t>06/11/2019</a:t>
            </a:fld>
            <a:endParaRPr lang="en-GB"/>
          </a:p>
        </p:txBody>
      </p:sp>
      <p:sp>
        <p:nvSpPr>
          <p:cNvPr id="4" name="Footer Placeholder 3">
            <a:extLst>
              <a:ext uri="{FF2B5EF4-FFF2-40B4-BE49-F238E27FC236}">
                <a16:creationId xmlns:a16="http://schemas.microsoft.com/office/drawing/2014/main" id="{4E9614CE-ECE1-494E-9314-63C4F14A2A9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CFE34B2-CAFE-4B06-8E94-19D79B8A2462}"/>
              </a:ext>
            </a:extLst>
          </p:cNvPr>
          <p:cNvSpPr>
            <a:spLocks noGrp="1"/>
          </p:cNvSpPr>
          <p:nvPr>
            <p:ph type="sldNum" sz="quarter" idx="12"/>
          </p:nvPr>
        </p:nvSpPr>
        <p:spPr/>
        <p:txBody>
          <a:bodyPr/>
          <a:lstStyle/>
          <a:p>
            <a:fld id="{A8F276EC-0F71-4E1C-AFC1-D3971CF06DE6}" type="slidenum">
              <a:rPr lang="en-GB" smtClean="0"/>
              <a:t>‹#›</a:t>
            </a:fld>
            <a:endParaRPr lang="en-GB"/>
          </a:p>
        </p:txBody>
      </p:sp>
    </p:spTree>
    <p:extLst>
      <p:ext uri="{BB962C8B-B14F-4D97-AF65-F5344CB8AC3E}">
        <p14:creationId xmlns:p14="http://schemas.microsoft.com/office/powerpoint/2010/main" val="42214183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190C15-FDA1-4378-987A-4C67E938415F}"/>
              </a:ext>
            </a:extLst>
          </p:cNvPr>
          <p:cNvSpPr>
            <a:spLocks noGrp="1"/>
          </p:cNvSpPr>
          <p:nvPr>
            <p:ph type="dt" sz="half" idx="10"/>
          </p:nvPr>
        </p:nvSpPr>
        <p:spPr/>
        <p:txBody>
          <a:bodyPr/>
          <a:lstStyle/>
          <a:p>
            <a:fld id="{6DC733CA-7A1F-4551-9650-ED39D96EA777}" type="datetimeFigureOut">
              <a:rPr lang="en-GB" smtClean="0"/>
              <a:t>06/11/2019</a:t>
            </a:fld>
            <a:endParaRPr lang="en-GB"/>
          </a:p>
        </p:txBody>
      </p:sp>
      <p:sp>
        <p:nvSpPr>
          <p:cNvPr id="3" name="Footer Placeholder 2">
            <a:extLst>
              <a:ext uri="{FF2B5EF4-FFF2-40B4-BE49-F238E27FC236}">
                <a16:creationId xmlns:a16="http://schemas.microsoft.com/office/drawing/2014/main" id="{021A4BE0-C17F-4D67-9251-12E3A62E322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87B91E0-9485-40F0-B454-00799123670A}"/>
              </a:ext>
            </a:extLst>
          </p:cNvPr>
          <p:cNvSpPr>
            <a:spLocks noGrp="1"/>
          </p:cNvSpPr>
          <p:nvPr>
            <p:ph type="sldNum" sz="quarter" idx="12"/>
          </p:nvPr>
        </p:nvSpPr>
        <p:spPr/>
        <p:txBody>
          <a:bodyPr/>
          <a:lstStyle/>
          <a:p>
            <a:fld id="{A8F276EC-0F71-4E1C-AFC1-D3971CF06DE6}" type="slidenum">
              <a:rPr lang="en-GB" smtClean="0"/>
              <a:t>‹#›</a:t>
            </a:fld>
            <a:endParaRPr lang="en-GB"/>
          </a:p>
        </p:txBody>
      </p:sp>
    </p:spTree>
    <p:extLst>
      <p:ext uri="{BB962C8B-B14F-4D97-AF65-F5344CB8AC3E}">
        <p14:creationId xmlns:p14="http://schemas.microsoft.com/office/powerpoint/2010/main" val="3618698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54449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D6423-AD7C-483C-A47A-C7BEECD442E0}"/>
              </a:ext>
            </a:extLst>
          </p:cNvPr>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9B5A265-8E51-4FC8-B5D7-901CFBE17AA4}"/>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377A8CE-616F-4B34-9828-F078B773969C}"/>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a:extLst>
              <a:ext uri="{FF2B5EF4-FFF2-40B4-BE49-F238E27FC236}">
                <a16:creationId xmlns:a16="http://schemas.microsoft.com/office/drawing/2014/main" id="{7ECD6FED-E0EB-4B4F-9C79-12EB1FAE3D3A}"/>
              </a:ext>
            </a:extLst>
          </p:cNvPr>
          <p:cNvSpPr>
            <a:spLocks noGrp="1"/>
          </p:cNvSpPr>
          <p:nvPr>
            <p:ph type="dt" sz="half" idx="10"/>
          </p:nvPr>
        </p:nvSpPr>
        <p:spPr/>
        <p:txBody>
          <a:bodyPr/>
          <a:lstStyle/>
          <a:p>
            <a:fld id="{6DC733CA-7A1F-4551-9650-ED39D96EA777}" type="datetimeFigureOut">
              <a:rPr lang="en-GB" smtClean="0"/>
              <a:t>06/11/2019</a:t>
            </a:fld>
            <a:endParaRPr lang="en-GB"/>
          </a:p>
        </p:txBody>
      </p:sp>
      <p:sp>
        <p:nvSpPr>
          <p:cNvPr id="6" name="Footer Placeholder 5">
            <a:extLst>
              <a:ext uri="{FF2B5EF4-FFF2-40B4-BE49-F238E27FC236}">
                <a16:creationId xmlns:a16="http://schemas.microsoft.com/office/drawing/2014/main" id="{D2D62942-0560-4FEB-BE0C-02748C87E1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0B28D85-7B68-45D1-B495-7DB83E38164D}"/>
              </a:ext>
            </a:extLst>
          </p:cNvPr>
          <p:cNvSpPr>
            <a:spLocks noGrp="1"/>
          </p:cNvSpPr>
          <p:nvPr>
            <p:ph type="sldNum" sz="quarter" idx="12"/>
          </p:nvPr>
        </p:nvSpPr>
        <p:spPr/>
        <p:txBody>
          <a:bodyPr/>
          <a:lstStyle/>
          <a:p>
            <a:fld id="{A8F276EC-0F71-4E1C-AFC1-D3971CF06DE6}" type="slidenum">
              <a:rPr lang="en-GB" smtClean="0"/>
              <a:t>‹#›</a:t>
            </a:fld>
            <a:endParaRPr lang="en-GB"/>
          </a:p>
        </p:txBody>
      </p:sp>
    </p:spTree>
    <p:extLst>
      <p:ext uri="{BB962C8B-B14F-4D97-AF65-F5344CB8AC3E}">
        <p14:creationId xmlns:p14="http://schemas.microsoft.com/office/powerpoint/2010/main" val="40246465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D6CB4-A7E0-47CD-9806-A04647DDBF50}"/>
              </a:ext>
            </a:extLst>
          </p:cNvPr>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472F30A-33BD-4F69-B94F-2986922CF23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lang="en-GB"/>
          </a:p>
        </p:txBody>
      </p:sp>
      <p:sp>
        <p:nvSpPr>
          <p:cNvPr id="4" name="Text Placeholder 3">
            <a:extLst>
              <a:ext uri="{FF2B5EF4-FFF2-40B4-BE49-F238E27FC236}">
                <a16:creationId xmlns:a16="http://schemas.microsoft.com/office/drawing/2014/main" id="{11EFB7C2-44E8-40A3-A85E-189A93BAB25F}"/>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a:extLst>
              <a:ext uri="{FF2B5EF4-FFF2-40B4-BE49-F238E27FC236}">
                <a16:creationId xmlns:a16="http://schemas.microsoft.com/office/drawing/2014/main" id="{DD184974-60E9-4188-8637-CEE5AE7D47B6}"/>
              </a:ext>
            </a:extLst>
          </p:cNvPr>
          <p:cNvSpPr>
            <a:spLocks noGrp="1"/>
          </p:cNvSpPr>
          <p:nvPr>
            <p:ph type="dt" sz="half" idx="10"/>
          </p:nvPr>
        </p:nvSpPr>
        <p:spPr/>
        <p:txBody>
          <a:bodyPr/>
          <a:lstStyle/>
          <a:p>
            <a:fld id="{6DC733CA-7A1F-4551-9650-ED39D96EA777}" type="datetimeFigureOut">
              <a:rPr lang="en-GB" smtClean="0"/>
              <a:t>06/11/2019</a:t>
            </a:fld>
            <a:endParaRPr lang="en-GB"/>
          </a:p>
        </p:txBody>
      </p:sp>
      <p:sp>
        <p:nvSpPr>
          <p:cNvPr id="6" name="Footer Placeholder 5">
            <a:extLst>
              <a:ext uri="{FF2B5EF4-FFF2-40B4-BE49-F238E27FC236}">
                <a16:creationId xmlns:a16="http://schemas.microsoft.com/office/drawing/2014/main" id="{C301A385-61E5-4A76-BA37-D4071B2044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0D661E7-0F75-4B58-BBAF-70CA61B7F860}"/>
              </a:ext>
            </a:extLst>
          </p:cNvPr>
          <p:cNvSpPr>
            <a:spLocks noGrp="1"/>
          </p:cNvSpPr>
          <p:nvPr>
            <p:ph type="sldNum" sz="quarter" idx="12"/>
          </p:nvPr>
        </p:nvSpPr>
        <p:spPr/>
        <p:txBody>
          <a:bodyPr/>
          <a:lstStyle/>
          <a:p>
            <a:fld id="{A8F276EC-0F71-4E1C-AFC1-D3971CF06DE6}" type="slidenum">
              <a:rPr lang="en-GB" smtClean="0"/>
              <a:t>‹#›</a:t>
            </a:fld>
            <a:endParaRPr lang="en-GB"/>
          </a:p>
        </p:txBody>
      </p:sp>
    </p:spTree>
    <p:extLst>
      <p:ext uri="{BB962C8B-B14F-4D97-AF65-F5344CB8AC3E}">
        <p14:creationId xmlns:p14="http://schemas.microsoft.com/office/powerpoint/2010/main" val="15834250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FAD8C-A202-4B4A-9AE8-C9FE0E42C20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AA561DB-27DE-43D0-B599-C5535BC69B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302127-BB8E-4044-BBDC-263D50534290}"/>
              </a:ext>
            </a:extLst>
          </p:cNvPr>
          <p:cNvSpPr>
            <a:spLocks noGrp="1"/>
          </p:cNvSpPr>
          <p:nvPr>
            <p:ph type="dt" sz="half" idx="10"/>
          </p:nvPr>
        </p:nvSpPr>
        <p:spPr/>
        <p:txBody>
          <a:bodyPr/>
          <a:lstStyle/>
          <a:p>
            <a:fld id="{6DC733CA-7A1F-4551-9650-ED39D96EA777}" type="datetimeFigureOut">
              <a:rPr lang="en-GB" smtClean="0"/>
              <a:t>06/11/2019</a:t>
            </a:fld>
            <a:endParaRPr lang="en-GB"/>
          </a:p>
        </p:txBody>
      </p:sp>
      <p:sp>
        <p:nvSpPr>
          <p:cNvPr id="5" name="Footer Placeholder 4">
            <a:extLst>
              <a:ext uri="{FF2B5EF4-FFF2-40B4-BE49-F238E27FC236}">
                <a16:creationId xmlns:a16="http://schemas.microsoft.com/office/drawing/2014/main" id="{17A3AADF-89E3-4E63-AFE9-1638ABECC4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C95852-7377-4989-A533-48EABC78965F}"/>
              </a:ext>
            </a:extLst>
          </p:cNvPr>
          <p:cNvSpPr>
            <a:spLocks noGrp="1"/>
          </p:cNvSpPr>
          <p:nvPr>
            <p:ph type="sldNum" sz="quarter" idx="12"/>
          </p:nvPr>
        </p:nvSpPr>
        <p:spPr/>
        <p:txBody>
          <a:bodyPr/>
          <a:lstStyle/>
          <a:p>
            <a:fld id="{A8F276EC-0F71-4E1C-AFC1-D3971CF06DE6}" type="slidenum">
              <a:rPr lang="en-GB" smtClean="0"/>
              <a:t>‹#›</a:t>
            </a:fld>
            <a:endParaRPr lang="en-GB"/>
          </a:p>
        </p:txBody>
      </p:sp>
    </p:spTree>
    <p:extLst>
      <p:ext uri="{BB962C8B-B14F-4D97-AF65-F5344CB8AC3E}">
        <p14:creationId xmlns:p14="http://schemas.microsoft.com/office/powerpoint/2010/main" val="1192561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CB35B5-3823-4E6D-8873-5EE53998D199}"/>
              </a:ext>
            </a:extLst>
          </p:cNvPr>
          <p:cNvSpPr>
            <a:spLocks noGrp="1"/>
          </p:cNvSpPr>
          <p:nvPr>
            <p:ph type="title" orient="vert"/>
          </p:nvPr>
        </p:nvSpPr>
        <p:spPr>
          <a:xfrm>
            <a:off x="7088981" y="365125"/>
            <a:ext cx="2135981"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3D692E-24C1-4C41-91B6-E583F3D6BC03}"/>
              </a:ext>
            </a:extLst>
          </p:cNvPr>
          <p:cNvSpPr>
            <a:spLocks noGrp="1"/>
          </p:cNvSpPr>
          <p:nvPr>
            <p:ph type="body" orient="vert" idx="1"/>
          </p:nvPr>
        </p:nvSpPr>
        <p:spPr>
          <a:xfrm>
            <a:off x="681037"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8EA8DA-F0E9-45AB-BC44-858D0D319EAC}"/>
              </a:ext>
            </a:extLst>
          </p:cNvPr>
          <p:cNvSpPr>
            <a:spLocks noGrp="1"/>
          </p:cNvSpPr>
          <p:nvPr>
            <p:ph type="dt" sz="half" idx="10"/>
          </p:nvPr>
        </p:nvSpPr>
        <p:spPr/>
        <p:txBody>
          <a:bodyPr/>
          <a:lstStyle/>
          <a:p>
            <a:fld id="{6DC733CA-7A1F-4551-9650-ED39D96EA777}" type="datetimeFigureOut">
              <a:rPr lang="en-GB" smtClean="0"/>
              <a:t>06/11/2019</a:t>
            </a:fld>
            <a:endParaRPr lang="en-GB"/>
          </a:p>
        </p:txBody>
      </p:sp>
      <p:sp>
        <p:nvSpPr>
          <p:cNvPr id="5" name="Footer Placeholder 4">
            <a:extLst>
              <a:ext uri="{FF2B5EF4-FFF2-40B4-BE49-F238E27FC236}">
                <a16:creationId xmlns:a16="http://schemas.microsoft.com/office/drawing/2014/main" id="{1502901A-A81B-4777-B75A-C461080647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AE240A-6DB9-454D-AF52-B861AC88D646}"/>
              </a:ext>
            </a:extLst>
          </p:cNvPr>
          <p:cNvSpPr>
            <a:spLocks noGrp="1"/>
          </p:cNvSpPr>
          <p:nvPr>
            <p:ph type="sldNum" sz="quarter" idx="12"/>
          </p:nvPr>
        </p:nvSpPr>
        <p:spPr/>
        <p:txBody>
          <a:bodyPr/>
          <a:lstStyle/>
          <a:p>
            <a:fld id="{A8F276EC-0F71-4E1C-AFC1-D3971CF06DE6}" type="slidenum">
              <a:rPr lang="en-GB" smtClean="0"/>
              <a:t>‹#›</a:t>
            </a:fld>
            <a:endParaRPr lang="en-GB"/>
          </a:p>
        </p:txBody>
      </p:sp>
    </p:spTree>
    <p:extLst>
      <p:ext uri="{BB962C8B-B14F-4D97-AF65-F5344CB8AC3E}">
        <p14:creationId xmlns:p14="http://schemas.microsoft.com/office/powerpoint/2010/main" val="1567770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2520" y="4406900"/>
            <a:ext cx="8856984"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32520" y="2906713"/>
            <a:ext cx="8856984"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95830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84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81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0634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43158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84200" y="557808"/>
            <a:ext cx="8915400" cy="1143000"/>
          </a:xfrm>
        </p:spPr>
        <p:txBody>
          <a:bodyPr/>
          <a:lstStyle/>
          <a:p>
            <a:r>
              <a:rPr lang="en-US"/>
              <a:t>Click to edit Master title style</a:t>
            </a:r>
          </a:p>
        </p:txBody>
      </p:sp>
    </p:spTree>
    <p:extLst>
      <p:ext uri="{BB962C8B-B14F-4D97-AF65-F5344CB8AC3E}">
        <p14:creationId xmlns:p14="http://schemas.microsoft.com/office/powerpoint/2010/main" val="1860021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87613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0512" y="404664"/>
            <a:ext cx="3187130"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3500" y="404664"/>
            <a:ext cx="5537200" cy="57214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60512" y="1700808"/>
            <a:ext cx="3193926" cy="442535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57793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45022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84200" y="1196975"/>
            <a:ext cx="89154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4099" name="Rectangle 3"/>
          <p:cNvSpPr>
            <a:spLocks noGrp="1" noChangeArrowheads="1"/>
          </p:cNvSpPr>
          <p:nvPr>
            <p:ph type="body" idx="1"/>
          </p:nvPr>
        </p:nvSpPr>
        <p:spPr bwMode="auto">
          <a:xfrm>
            <a:off x="584200" y="1844675"/>
            <a:ext cx="8915400" cy="428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100" name="Line 4"/>
          <p:cNvSpPr>
            <a:spLocks noChangeShapeType="1"/>
          </p:cNvSpPr>
          <p:nvPr/>
        </p:nvSpPr>
        <p:spPr bwMode="auto">
          <a:xfrm>
            <a:off x="584200" y="6453188"/>
            <a:ext cx="88931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endParaRPr lang="en-US">
              <a:latin typeface="Arial" charset="0"/>
              <a:ea typeface="ＭＳ Ｐゴシック" charset="0"/>
              <a:cs typeface="+mn-cs"/>
            </a:endParaRPr>
          </a:p>
        </p:txBody>
      </p:sp>
      <p:pic>
        <p:nvPicPr>
          <p:cNvPr id="1029" name="Picture 1" descr="LG_Association_RGB.jpg"/>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73050" y="260350"/>
            <a:ext cx="12192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709" r:id="rId12"/>
  </p:sldLayoutIdLst>
  <p:txStyles>
    <p:titleStyle>
      <a:lvl1pPr algn="l" rtl="0" eaLnBrk="1" fontAlgn="base" hangingPunct="1">
        <a:spcBef>
          <a:spcPct val="0"/>
        </a:spcBef>
        <a:spcAft>
          <a:spcPct val="0"/>
        </a:spcAft>
        <a:defRPr sz="4000" b="1">
          <a:solidFill>
            <a:srgbClr val="91278F"/>
          </a:solidFill>
          <a:latin typeface="+mj-lt"/>
          <a:ea typeface="+mj-ea"/>
          <a:cs typeface="ＭＳ Ｐゴシック" charset="0"/>
        </a:defRPr>
      </a:lvl1pPr>
      <a:lvl2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2pPr>
      <a:lvl3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3pPr>
      <a:lvl4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4pPr>
      <a:lvl5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4000" b="1">
          <a:solidFill>
            <a:srgbClr val="91278F"/>
          </a:solidFill>
          <a:latin typeface="Arial" charset="0"/>
          <a:ea typeface="ＭＳ Ｐゴシック" charset="0"/>
        </a:defRPr>
      </a:lvl6pPr>
      <a:lvl7pPr marL="914400" algn="l" rtl="0" eaLnBrk="1" fontAlgn="base" hangingPunct="1">
        <a:spcBef>
          <a:spcPct val="0"/>
        </a:spcBef>
        <a:spcAft>
          <a:spcPct val="0"/>
        </a:spcAft>
        <a:defRPr sz="4000" b="1">
          <a:solidFill>
            <a:srgbClr val="91278F"/>
          </a:solidFill>
          <a:latin typeface="Arial" charset="0"/>
          <a:ea typeface="ＭＳ Ｐゴシック" charset="0"/>
        </a:defRPr>
      </a:lvl7pPr>
      <a:lvl8pPr marL="1371600" algn="l" rtl="0" eaLnBrk="1" fontAlgn="base" hangingPunct="1">
        <a:spcBef>
          <a:spcPct val="0"/>
        </a:spcBef>
        <a:spcAft>
          <a:spcPct val="0"/>
        </a:spcAft>
        <a:defRPr sz="4000" b="1">
          <a:solidFill>
            <a:srgbClr val="91278F"/>
          </a:solidFill>
          <a:latin typeface="Arial" charset="0"/>
          <a:ea typeface="ＭＳ Ｐゴシック" charset="0"/>
        </a:defRPr>
      </a:lvl8pPr>
      <a:lvl9pPr marL="1828800" algn="l" rtl="0" eaLnBrk="1" fontAlgn="base" hangingPunct="1">
        <a:spcBef>
          <a:spcPct val="0"/>
        </a:spcBef>
        <a:spcAft>
          <a:spcPct val="0"/>
        </a:spcAft>
        <a:defRPr sz="4000" b="1">
          <a:solidFill>
            <a:srgbClr val="91278F"/>
          </a:solidFill>
          <a:latin typeface="Arial" charset="0"/>
          <a:ea typeface="ＭＳ Ｐゴシック"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3A771A-80CB-4466-920D-D7D5FC9DFB66}"/>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74DA88-E02B-4BF0-9D99-AC10EEB5B3B2}"/>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63E3CC-8FE3-4C8B-96A7-0D40E8497F76}"/>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6DC733CA-7A1F-4551-9650-ED39D96EA777}" type="datetimeFigureOut">
              <a:rPr lang="en-GB" smtClean="0"/>
              <a:t>06/11/2019</a:t>
            </a:fld>
            <a:endParaRPr lang="en-GB"/>
          </a:p>
        </p:txBody>
      </p:sp>
      <p:sp>
        <p:nvSpPr>
          <p:cNvPr id="5" name="Footer Placeholder 4">
            <a:extLst>
              <a:ext uri="{FF2B5EF4-FFF2-40B4-BE49-F238E27FC236}">
                <a16:creationId xmlns:a16="http://schemas.microsoft.com/office/drawing/2014/main" id="{CBB2F9F0-C74E-4D1D-A411-21D69AED98D3}"/>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4809891-0405-437F-86B3-4D3393FC217E}"/>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A8F276EC-0F71-4E1C-AFC1-D3971CF06DE6}" type="slidenum">
              <a:rPr lang="en-GB" smtClean="0"/>
              <a:t>‹#›</a:t>
            </a:fld>
            <a:endParaRPr lang="en-GB"/>
          </a:p>
        </p:txBody>
      </p:sp>
    </p:spTree>
    <p:extLst>
      <p:ext uri="{BB962C8B-B14F-4D97-AF65-F5344CB8AC3E}">
        <p14:creationId xmlns:p14="http://schemas.microsoft.com/office/powerpoint/2010/main" val="329076818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pPr>
              <a:defRPr/>
            </a:pPr>
            <a:r>
              <a:rPr lang="en-GB">
                <a:cs typeface="+mj-cs"/>
              </a:rPr>
              <a:t>HICM refresh</a:t>
            </a:r>
          </a:p>
        </p:txBody>
      </p:sp>
      <p:sp>
        <p:nvSpPr>
          <p:cNvPr id="15363" name="Rectangle 3"/>
          <p:cNvSpPr>
            <a:spLocks noGrp="1" noChangeArrowheads="1"/>
          </p:cNvSpPr>
          <p:nvPr>
            <p:ph type="subTitle" idx="1"/>
          </p:nvPr>
        </p:nvSpPr>
        <p:spPr/>
        <p:txBody>
          <a:bodyPr/>
          <a:lstStyle/>
          <a:p>
            <a:pPr>
              <a:defRPr/>
            </a:pPr>
            <a:r>
              <a:rPr lang="en-GB" sz="2800" dirty="0">
                <a:cs typeface="+mn-cs"/>
              </a:rPr>
              <a:t>John Woods</a:t>
            </a:r>
          </a:p>
          <a:p>
            <a:pPr>
              <a:defRPr/>
            </a:pPr>
            <a:r>
              <a:rPr lang="en-GB" sz="2400" dirty="0">
                <a:cs typeface="+mn-cs"/>
              </a:rPr>
              <a:t>Emergency Care Improvement Team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a:t>Change 4: home first/discharge to assess</a:t>
            </a:r>
          </a:p>
        </p:txBody>
      </p:sp>
      <p:sp>
        <p:nvSpPr>
          <p:cNvPr id="3" name="Content Placeholder 2"/>
          <p:cNvSpPr>
            <a:spLocks noGrp="1"/>
          </p:cNvSpPr>
          <p:nvPr>
            <p:ph idx="1"/>
          </p:nvPr>
        </p:nvSpPr>
        <p:spPr/>
        <p:txBody>
          <a:bodyPr/>
          <a:lstStyle/>
          <a:p>
            <a:r>
              <a:rPr lang="en-GB" sz="1600" dirty="0"/>
              <a:t>Second-most common answer in workshops for the most impactful change in improving patient flow, and perceived as an easier change to implement</a:t>
            </a:r>
          </a:p>
          <a:p>
            <a:r>
              <a:rPr lang="en-GB" sz="1600" dirty="0"/>
              <a:t>Questionnaire respondents were most positive about this, particularly agreeing that its purpose is clear and that the actions focus on the right things </a:t>
            </a:r>
            <a:endParaRPr lang="en-GB" sz="1200" dirty="0"/>
          </a:p>
          <a:p>
            <a:r>
              <a:rPr lang="en-GB" sz="1600" dirty="0"/>
              <a:t>However, areas have made below average progress with this change in the last year: BCF reporting cited concerns with community/domiciliary care capacity and lack of staff confidence/risk aversion</a:t>
            </a:r>
          </a:p>
          <a:p>
            <a:r>
              <a:rPr lang="en-GB" sz="1600" dirty="0"/>
              <a:t>Workshops participants requested greater clarification around this change, pointing to the varied interpretations of discharge to assess between and among systems</a:t>
            </a:r>
          </a:p>
          <a:p>
            <a:r>
              <a:rPr lang="en-GB" sz="1600" dirty="0"/>
              <a:t>Concern about whether this is working well for patients</a:t>
            </a:r>
          </a:p>
          <a:p>
            <a:pPr lvl="1"/>
            <a:r>
              <a:rPr lang="en-GB" sz="1600" dirty="0"/>
              <a:t>Some workshop participants expressed concern about step-down beds: patients getting lost or staying longer than ought to. This concern was echoed in CQC local system reviews and recent ADASS directors’ survey</a:t>
            </a:r>
          </a:p>
          <a:p>
            <a:pPr lvl="1"/>
            <a:r>
              <a:rPr lang="en-GB" sz="1600" dirty="0"/>
              <a:t>Some questionnaire respondents felt in practice systems are focusing more on discharge to assess and bed-based approaches rather than a genuine home first culture: emphasise and encourage more reablement and home care options; tackle risk aversion</a:t>
            </a:r>
          </a:p>
        </p:txBody>
      </p:sp>
    </p:spTree>
    <p:extLst>
      <p:ext uri="{BB962C8B-B14F-4D97-AF65-F5344CB8AC3E}">
        <p14:creationId xmlns:p14="http://schemas.microsoft.com/office/powerpoint/2010/main" val="519686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Change 5: seven-day service</a:t>
            </a:r>
          </a:p>
        </p:txBody>
      </p:sp>
      <p:sp>
        <p:nvSpPr>
          <p:cNvPr id="3" name="Content Placeholder 2"/>
          <p:cNvSpPr>
            <a:spLocks noGrp="1"/>
          </p:cNvSpPr>
          <p:nvPr>
            <p:ph idx="1"/>
          </p:nvPr>
        </p:nvSpPr>
        <p:spPr/>
        <p:txBody>
          <a:bodyPr/>
          <a:lstStyle/>
          <a:p>
            <a:r>
              <a:rPr lang="en-GB" sz="1300" dirty="0"/>
              <a:t>Consensus this is the most challenging change</a:t>
            </a:r>
          </a:p>
          <a:p>
            <a:pPr lvl="1"/>
            <a:r>
              <a:rPr lang="en-GB" sz="1300" dirty="0"/>
              <a:t>Least popular change across workshops: participants questioned its feasibility (cost, contracts, staffing issues) and efficiency (whether it is resource and cost-effective for prospective flow benefits; no benefit if only parts of the system are working seven days)</a:t>
            </a:r>
          </a:p>
          <a:p>
            <a:pPr lvl="1"/>
            <a:r>
              <a:rPr lang="en-GB" sz="1300" dirty="0"/>
              <a:t>One of three changes consistently ranked least positively in questionnaire, with the majority of respondents disagreeing that implementation of this change is effective in driving local improvement</a:t>
            </a:r>
          </a:p>
          <a:p>
            <a:pPr lvl="1"/>
            <a:r>
              <a:rPr lang="en-GB" sz="1300" dirty="0"/>
              <a:t>BCF reporting shows areas struggling: not yet exemplary in any area; currently joint least established change across systems; and areas have made below average progress in the last year</a:t>
            </a:r>
          </a:p>
          <a:p>
            <a:r>
              <a:rPr lang="en-GB" sz="1300" dirty="0"/>
              <a:t>Different in nature to many of the other changes: about service provision (enabler) rather than a principle/approach, and therefore more contingent on resource availability and financial investment </a:t>
            </a:r>
          </a:p>
          <a:p>
            <a:pPr lvl="1"/>
            <a:r>
              <a:rPr lang="en-GB" sz="1300" b="1" dirty="0"/>
              <a:t>To what extent should the model acknowledge this and provide a different kind of guidance/support? </a:t>
            </a:r>
          </a:p>
          <a:p>
            <a:r>
              <a:rPr lang="en-GB" sz="1300" dirty="0"/>
              <a:t>Areas perceive this change as very idealistic and unachievable</a:t>
            </a:r>
          </a:p>
          <a:p>
            <a:pPr lvl="1"/>
            <a:r>
              <a:rPr lang="en-GB" sz="1300" dirty="0"/>
              <a:t>Shift to more outcomes-oriented: aim of reducing bottlenecks, particularly at weekends</a:t>
            </a:r>
          </a:p>
          <a:p>
            <a:pPr lvl="1"/>
            <a:r>
              <a:rPr lang="en-GB" sz="1300" dirty="0"/>
              <a:t>Focus on the areas of local system which will generate the most impact from seven-day working (e.g. pharmacies, transport, housing), rather than whole system approach: encourage to identify and tackle by examining local system pathways</a:t>
            </a:r>
          </a:p>
          <a:p>
            <a:pPr lvl="1"/>
            <a:r>
              <a:rPr lang="en-GB" sz="1300" dirty="0"/>
              <a:t>Break down maturity stages: focus more on extended hours and weekend discharge to make more manageable </a:t>
            </a:r>
          </a:p>
          <a:p>
            <a:r>
              <a:rPr lang="en-GB" sz="1300" b="1" dirty="0"/>
              <a:t>Any further comments or suggestions?</a:t>
            </a:r>
          </a:p>
        </p:txBody>
      </p:sp>
    </p:spTree>
    <p:extLst>
      <p:ext uri="{BB962C8B-B14F-4D97-AF65-F5344CB8AC3E}">
        <p14:creationId xmlns:p14="http://schemas.microsoft.com/office/powerpoint/2010/main" val="2233879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Change 6: trusted assessors </a:t>
            </a:r>
          </a:p>
        </p:txBody>
      </p:sp>
      <p:sp>
        <p:nvSpPr>
          <p:cNvPr id="3" name="Content Placeholder 2"/>
          <p:cNvSpPr>
            <a:spLocks noGrp="1"/>
          </p:cNvSpPr>
          <p:nvPr>
            <p:ph idx="1"/>
          </p:nvPr>
        </p:nvSpPr>
        <p:spPr/>
        <p:txBody>
          <a:bodyPr/>
          <a:lstStyle/>
          <a:p>
            <a:r>
              <a:rPr lang="en-GB" sz="1600" dirty="0"/>
              <a:t>Consensus this is a challenging change</a:t>
            </a:r>
          </a:p>
          <a:p>
            <a:pPr lvl="1"/>
            <a:r>
              <a:rPr lang="en-GB" sz="1600" dirty="0"/>
              <a:t>Frequently mentioned in workshops as a change which is less impactful in improving patient flow </a:t>
            </a:r>
          </a:p>
          <a:p>
            <a:pPr lvl="1"/>
            <a:r>
              <a:rPr lang="en-GB" sz="1600" dirty="0"/>
              <a:t>One of three changes consistently ranked least positively in questionnaire</a:t>
            </a:r>
          </a:p>
          <a:p>
            <a:pPr lvl="1"/>
            <a:r>
              <a:rPr lang="en-GB" sz="1600" dirty="0"/>
              <a:t>BCF reporting shows areas struggling: currently joint least established change across systems, and the change where planned targets are least likely to be met. Areas have made above average progress in the last year, but maturity levels for this change regressed between Q4 17/18 and Q1 18/19</a:t>
            </a:r>
          </a:p>
          <a:p>
            <a:r>
              <a:rPr lang="en-GB" sz="1600" dirty="0"/>
              <a:t>In workshops and BCF reporting areas cite problems with care home buy-in and trust (including concerns about regulatory approval), post recruitment and GDPR – </a:t>
            </a:r>
            <a:r>
              <a:rPr lang="en-GB" sz="1600" b="1" dirty="0"/>
              <a:t>how support?</a:t>
            </a:r>
          </a:p>
          <a:p>
            <a:r>
              <a:rPr lang="en-GB" sz="1600" dirty="0"/>
              <a:t>Broad consensus should be about trusted assessment, not assessor: a systemic approach rather than a single role</a:t>
            </a:r>
          </a:p>
          <a:p>
            <a:pPr lvl="1"/>
            <a:r>
              <a:rPr lang="en-GB" sz="1600" dirty="0"/>
              <a:t>Generally applied solely in the context of care homes – </a:t>
            </a:r>
            <a:r>
              <a:rPr lang="en-GB" sz="1600" b="1" dirty="0"/>
              <a:t>push to expand?</a:t>
            </a:r>
          </a:p>
        </p:txBody>
      </p:sp>
    </p:spTree>
    <p:extLst>
      <p:ext uri="{BB962C8B-B14F-4D97-AF65-F5344CB8AC3E}">
        <p14:creationId xmlns:p14="http://schemas.microsoft.com/office/powerpoint/2010/main" val="1613835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Change 7: focus on choice</a:t>
            </a:r>
          </a:p>
        </p:txBody>
      </p:sp>
      <p:sp>
        <p:nvSpPr>
          <p:cNvPr id="3" name="Content Placeholder 2"/>
          <p:cNvSpPr>
            <a:spLocks noGrp="1"/>
          </p:cNvSpPr>
          <p:nvPr>
            <p:ph idx="1"/>
          </p:nvPr>
        </p:nvSpPr>
        <p:spPr/>
        <p:txBody>
          <a:bodyPr/>
          <a:lstStyle/>
          <a:p>
            <a:r>
              <a:rPr lang="en-GB" sz="1300" dirty="0"/>
              <a:t>Consensus this is also a challenging change</a:t>
            </a:r>
          </a:p>
          <a:p>
            <a:pPr lvl="1"/>
            <a:r>
              <a:rPr lang="en-GB" sz="1300" dirty="0"/>
              <a:t>Second-most frequent answer in workshops for the change which is least impactful in improving patient flow: comments that the change is too vague, and often not properly implemented</a:t>
            </a:r>
          </a:p>
          <a:p>
            <a:pPr lvl="1"/>
            <a:r>
              <a:rPr lang="en-GB" sz="1300" dirty="0"/>
              <a:t>One of three changes consistently ranked least positively in questionnaire, and identified as being particularly unstraightforward to implement</a:t>
            </a:r>
          </a:p>
          <a:p>
            <a:pPr lvl="1"/>
            <a:r>
              <a:rPr lang="en-GB" sz="1300" dirty="0"/>
              <a:t>In workshops and BCF reporting, challenges with implementation cited, particularly educating the public, training frontline staff to achieve the culture shift, and lack of system ownership where the change needs to happen. Concerns about resource implications of implementation and dealing with self-funders </a:t>
            </a:r>
          </a:p>
          <a:p>
            <a:pPr lvl="1"/>
            <a:r>
              <a:rPr lang="en-GB" sz="1300" dirty="0"/>
              <a:t>Demand expressed in workshops for national/regional work educating public about choice and that hospital is not the right place to stay: struggling to achieve engagement locally – </a:t>
            </a:r>
            <a:r>
              <a:rPr lang="en-GB" sz="1300" b="1" dirty="0"/>
              <a:t>how support? </a:t>
            </a:r>
          </a:p>
          <a:p>
            <a:r>
              <a:rPr lang="en-GB" sz="1300" dirty="0"/>
              <a:t>Broad consensus this is the change where areas most want further clarification</a:t>
            </a:r>
          </a:p>
          <a:p>
            <a:pPr lvl="1"/>
            <a:r>
              <a:rPr lang="en-GB" sz="1300" dirty="0"/>
              <a:t>Suggestion made in workshops that the title is at odds with the change narrative: “should this be more about engaging with patients and families about home first rather than choice?”</a:t>
            </a:r>
          </a:p>
          <a:p>
            <a:r>
              <a:rPr lang="en-GB" sz="1300" dirty="0"/>
              <a:t>Frequent concerns raised about whether this change is focusing on the right things</a:t>
            </a:r>
          </a:p>
          <a:p>
            <a:pPr lvl="1"/>
            <a:r>
              <a:rPr lang="en-GB" sz="1300" dirty="0"/>
              <a:t>Demand for increased focus on patient’s best interests: focus on clear communications and empowering choice</a:t>
            </a:r>
          </a:p>
          <a:p>
            <a:pPr lvl="1"/>
            <a:r>
              <a:rPr lang="en-GB" sz="1300" dirty="0"/>
              <a:t>Often seems to boil down to choice letters in practice</a:t>
            </a:r>
            <a:r>
              <a:rPr lang="en-GB" sz="1300" b="1" dirty="0"/>
              <a:t>: encourage a more creative approach? </a:t>
            </a:r>
            <a:r>
              <a:rPr lang="en-GB" sz="1300" dirty="0"/>
              <a:t>Focus on information at the right time and in the right format for patient and family to enable choice as a broader principle. Expectation management from when the patient arrives in hospital</a:t>
            </a:r>
          </a:p>
        </p:txBody>
      </p:sp>
    </p:spTree>
    <p:extLst>
      <p:ext uri="{BB962C8B-B14F-4D97-AF65-F5344CB8AC3E}">
        <p14:creationId xmlns:p14="http://schemas.microsoft.com/office/powerpoint/2010/main" val="3546857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a:t>Change 8: enhancing health in care homes</a:t>
            </a:r>
          </a:p>
        </p:txBody>
      </p:sp>
      <p:sp>
        <p:nvSpPr>
          <p:cNvPr id="3" name="Content Placeholder 2"/>
          <p:cNvSpPr>
            <a:spLocks noGrp="1"/>
          </p:cNvSpPr>
          <p:nvPr>
            <p:ph idx="1"/>
          </p:nvPr>
        </p:nvSpPr>
        <p:spPr/>
        <p:txBody>
          <a:bodyPr/>
          <a:lstStyle/>
          <a:p>
            <a:r>
              <a:rPr lang="en-GB" sz="2000" dirty="0"/>
              <a:t>Very few comments about this change in workshops: lack of strong feelings. In the questionnaire, respondents felt particularly strongly that this change focuses on the right things (91% strongly agree or tend to agree)</a:t>
            </a:r>
          </a:p>
          <a:p>
            <a:r>
              <a:rPr lang="en-GB" sz="2000" dirty="0"/>
              <a:t>Repeated suggestion that could expand to community homecare to further avoid unnecessary admissions; could expand to more explicitly include telehealth</a:t>
            </a:r>
          </a:p>
          <a:p>
            <a:r>
              <a:rPr lang="en-GB" sz="2000" dirty="0"/>
              <a:t>Currently not reflecting full breadth of NHS EHCH framework – </a:t>
            </a:r>
            <a:r>
              <a:rPr lang="en-GB" sz="2000" b="1" dirty="0"/>
              <a:t>do we want to align?</a:t>
            </a:r>
          </a:p>
          <a:p>
            <a:r>
              <a:rPr lang="en-GB" sz="2000" dirty="0"/>
              <a:t>Issues with implementation cited in workshops: limited markets, high staff turnover and loss of nursing homes. CQC local system reviews found variance in the success and implementation of enhancing health in care home initiatives</a:t>
            </a:r>
          </a:p>
        </p:txBody>
      </p:sp>
    </p:spTree>
    <p:extLst>
      <p:ext uri="{BB962C8B-B14F-4D97-AF65-F5344CB8AC3E}">
        <p14:creationId xmlns:p14="http://schemas.microsoft.com/office/powerpoint/2010/main" val="2246350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9BA0D-3D48-42D6-8062-12670740CF32}"/>
              </a:ext>
            </a:extLst>
          </p:cNvPr>
          <p:cNvSpPr>
            <a:spLocks noGrp="1"/>
          </p:cNvSpPr>
          <p:nvPr>
            <p:ph type="title"/>
          </p:nvPr>
        </p:nvSpPr>
        <p:spPr>
          <a:xfrm>
            <a:off x="584200" y="1196975"/>
            <a:ext cx="8915400" cy="793871"/>
          </a:xfrm>
        </p:spPr>
        <p:txBody>
          <a:bodyPr/>
          <a:lstStyle/>
          <a:p>
            <a:r>
              <a:rPr lang="en-GB" sz="3600" dirty="0"/>
              <a:t>Change 9: Housing and related services</a:t>
            </a:r>
          </a:p>
        </p:txBody>
      </p:sp>
      <p:sp>
        <p:nvSpPr>
          <p:cNvPr id="3" name="Content Placeholder 2">
            <a:extLst>
              <a:ext uri="{FF2B5EF4-FFF2-40B4-BE49-F238E27FC236}">
                <a16:creationId xmlns:a16="http://schemas.microsoft.com/office/drawing/2014/main" id="{0D5A9E2B-B8BB-4FA0-9BD4-2DFAE4AF504E}"/>
              </a:ext>
            </a:extLst>
          </p:cNvPr>
          <p:cNvSpPr>
            <a:spLocks noGrp="1"/>
          </p:cNvSpPr>
          <p:nvPr>
            <p:ph idx="1"/>
          </p:nvPr>
        </p:nvSpPr>
        <p:spPr/>
        <p:txBody>
          <a:bodyPr/>
          <a:lstStyle/>
          <a:p>
            <a:r>
              <a:rPr lang="en-GB" dirty="0"/>
              <a:t>A brand new change so no feedback from refresh</a:t>
            </a:r>
          </a:p>
          <a:p>
            <a:r>
              <a:rPr lang="en-GB" dirty="0"/>
              <a:t>Requested by a number of people and groups during the refresh</a:t>
            </a:r>
          </a:p>
          <a:p>
            <a:r>
              <a:rPr lang="en-GB" dirty="0"/>
              <a:t>Potential to be too big and wide ranging to be useful.</a:t>
            </a:r>
          </a:p>
          <a:p>
            <a:r>
              <a:rPr lang="en-GB" dirty="0"/>
              <a:t>Lot of input form housing LIN and other specialists.</a:t>
            </a:r>
          </a:p>
        </p:txBody>
      </p:sp>
    </p:spTree>
    <p:extLst>
      <p:ext uri="{BB962C8B-B14F-4D97-AF65-F5344CB8AC3E}">
        <p14:creationId xmlns:p14="http://schemas.microsoft.com/office/powerpoint/2010/main" val="806752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201C6-F42D-4072-A6CA-DB95B83AA56F}"/>
              </a:ext>
            </a:extLst>
          </p:cNvPr>
          <p:cNvSpPr>
            <a:spLocks noGrp="1"/>
          </p:cNvSpPr>
          <p:nvPr>
            <p:ph type="title"/>
          </p:nvPr>
        </p:nvSpPr>
        <p:spPr/>
        <p:txBody>
          <a:bodyPr/>
          <a:lstStyle/>
          <a:p>
            <a:r>
              <a:rPr lang="en-GB" sz="3600" dirty="0"/>
              <a:t>Change 9: Housing and related services</a:t>
            </a:r>
          </a:p>
        </p:txBody>
      </p:sp>
      <p:sp>
        <p:nvSpPr>
          <p:cNvPr id="3" name="Content Placeholder 2">
            <a:extLst>
              <a:ext uri="{FF2B5EF4-FFF2-40B4-BE49-F238E27FC236}">
                <a16:creationId xmlns:a16="http://schemas.microsoft.com/office/drawing/2014/main" id="{BF66DC89-122E-4001-8042-0D324E0ACDCB}"/>
              </a:ext>
            </a:extLst>
          </p:cNvPr>
          <p:cNvSpPr>
            <a:spLocks noGrp="1"/>
          </p:cNvSpPr>
          <p:nvPr>
            <p:ph idx="1"/>
          </p:nvPr>
        </p:nvSpPr>
        <p:spPr>
          <a:xfrm>
            <a:off x="584200" y="1844674"/>
            <a:ext cx="8915400" cy="4382505"/>
          </a:xfrm>
        </p:spPr>
        <p:txBody>
          <a:bodyPr/>
          <a:lstStyle/>
          <a:p>
            <a:r>
              <a:rPr lang="en-GB" dirty="0"/>
              <a:t>Early discharge planning includes housing</a:t>
            </a:r>
          </a:p>
          <a:p>
            <a:r>
              <a:rPr lang="en-US" dirty="0"/>
              <a:t>Include housing/housing service provider(s) as real or virtual member(s) of your discharge planning team.</a:t>
            </a:r>
          </a:p>
          <a:p>
            <a:r>
              <a:rPr lang="en-US" dirty="0"/>
              <a:t>Fix it now</a:t>
            </a:r>
          </a:p>
          <a:p>
            <a:r>
              <a:rPr lang="en-US" dirty="0"/>
              <a:t>Inform your workforce</a:t>
            </a:r>
          </a:p>
          <a:p>
            <a:r>
              <a:rPr lang="en-US" dirty="0"/>
              <a:t>Homelessness should not be a reason for delaying discharge </a:t>
            </a:r>
            <a:endParaRPr lang="en-GB" dirty="0"/>
          </a:p>
        </p:txBody>
      </p:sp>
    </p:spTree>
    <p:extLst>
      <p:ext uri="{BB962C8B-B14F-4D97-AF65-F5344CB8AC3E}">
        <p14:creationId xmlns:p14="http://schemas.microsoft.com/office/powerpoint/2010/main" val="17971258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2938"/>
            <a:ext cx="4941714" cy="55721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50" fontAlgn="auto">
              <a:spcBef>
                <a:spcPts val="0"/>
              </a:spcBef>
              <a:spcAft>
                <a:spcPts val="0"/>
              </a:spcAft>
            </a:pPr>
            <a:endParaRPr lang="en-US" sz="1463" b="0">
              <a:solidFill>
                <a:prstClr val="white"/>
              </a:solidFill>
              <a:latin typeface="Calibri" panose="020F0502020204030204"/>
            </a:endParaRPr>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2938"/>
            <a:ext cx="9905998" cy="5572125"/>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50" fontAlgn="auto">
              <a:spcBef>
                <a:spcPts val="0"/>
              </a:spcBef>
              <a:spcAft>
                <a:spcPts val="0"/>
              </a:spcAft>
            </a:pPr>
            <a:endParaRPr lang="en-US" sz="1463" b="0">
              <a:solidFill>
                <a:prstClr val="white"/>
              </a:solidFill>
              <a:latin typeface="Calibri" panose="020F0502020204030204"/>
            </a:endParaRPr>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642938"/>
            <a:ext cx="9906000" cy="5572125"/>
          </a:xfrm>
          <a:prstGeom prst="rect">
            <a:avLst/>
          </a:prstGeom>
        </p:spPr>
      </p:pic>
      <p:sp>
        <p:nvSpPr>
          <p:cNvPr id="2" name="Title 1">
            <a:extLst>
              <a:ext uri="{FF2B5EF4-FFF2-40B4-BE49-F238E27FC236}">
                <a16:creationId xmlns:a16="http://schemas.microsoft.com/office/drawing/2014/main" id="{F9CFC41F-6AB8-4413-8AEE-DD25DAACB44B}"/>
              </a:ext>
            </a:extLst>
          </p:cNvPr>
          <p:cNvSpPr>
            <a:spLocks noGrp="1"/>
          </p:cNvSpPr>
          <p:nvPr>
            <p:ph type="title"/>
          </p:nvPr>
        </p:nvSpPr>
        <p:spPr>
          <a:xfrm>
            <a:off x="520065" y="2311521"/>
            <a:ext cx="2981193" cy="2242580"/>
          </a:xfrm>
        </p:spPr>
        <p:txBody>
          <a:bodyPr>
            <a:normAutofit/>
          </a:bodyPr>
          <a:lstStyle/>
          <a:p>
            <a:r>
              <a:rPr lang="en-US" sz="2519">
                <a:solidFill>
                  <a:srgbClr val="FFFFFF"/>
                </a:solidFill>
              </a:rPr>
              <a:t>The refresh includes a number of additional components including;</a:t>
            </a:r>
            <a:br>
              <a:rPr lang="en-GB" sz="2519">
                <a:solidFill>
                  <a:srgbClr val="FFFFFF"/>
                </a:solidFill>
              </a:rPr>
            </a:br>
            <a:endParaRPr lang="en-GB" sz="2519">
              <a:solidFill>
                <a:srgbClr val="FFFFFF"/>
              </a:solidFill>
            </a:endParaRPr>
          </a:p>
        </p:txBody>
      </p:sp>
      <p:sp>
        <p:nvSpPr>
          <p:cNvPr id="3" name="Content Placeholder 2">
            <a:extLst>
              <a:ext uri="{FF2B5EF4-FFF2-40B4-BE49-F238E27FC236}">
                <a16:creationId xmlns:a16="http://schemas.microsoft.com/office/drawing/2014/main" id="{F24EAC67-0CE1-4268-9D90-FE695AFA9B95}"/>
              </a:ext>
            </a:extLst>
          </p:cNvPr>
          <p:cNvSpPr>
            <a:spLocks noGrp="1"/>
          </p:cNvSpPr>
          <p:nvPr>
            <p:ph idx="1"/>
          </p:nvPr>
        </p:nvSpPr>
        <p:spPr>
          <a:xfrm>
            <a:off x="4125897" y="902609"/>
            <a:ext cx="5133888" cy="5222289"/>
          </a:xfrm>
        </p:spPr>
        <p:txBody>
          <a:bodyPr anchor="ctr">
            <a:normAutofit fontScale="85000" lnSpcReduction="20000"/>
          </a:bodyPr>
          <a:lstStyle/>
          <a:p>
            <a:pPr lvl="1"/>
            <a:endParaRPr lang="en-US" sz="2113" dirty="0">
              <a:solidFill>
                <a:srgbClr val="000000"/>
              </a:solidFill>
            </a:endParaRPr>
          </a:p>
          <a:p>
            <a:pPr lvl="1"/>
            <a:r>
              <a:rPr lang="en-US" sz="2275" dirty="0">
                <a:solidFill>
                  <a:srgbClr val="000000"/>
                </a:solidFill>
              </a:rPr>
              <a:t>Tips for success. </a:t>
            </a:r>
          </a:p>
          <a:p>
            <a:pPr lvl="2"/>
            <a:r>
              <a:rPr lang="en-US" sz="2113" dirty="0">
                <a:solidFill>
                  <a:srgbClr val="000000"/>
                </a:solidFill>
              </a:rPr>
              <a:t>These are in addition to the outcomes in the performance matrix and are often key principles. </a:t>
            </a:r>
            <a:endParaRPr lang="en-GB" sz="2113" dirty="0">
              <a:solidFill>
                <a:srgbClr val="000000"/>
              </a:solidFill>
            </a:endParaRPr>
          </a:p>
          <a:p>
            <a:pPr lvl="1"/>
            <a:r>
              <a:rPr lang="en-US" sz="2275" dirty="0">
                <a:solidFill>
                  <a:srgbClr val="000000"/>
                </a:solidFill>
              </a:rPr>
              <a:t>More outcome focused maturity levels. </a:t>
            </a:r>
          </a:p>
          <a:p>
            <a:pPr lvl="2"/>
            <a:r>
              <a:rPr lang="en-US" sz="2113" dirty="0">
                <a:solidFill>
                  <a:srgbClr val="000000"/>
                </a:solidFill>
              </a:rPr>
              <a:t>They won’t all match every system but in the main they should reflect what the changes should feel like.</a:t>
            </a:r>
            <a:endParaRPr lang="en-GB" sz="2113" dirty="0">
              <a:solidFill>
                <a:srgbClr val="000000"/>
              </a:solidFill>
            </a:endParaRPr>
          </a:p>
          <a:p>
            <a:pPr lvl="1"/>
            <a:r>
              <a:rPr lang="en-US" sz="2275" dirty="0">
                <a:solidFill>
                  <a:srgbClr val="000000"/>
                </a:solidFill>
              </a:rPr>
              <a:t>Expanded, links to case studies and other guidance. </a:t>
            </a:r>
          </a:p>
          <a:p>
            <a:pPr lvl="2"/>
            <a:r>
              <a:rPr lang="en-US" sz="2113" dirty="0">
                <a:solidFill>
                  <a:srgbClr val="000000"/>
                </a:solidFill>
              </a:rPr>
              <a:t>This includes up to date case studies and fuller papers on certain changes.</a:t>
            </a:r>
            <a:endParaRPr lang="en-GB" sz="2113" dirty="0">
              <a:solidFill>
                <a:srgbClr val="000000"/>
              </a:solidFill>
            </a:endParaRPr>
          </a:p>
          <a:p>
            <a:pPr lvl="1"/>
            <a:r>
              <a:rPr lang="en-US" sz="2275" dirty="0">
                <a:solidFill>
                  <a:srgbClr val="000000"/>
                </a:solidFill>
              </a:rPr>
              <a:t>I &amp; we statements </a:t>
            </a:r>
          </a:p>
          <a:p>
            <a:pPr lvl="2"/>
            <a:r>
              <a:rPr lang="en-US" sz="2113" dirty="0">
                <a:solidFill>
                  <a:srgbClr val="000000"/>
                </a:solidFill>
              </a:rPr>
              <a:t>expanding on the impact of the changes from the person and staff members perspective. These endorse the overarching </a:t>
            </a:r>
            <a:r>
              <a:rPr lang="en-US" sz="2113" dirty="0" err="1">
                <a:solidFill>
                  <a:srgbClr val="000000"/>
                </a:solidFill>
              </a:rPr>
              <a:t>personalised</a:t>
            </a:r>
            <a:r>
              <a:rPr lang="en-US" sz="2113" dirty="0">
                <a:solidFill>
                  <a:srgbClr val="000000"/>
                </a:solidFill>
              </a:rPr>
              <a:t> approach and “keep it real”</a:t>
            </a:r>
          </a:p>
          <a:p>
            <a:pPr lvl="1"/>
            <a:r>
              <a:rPr lang="en-US" sz="2275" dirty="0">
                <a:solidFill>
                  <a:srgbClr val="000000"/>
                </a:solidFill>
              </a:rPr>
              <a:t>Change 9</a:t>
            </a:r>
          </a:p>
          <a:p>
            <a:pPr lvl="2"/>
            <a:r>
              <a:rPr lang="en-US" sz="2113" dirty="0">
                <a:solidFill>
                  <a:srgbClr val="000000"/>
                </a:solidFill>
              </a:rPr>
              <a:t>Rapid access to housing and home-based services</a:t>
            </a:r>
          </a:p>
          <a:p>
            <a:pPr marL="0" indent="0">
              <a:buNone/>
            </a:pPr>
            <a:r>
              <a:rPr lang="en-US" sz="1219" dirty="0">
                <a:solidFill>
                  <a:srgbClr val="000000"/>
                </a:solidFill>
              </a:rPr>
              <a:t> </a:t>
            </a:r>
            <a:endParaRPr lang="en-GB" sz="1219" dirty="0">
              <a:solidFill>
                <a:srgbClr val="000000"/>
              </a:solidFill>
            </a:endParaRPr>
          </a:p>
          <a:p>
            <a:endParaRPr lang="en-GB" sz="1219" dirty="0">
              <a:solidFill>
                <a:srgbClr val="000000"/>
              </a:solidFill>
            </a:endParaRPr>
          </a:p>
        </p:txBody>
      </p:sp>
    </p:spTree>
    <p:extLst>
      <p:ext uri="{BB962C8B-B14F-4D97-AF65-F5344CB8AC3E}">
        <p14:creationId xmlns:p14="http://schemas.microsoft.com/office/powerpoint/2010/main" val="2743245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C3AFDE4-1EC3-4E52-AEF1-09E6BB8739A7}"/>
              </a:ext>
            </a:extLst>
          </p:cNvPr>
          <p:cNvPicPr>
            <a:picLocks noGrp="1" noChangeAspect="1"/>
          </p:cNvPicPr>
          <p:nvPr>
            <p:ph sz="quarter" idx="10"/>
          </p:nvPr>
        </p:nvPicPr>
        <p:blipFill>
          <a:blip r:embed="rId3"/>
          <a:stretch>
            <a:fillRect/>
          </a:stretch>
        </p:blipFill>
        <p:spPr>
          <a:xfrm>
            <a:off x="1385702" y="954156"/>
            <a:ext cx="6993939" cy="5245989"/>
          </a:xfrm>
          <a:prstGeom prst="rect">
            <a:avLst/>
          </a:prstGeom>
        </p:spPr>
      </p:pic>
      <p:sp>
        <p:nvSpPr>
          <p:cNvPr id="4" name="Footer Placeholder 3">
            <a:extLst>
              <a:ext uri="{FF2B5EF4-FFF2-40B4-BE49-F238E27FC236}">
                <a16:creationId xmlns:a16="http://schemas.microsoft.com/office/drawing/2014/main" id="{8095814A-353D-483C-96ED-F7847DFD7FDB}"/>
              </a:ext>
            </a:extLst>
          </p:cNvPr>
          <p:cNvSpPr>
            <a:spLocks noGrp="1"/>
          </p:cNvSpPr>
          <p:nvPr>
            <p:ph type="ftr" sz="quarter" idx="3"/>
          </p:nvPr>
        </p:nvSpPr>
        <p:spPr/>
        <p:txBody>
          <a:bodyPr/>
          <a:lstStyle/>
          <a:p>
            <a:r>
              <a:rPr lang="en-US"/>
              <a:t>Presentation title</a:t>
            </a:r>
            <a:endParaRPr lang="en-US" dirty="0"/>
          </a:p>
        </p:txBody>
      </p:sp>
    </p:spTree>
    <p:extLst>
      <p:ext uri="{BB962C8B-B14F-4D97-AF65-F5344CB8AC3E}">
        <p14:creationId xmlns:p14="http://schemas.microsoft.com/office/powerpoint/2010/main" val="3952055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21A45-744E-4E89-AB6F-4A75DF4E992B}"/>
              </a:ext>
            </a:extLst>
          </p:cNvPr>
          <p:cNvSpPr>
            <a:spLocks noGrp="1"/>
          </p:cNvSpPr>
          <p:nvPr>
            <p:ph type="title"/>
          </p:nvPr>
        </p:nvSpPr>
        <p:spPr>
          <a:xfrm>
            <a:off x="4951460" y="1295339"/>
            <a:ext cx="4044606" cy="177106"/>
          </a:xfrm>
        </p:spPr>
        <p:txBody>
          <a:bodyPr>
            <a:normAutofit fontScale="90000"/>
          </a:bodyPr>
          <a:lstStyle/>
          <a:p>
            <a:endParaRPr lang="en-GB" dirty="0">
              <a:solidFill>
                <a:srgbClr val="000000"/>
              </a:solidFill>
            </a:endParaRPr>
          </a:p>
        </p:txBody>
      </p:sp>
      <p:pic>
        <p:nvPicPr>
          <p:cNvPr id="4" name="Picture 3">
            <a:extLst>
              <a:ext uri="{FF2B5EF4-FFF2-40B4-BE49-F238E27FC236}">
                <a16:creationId xmlns:a16="http://schemas.microsoft.com/office/drawing/2014/main" id="{1275F5E2-BEEE-4D54-9D09-06611C1F0E0D}"/>
              </a:ext>
            </a:extLst>
          </p:cNvPr>
          <p:cNvPicPr>
            <a:picLocks noChangeAspect="1"/>
          </p:cNvPicPr>
          <p:nvPr/>
        </p:nvPicPr>
        <p:blipFill>
          <a:blip r:embed="rId3"/>
          <a:stretch>
            <a:fillRect/>
          </a:stretch>
        </p:blipFill>
        <p:spPr>
          <a:xfrm>
            <a:off x="348846" y="2507445"/>
            <a:ext cx="2975238" cy="1859522"/>
          </a:xfrm>
          <a:prstGeom prst="rect">
            <a:avLst/>
          </a:prstGeom>
        </p:spPr>
      </p:pic>
      <p:sp>
        <p:nvSpPr>
          <p:cNvPr id="3" name="Content Placeholder 2">
            <a:extLst>
              <a:ext uri="{FF2B5EF4-FFF2-40B4-BE49-F238E27FC236}">
                <a16:creationId xmlns:a16="http://schemas.microsoft.com/office/drawing/2014/main" id="{9CA3AD85-40F8-429C-92AB-06C2B8190EF8}"/>
              </a:ext>
            </a:extLst>
          </p:cNvPr>
          <p:cNvSpPr>
            <a:spLocks noGrp="1"/>
          </p:cNvSpPr>
          <p:nvPr>
            <p:ph idx="1"/>
          </p:nvPr>
        </p:nvSpPr>
        <p:spPr>
          <a:xfrm>
            <a:off x="4948591" y="1393101"/>
            <a:ext cx="4044282" cy="4407208"/>
          </a:xfrm>
        </p:spPr>
        <p:txBody>
          <a:bodyPr anchor="ctr">
            <a:normAutofit fontScale="92500" lnSpcReduction="10000"/>
          </a:bodyPr>
          <a:lstStyle/>
          <a:p>
            <a:pPr lvl="1"/>
            <a:endParaRPr lang="en-GB" sz="1300" dirty="0">
              <a:solidFill>
                <a:srgbClr val="000000"/>
              </a:solidFill>
            </a:endParaRPr>
          </a:p>
          <a:p>
            <a:pPr lvl="1"/>
            <a:r>
              <a:rPr lang="en-GB" sz="2113" dirty="0">
                <a:solidFill>
                  <a:srgbClr val="000000"/>
                </a:solidFill>
              </a:rPr>
              <a:t>Nine regional HICM</a:t>
            </a:r>
            <a:r>
              <a:rPr lang="en-GB" sz="1544" dirty="0">
                <a:solidFill>
                  <a:srgbClr val="000000"/>
                </a:solidFill>
              </a:rPr>
              <a:t> workshop events</a:t>
            </a:r>
            <a:r>
              <a:rPr lang="en-GB" sz="1381" dirty="0">
                <a:solidFill>
                  <a:srgbClr val="000000"/>
                </a:solidFill>
              </a:rPr>
              <a:t>, gathering reflections of over 550 colleagues from across health and social care</a:t>
            </a:r>
          </a:p>
          <a:p>
            <a:pPr lvl="1"/>
            <a:r>
              <a:rPr lang="en-GB" sz="2113" dirty="0">
                <a:solidFill>
                  <a:srgbClr val="000000"/>
                </a:solidFill>
              </a:rPr>
              <a:t>Online questionnaire</a:t>
            </a:r>
          </a:p>
          <a:p>
            <a:pPr lvl="1"/>
            <a:r>
              <a:rPr lang="en-GB" sz="1544" dirty="0">
                <a:solidFill>
                  <a:srgbClr val="000000"/>
                </a:solidFill>
              </a:rPr>
              <a:t>BCF quarterly reporting data</a:t>
            </a:r>
            <a:r>
              <a:rPr lang="en-GB" sz="1381" dirty="0">
                <a:solidFill>
                  <a:srgbClr val="000000"/>
                </a:solidFill>
              </a:rPr>
              <a:t>: Q2 17/18-Q2 18/19</a:t>
            </a:r>
          </a:p>
          <a:p>
            <a:pPr lvl="1"/>
            <a:r>
              <a:rPr lang="en-GB" sz="2113" dirty="0">
                <a:solidFill>
                  <a:srgbClr val="000000"/>
                </a:solidFill>
              </a:rPr>
              <a:t>Work of partner organisations</a:t>
            </a:r>
            <a:r>
              <a:rPr lang="en-GB" sz="1381" dirty="0">
                <a:solidFill>
                  <a:srgbClr val="000000"/>
                </a:solidFill>
              </a:rPr>
              <a:t>, e.g. ECIST, Hospital to Home </a:t>
            </a:r>
          </a:p>
          <a:p>
            <a:pPr lvl="1"/>
            <a:r>
              <a:rPr lang="en-GB" sz="2438" dirty="0">
                <a:solidFill>
                  <a:srgbClr val="000000"/>
                </a:solidFill>
              </a:rPr>
              <a:t>New sector research and guidan</a:t>
            </a:r>
            <a:r>
              <a:rPr lang="en-GB" sz="2275" dirty="0">
                <a:solidFill>
                  <a:srgbClr val="000000"/>
                </a:solidFill>
              </a:rPr>
              <a:t>ce</a:t>
            </a:r>
            <a:r>
              <a:rPr lang="en-GB" sz="1381" dirty="0">
                <a:solidFill>
                  <a:srgbClr val="000000"/>
                </a:solidFill>
              </a:rPr>
              <a:t>: Newton Europe intensive diagnostics, CQC local system reviews, NAO health and social care interface, NHSI guide to reducing long hospital stays, quick guides &amp; other materials supporting specific HICs</a:t>
            </a:r>
          </a:p>
          <a:p>
            <a:endParaRPr lang="en-GB" sz="1300" dirty="0">
              <a:solidFill>
                <a:srgbClr val="000000"/>
              </a:solidFill>
            </a:endParaRPr>
          </a:p>
        </p:txBody>
      </p:sp>
    </p:spTree>
    <p:extLst>
      <p:ext uri="{BB962C8B-B14F-4D97-AF65-F5344CB8AC3E}">
        <p14:creationId xmlns:p14="http://schemas.microsoft.com/office/powerpoint/2010/main" val="2400817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HICM strengths</a:t>
            </a:r>
          </a:p>
        </p:txBody>
      </p:sp>
      <p:sp>
        <p:nvSpPr>
          <p:cNvPr id="3" name="Content Placeholder 2"/>
          <p:cNvSpPr>
            <a:spLocks noGrp="1"/>
          </p:cNvSpPr>
          <p:nvPr>
            <p:ph idx="1"/>
          </p:nvPr>
        </p:nvSpPr>
        <p:spPr/>
        <p:txBody>
          <a:bodyPr/>
          <a:lstStyle/>
          <a:p>
            <a:r>
              <a:rPr lang="en-GB" sz="2000" dirty="0"/>
              <a:t>Overall, workshops and the questionnaire show the HICM is positively received by systems</a:t>
            </a:r>
          </a:p>
          <a:p>
            <a:r>
              <a:rPr lang="en-GB" sz="2000" dirty="0"/>
              <a:t>Perceived as a useful tool to support improvement and for bringing systems together, as well as sharing good practice </a:t>
            </a:r>
          </a:p>
          <a:p>
            <a:r>
              <a:rPr lang="en-GB" sz="2000" dirty="0"/>
              <a:t>Areas have made steady progress in BCF reporting, with most changes now established in most systems</a:t>
            </a:r>
            <a:r>
              <a:rPr lang="en-GB" sz="2400" dirty="0"/>
              <a:t>.</a:t>
            </a:r>
          </a:p>
        </p:txBody>
      </p:sp>
      <p:sp>
        <p:nvSpPr>
          <p:cNvPr id="4" name="Rounded Rectangle 3"/>
          <p:cNvSpPr/>
          <p:nvPr/>
        </p:nvSpPr>
        <p:spPr bwMode="auto">
          <a:xfrm>
            <a:off x="3892200" y="5199597"/>
            <a:ext cx="1949380" cy="512466"/>
          </a:xfrm>
          <a:prstGeom prst="roundRect">
            <a:avLst/>
          </a:prstGeom>
          <a:noFill/>
          <a:ln w="28575" cap="flat" cmpd="sng" algn="ctr">
            <a:solidFill>
              <a:schemeClr val="tx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a:ln>
                  <a:noFill/>
                </a:ln>
                <a:solidFill>
                  <a:schemeClr val="tx2"/>
                </a:solidFill>
                <a:effectLst/>
                <a:latin typeface="Arial" charset="0"/>
                <a:ea typeface="ＭＳ Ｐゴシック" charset="0"/>
              </a:rPr>
              <a:t>What we heard</a:t>
            </a:r>
          </a:p>
        </p:txBody>
      </p:sp>
      <p:sp>
        <p:nvSpPr>
          <p:cNvPr id="6" name="Rounded Rectangular Callout 5"/>
          <p:cNvSpPr/>
          <p:nvPr/>
        </p:nvSpPr>
        <p:spPr bwMode="auto">
          <a:xfrm>
            <a:off x="1193382" y="5414396"/>
            <a:ext cx="2431701" cy="783771"/>
          </a:xfrm>
          <a:prstGeom prst="wedgeRoundRectCallout">
            <a:avLst>
              <a:gd name="adj1" fmla="val 56853"/>
              <a:gd name="adj2" fmla="val -32372"/>
              <a:gd name="adj3" fmla="val 16667"/>
            </a:avLst>
          </a:prstGeom>
          <a:solidFill>
            <a:schemeClr val="accent1">
              <a:lumMod val="90000"/>
            </a:schemeClr>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2"/>
                </a:solidFill>
                <a:effectLst/>
                <a:latin typeface="Arial" charset="0"/>
                <a:ea typeface="ＭＳ Ｐゴシック" charset="0"/>
              </a:rPr>
              <a:t>The HICM has improved system-working</a:t>
            </a:r>
            <a:r>
              <a:rPr kumimoji="0" lang="en-GB" sz="1400" b="0" i="0" u="none" strike="noStrike" cap="none" normalizeH="0" dirty="0">
                <a:ln>
                  <a:noFill/>
                </a:ln>
                <a:solidFill>
                  <a:schemeClr val="tx2"/>
                </a:solidFill>
                <a:effectLst/>
                <a:latin typeface="Arial" charset="0"/>
                <a:ea typeface="ＭＳ Ｐゴシック" charset="0"/>
              </a:rPr>
              <a:t> and communication</a:t>
            </a:r>
            <a:endParaRPr kumimoji="0" lang="en-GB" sz="1400" b="0" i="0" u="none" strike="noStrike" cap="none" normalizeH="0" baseline="0" dirty="0">
              <a:ln>
                <a:noFill/>
              </a:ln>
              <a:solidFill>
                <a:schemeClr val="tx2"/>
              </a:solidFill>
              <a:effectLst/>
              <a:latin typeface="Arial" charset="0"/>
              <a:ea typeface="ＭＳ Ｐゴシック" charset="0"/>
            </a:endParaRPr>
          </a:p>
        </p:txBody>
      </p:sp>
      <p:sp>
        <p:nvSpPr>
          <p:cNvPr id="7" name="Rounded Rectangular Callout 6"/>
          <p:cNvSpPr/>
          <p:nvPr/>
        </p:nvSpPr>
        <p:spPr bwMode="auto">
          <a:xfrm>
            <a:off x="6108697" y="5302169"/>
            <a:ext cx="2035908" cy="504112"/>
          </a:xfrm>
          <a:prstGeom prst="wedgeRoundRectCallout">
            <a:avLst>
              <a:gd name="adj1" fmla="val -59181"/>
              <a:gd name="adj2" fmla="val 2665"/>
              <a:gd name="adj3" fmla="val 16667"/>
            </a:avLst>
          </a:prstGeom>
          <a:solidFill>
            <a:srgbClr val="333399"/>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bg1"/>
                </a:solidFill>
                <a:effectLst/>
                <a:latin typeface="Arial" charset="0"/>
                <a:ea typeface="ＭＳ Ｐゴシック" charset="0"/>
              </a:rPr>
              <a:t>Helpful</a:t>
            </a:r>
            <a:r>
              <a:rPr kumimoji="0" lang="en-GB" sz="1400" b="0" i="0" u="none" strike="noStrike" cap="none" normalizeH="0" dirty="0">
                <a:ln>
                  <a:noFill/>
                </a:ln>
                <a:solidFill>
                  <a:schemeClr val="bg1"/>
                </a:solidFill>
                <a:effectLst/>
                <a:latin typeface="Arial" charset="0"/>
                <a:ea typeface="ＭＳ Ｐゴシック" charset="0"/>
              </a:rPr>
              <a:t> to focus minds</a:t>
            </a:r>
            <a:endParaRPr kumimoji="0" lang="en-GB" sz="1400" b="0" i="0" u="none" strike="noStrike" cap="none" normalizeH="0" baseline="0" dirty="0">
              <a:ln>
                <a:noFill/>
              </a:ln>
              <a:solidFill>
                <a:schemeClr val="bg1"/>
              </a:solidFill>
              <a:effectLst/>
              <a:latin typeface="Arial" charset="0"/>
              <a:ea typeface="ＭＳ Ｐゴシック" charset="0"/>
            </a:endParaRPr>
          </a:p>
        </p:txBody>
      </p:sp>
      <p:sp>
        <p:nvSpPr>
          <p:cNvPr id="8" name="Rounded Rectangular Callout 7"/>
          <p:cNvSpPr/>
          <p:nvPr/>
        </p:nvSpPr>
        <p:spPr bwMode="auto">
          <a:xfrm>
            <a:off x="3625083" y="3904632"/>
            <a:ext cx="1760834" cy="783771"/>
          </a:xfrm>
          <a:prstGeom prst="wedgeRoundRectCallout">
            <a:avLst>
              <a:gd name="adj1" fmla="val 28360"/>
              <a:gd name="adj2" fmla="val 106090"/>
              <a:gd name="adj3" fmla="val 16667"/>
            </a:avLst>
          </a:prstGeom>
          <a:solidFill>
            <a:srgbClr val="00B0F0"/>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2"/>
                </a:solidFill>
                <a:effectLst/>
                <a:latin typeface="Arial" charset="0"/>
                <a:ea typeface="ＭＳ Ｐゴシック" charset="0"/>
              </a:rPr>
              <a:t>A</a:t>
            </a:r>
            <a:r>
              <a:rPr kumimoji="0" lang="en-GB" sz="1400" b="0" i="0" u="none" strike="noStrike" cap="none" normalizeH="0" dirty="0">
                <a:ln>
                  <a:noFill/>
                </a:ln>
                <a:solidFill>
                  <a:schemeClr val="tx2"/>
                </a:solidFill>
                <a:effectLst/>
                <a:latin typeface="Arial" charset="0"/>
                <a:ea typeface="ＭＳ Ｐゴシック" charset="0"/>
              </a:rPr>
              <a:t> positive whole system approach </a:t>
            </a:r>
            <a:endParaRPr kumimoji="0" lang="en-GB" sz="1400" b="0" i="0" u="none" strike="noStrike" cap="none" normalizeH="0" baseline="0" dirty="0">
              <a:ln>
                <a:noFill/>
              </a:ln>
              <a:solidFill>
                <a:schemeClr val="tx2"/>
              </a:solidFill>
              <a:effectLst/>
              <a:latin typeface="Arial" charset="0"/>
              <a:ea typeface="ＭＳ Ｐゴシック" charset="0"/>
            </a:endParaRPr>
          </a:p>
        </p:txBody>
      </p:sp>
      <p:sp>
        <p:nvSpPr>
          <p:cNvPr id="9" name="Rounded Rectangular Callout 8"/>
          <p:cNvSpPr/>
          <p:nvPr/>
        </p:nvSpPr>
        <p:spPr bwMode="auto">
          <a:xfrm>
            <a:off x="1022350" y="4415826"/>
            <a:ext cx="2431701" cy="783771"/>
          </a:xfrm>
          <a:prstGeom prst="wedgeRoundRectCallout">
            <a:avLst>
              <a:gd name="adj1" fmla="val 55201"/>
              <a:gd name="adj2" fmla="val 38141"/>
              <a:gd name="adj3" fmla="val 16667"/>
            </a:avLst>
          </a:prstGeom>
          <a:solidFill>
            <a:srgbClr val="002060"/>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bg1"/>
                </a:solidFill>
                <a:effectLst/>
                <a:latin typeface="Arial" charset="0"/>
                <a:ea typeface="ＭＳ Ｐゴシック" charset="0"/>
              </a:rPr>
              <a:t>An</a:t>
            </a:r>
            <a:r>
              <a:rPr kumimoji="0" lang="en-GB" sz="1400" b="0" i="0" u="none" strike="noStrike" cap="none" normalizeH="0" dirty="0">
                <a:ln>
                  <a:noFill/>
                </a:ln>
                <a:solidFill>
                  <a:schemeClr val="bg1"/>
                </a:solidFill>
                <a:effectLst/>
                <a:latin typeface="Arial" charset="0"/>
                <a:ea typeface="ＭＳ Ｐゴシック" charset="0"/>
              </a:rPr>
              <a:t> overall umbrella to see which parts of the system may need focus </a:t>
            </a:r>
            <a:endParaRPr kumimoji="0" lang="en-GB" sz="1400" b="0" i="0" u="none" strike="noStrike" cap="none" normalizeH="0" baseline="0" dirty="0">
              <a:ln>
                <a:noFill/>
              </a:ln>
              <a:solidFill>
                <a:schemeClr val="bg1"/>
              </a:solidFill>
              <a:effectLst/>
              <a:latin typeface="Arial" charset="0"/>
              <a:ea typeface="ＭＳ Ｐゴシック" charset="0"/>
            </a:endParaRPr>
          </a:p>
        </p:txBody>
      </p:sp>
      <p:sp>
        <p:nvSpPr>
          <p:cNvPr id="10" name="Rounded Rectangular Callout 9"/>
          <p:cNvSpPr/>
          <p:nvPr/>
        </p:nvSpPr>
        <p:spPr bwMode="auto">
          <a:xfrm>
            <a:off x="5687783" y="4061250"/>
            <a:ext cx="3117922" cy="994339"/>
          </a:xfrm>
          <a:prstGeom prst="wedgeRoundRectCallout">
            <a:avLst>
              <a:gd name="adj1" fmla="val -34359"/>
              <a:gd name="adj2" fmla="val 60477"/>
              <a:gd name="adj3" fmla="val 16667"/>
            </a:avLst>
          </a:prstGeom>
          <a:solidFill>
            <a:srgbClr val="CCECFF"/>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GB" sz="1400" b="0" dirty="0">
                <a:latin typeface="Arial" charset="0"/>
                <a:ea typeface="ＭＳ Ｐゴシック" charset="0"/>
              </a:rPr>
              <a:t>Allows you to network and share good practice/lessons learned; helps to connect you with other systems which are more mature </a:t>
            </a:r>
            <a:endParaRPr kumimoji="0" lang="en-GB" sz="1400" b="0" i="0" u="none" strike="noStrike" cap="none" normalizeH="0" baseline="0" dirty="0">
              <a:ln>
                <a:noFill/>
              </a:ln>
              <a:solidFill>
                <a:schemeClr val="tx2"/>
              </a:solidFill>
              <a:effectLst/>
              <a:latin typeface="Arial" charset="0"/>
              <a:ea typeface="ＭＳ Ｐゴシック" charset="0"/>
            </a:endParaRPr>
          </a:p>
        </p:txBody>
      </p:sp>
    </p:spTree>
    <p:extLst>
      <p:ext uri="{BB962C8B-B14F-4D97-AF65-F5344CB8AC3E}">
        <p14:creationId xmlns:p14="http://schemas.microsoft.com/office/powerpoint/2010/main" val="2461340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areas for improvement </a:t>
            </a:r>
          </a:p>
        </p:txBody>
      </p:sp>
      <p:sp>
        <p:nvSpPr>
          <p:cNvPr id="3" name="Content Placeholder 2"/>
          <p:cNvSpPr>
            <a:spLocks noGrp="1"/>
          </p:cNvSpPr>
          <p:nvPr>
            <p:ph idx="1"/>
          </p:nvPr>
        </p:nvSpPr>
        <p:spPr/>
        <p:txBody>
          <a:bodyPr/>
          <a:lstStyle/>
          <a:p>
            <a:r>
              <a:rPr lang="en-GB" sz="1600" dirty="0"/>
              <a:t>Workshops and questionnaire show areas want </a:t>
            </a:r>
            <a:r>
              <a:rPr lang="en-GB" sz="1600" b="1" dirty="0"/>
              <a:t>more clarity and guidance </a:t>
            </a:r>
            <a:r>
              <a:rPr lang="en-GB" sz="1600" dirty="0"/>
              <a:t>around the HICM, while ensuring it </a:t>
            </a:r>
            <a:r>
              <a:rPr lang="en-GB" sz="1600" b="1" dirty="0"/>
              <a:t>better allows for local variance and flexibility</a:t>
            </a:r>
          </a:p>
          <a:p>
            <a:r>
              <a:rPr lang="en-GB" sz="1600" dirty="0"/>
              <a:t>Strong appetite in workshops and questionnaire to extend the focus of the HICM beyond DTOC to consider </a:t>
            </a:r>
            <a:r>
              <a:rPr lang="en-GB" sz="1600" b="1" dirty="0"/>
              <a:t>wider system partners and admission avoidance</a:t>
            </a:r>
            <a:r>
              <a:rPr lang="en-GB" sz="1600" dirty="0"/>
              <a:t>. This sits well with broader sector trends toward a person-centric and ‘whole system’ approach (e.g. as used in the recent CQC local system reviews)</a:t>
            </a:r>
            <a:endParaRPr lang="en-GB" sz="1600" dirty="0">
              <a:cs typeface="Arial"/>
            </a:endParaRPr>
          </a:p>
          <a:p>
            <a:r>
              <a:rPr lang="en-GB" sz="1600" dirty="0"/>
              <a:t>Popular demand across workshops and questionnaires to expand scope of the model to </a:t>
            </a:r>
            <a:r>
              <a:rPr lang="en-GB" sz="1600" b="1" dirty="0"/>
              <a:t>include behaviours and enablers</a:t>
            </a:r>
            <a:r>
              <a:rPr lang="en-GB" sz="1600" dirty="0"/>
              <a:t> which underpin managing transfers of care. This is supported by a large body of research which draws out the importance of strong system leadership and positive working cultures (e.g. Newton Europe diagnostic reviews, NAO health and social care interface)</a:t>
            </a:r>
          </a:p>
          <a:p>
            <a:r>
              <a:rPr lang="en-GB" sz="1600" dirty="0"/>
              <a:t>According to workshop participants, change 5 is the most difficult, and there is the most confusion about change 7. BCF reporting and questionnaire responses show </a:t>
            </a:r>
            <a:r>
              <a:rPr lang="en-GB" sz="1600" b="1" dirty="0"/>
              <a:t>areas struggling most with changes 5, 6 and 7</a:t>
            </a:r>
          </a:p>
          <a:p>
            <a:r>
              <a:rPr lang="en-GB" sz="1600" dirty="0"/>
              <a:t>Consideration required of </a:t>
            </a:r>
            <a:r>
              <a:rPr lang="en-GB" sz="1600" b="1" dirty="0"/>
              <a:t>support offer and relaunch </a:t>
            </a:r>
            <a:r>
              <a:rPr lang="en-GB" sz="1600" dirty="0"/>
              <a:t>to help areas engage with the HICM well: real variance between systems’ use of the HICM expressed in workshops, consolidated by BCF narrative reporting support needs.</a:t>
            </a:r>
          </a:p>
        </p:txBody>
      </p:sp>
    </p:spTree>
    <p:extLst>
      <p:ext uri="{BB962C8B-B14F-4D97-AF65-F5344CB8AC3E}">
        <p14:creationId xmlns:p14="http://schemas.microsoft.com/office/powerpoint/2010/main" val="149174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078835" y="2563296"/>
            <a:ext cx="8420100" cy="1125537"/>
          </a:xfrm>
        </p:spPr>
        <p:txBody>
          <a:bodyPr/>
          <a:lstStyle/>
          <a:p>
            <a:pPr>
              <a:defRPr/>
            </a:pPr>
            <a:r>
              <a:rPr lang="en-GB" dirty="0">
                <a:cs typeface="Arial"/>
              </a:rPr>
              <a:t>Change by change</a:t>
            </a:r>
          </a:p>
        </p:txBody>
      </p:sp>
      <p:sp>
        <p:nvSpPr>
          <p:cNvPr id="15364" name="Text Box 4"/>
          <p:cNvSpPr txBox="1">
            <a:spLocks noChangeArrowheads="1"/>
          </p:cNvSpPr>
          <p:nvPr/>
        </p:nvSpPr>
        <p:spPr bwMode="auto">
          <a:xfrm>
            <a:off x="1136650" y="6249988"/>
            <a:ext cx="20875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GB" sz="1200">
                <a:solidFill>
                  <a:schemeClr val="bg1"/>
                </a:solidFill>
                <a:latin typeface="Arial" charset="0"/>
                <a:ea typeface="ＭＳ Ｐゴシック" charset="0"/>
                <a:cs typeface="+mn-cs"/>
              </a:rPr>
              <a:t>6 December 2018</a:t>
            </a:r>
          </a:p>
        </p:txBody>
      </p:sp>
      <p:sp>
        <p:nvSpPr>
          <p:cNvPr id="15365" name="Text Box 5"/>
          <p:cNvSpPr txBox="1">
            <a:spLocks noChangeArrowheads="1"/>
          </p:cNvSpPr>
          <p:nvPr/>
        </p:nvSpPr>
        <p:spPr bwMode="auto">
          <a:xfrm>
            <a:off x="6321152" y="6308725"/>
            <a:ext cx="316733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r">
              <a:spcBef>
                <a:spcPct val="50000"/>
              </a:spcBef>
              <a:defRPr/>
            </a:pPr>
            <a:r>
              <a:rPr lang="en-GB" sz="1200">
                <a:solidFill>
                  <a:schemeClr val="bg1"/>
                </a:solidFill>
                <a:latin typeface="Arial" charset="0"/>
                <a:ea typeface="ＭＳ Ｐゴシック" charset="0"/>
                <a:cs typeface="+mn-cs"/>
              </a:rPr>
              <a:t>Contact: anna.jennings@local.gov.uk</a:t>
            </a:r>
          </a:p>
        </p:txBody>
      </p:sp>
    </p:spTree>
    <p:extLst>
      <p:ext uri="{BB962C8B-B14F-4D97-AF65-F5344CB8AC3E}">
        <p14:creationId xmlns:p14="http://schemas.microsoft.com/office/powerpoint/2010/main" val="177303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Change 1: early discharge planning</a:t>
            </a:r>
          </a:p>
        </p:txBody>
      </p:sp>
      <p:sp>
        <p:nvSpPr>
          <p:cNvPr id="3" name="Content Placeholder 2"/>
          <p:cNvSpPr>
            <a:spLocks noGrp="1"/>
          </p:cNvSpPr>
          <p:nvPr>
            <p:ph idx="1"/>
          </p:nvPr>
        </p:nvSpPr>
        <p:spPr/>
        <p:txBody>
          <a:bodyPr/>
          <a:lstStyle/>
          <a:p>
            <a:r>
              <a:rPr lang="en-GB" sz="2000" dirty="0"/>
              <a:t>Very few comments about this change in workshops: lack of strong feelings, mandate to keep largely as is</a:t>
            </a:r>
          </a:p>
          <a:p>
            <a:r>
              <a:rPr lang="en-GB" sz="2000" dirty="0"/>
              <a:t>In questionnaire, this change was given notably low scores for straightforwardness of local implementation and implementation being effective in driving local improvement. In workshops, some felt this change should focus also on length of stay</a:t>
            </a:r>
          </a:p>
          <a:p>
            <a:r>
              <a:rPr lang="en-GB" sz="2000" dirty="0"/>
              <a:t>Suggestion made in questionnaire for wider stakeholder involvement, e.g. housing and home improvement </a:t>
            </a:r>
          </a:p>
          <a:p>
            <a:r>
              <a:rPr lang="en-GB" sz="2000" dirty="0"/>
              <a:t>Red bag scheme currently not mentioned explicitly in change/maturity criteria and reported separately to BCF, but given as a good practice example and is part of this change</a:t>
            </a:r>
          </a:p>
        </p:txBody>
      </p:sp>
    </p:spTree>
    <p:extLst>
      <p:ext uri="{BB962C8B-B14F-4D97-AF65-F5344CB8AC3E}">
        <p14:creationId xmlns:p14="http://schemas.microsoft.com/office/powerpoint/2010/main" val="2161226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a:t>Change 2: systems to monitor patient flow</a:t>
            </a:r>
          </a:p>
        </p:txBody>
      </p:sp>
      <p:sp>
        <p:nvSpPr>
          <p:cNvPr id="3" name="Content Placeholder 2"/>
          <p:cNvSpPr>
            <a:spLocks noGrp="1"/>
          </p:cNvSpPr>
          <p:nvPr>
            <p:ph idx="1"/>
          </p:nvPr>
        </p:nvSpPr>
        <p:spPr/>
        <p:txBody>
          <a:bodyPr/>
          <a:lstStyle/>
          <a:p>
            <a:r>
              <a:rPr lang="en-GB" sz="1600" dirty="0"/>
              <a:t>One of the most successful changes</a:t>
            </a:r>
          </a:p>
          <a:p>
            <a:pPr lvl="1"/>
            <a:r>
              <a:rPr lang="en-GB" sz="1600" dirty="0"/>
              <a:t>One of the most common workshop answers for most impactful change</a:t>
            </a:r>
          </a:p>
          <a:p>
            <a:pPr lvl="1"/>
            <a:r>
              <a:rPr lang="en-GB" sz="1600" dirty="0"/>
              <a:t>BCF reporting shows this is currently the second-most established change in systems; one of two changes where planned targets are most often met; and a change where areas have made above-average progress in the last year</a:t>
            </a:r>
          </a:p>
          <a:p>
            <a:pPr lvl="1"/>
            <a:r>
              <a:rPr lang="en-GB" sz="1600" dirty="0"/>
              <a:t>However, not yet any systems ranking themselves as exemplary in this area </a:t>
            </a:r>
          </a:p>
          <a:p>
            <a:r>
              <a:rPr lang="en-GB" sz="1600" dirty="0"/>
              <a:t>A sizable minority felt this change has unclear criteria</a:t>
            </a:r>
          </a:p>
          <a:p>
            <a:pPr lvl="1"/>
            <a:r>
              <a:rPr lang="en-GB" sz="1600" dirty="0"/>
              <a:t>Questionnaire respondents requested clearer language and more specific detail about what good looks like </a:t>
            </a:r>
            <a:endParaRPr lang="en-GB" sz="1600" dirty="0">
              <a:cs typeface="Arial"/>
            </a:endParaRPr>
          </a:p>
          <a:p>
            <a:pPr lvl="1"/>
            <a:r>
              <a:rPr lang="en-GB" sz="1600" dirty="0"/>
              <a:t>Suggestion made in workshops to consolidate this change by reducing the number of overlapping sub-categories</a:t>
            </a:r>
          </a:p>
          <a:p>
            <a:r>
              <a:rPr lang="en-GB" sz="1600" dirty="0"/>
              <a:t>Better draw out the importance of matching capacity to demand (maturity classification sub-category): </a:t>
            </a:r>
            <a:r>
              <a:rPr lang="en-GB" sz="1600" b="1" dirty="0"/>
              <a:t>separate change?</a:t>
            </a:r>
          </a:p>
          <a:p>
            <a:r>
              <a:rPr lang="en-GB" sz="1600" dirty="0"/>
              <a:t>Newton Europe reviews have highlighted the importance of having a single view of the truth and shared understanding of data. Need to ensure data drives improvement by measuring the right things and sharing real time data with the right people (including partners) – </a:t>
            </a:r>
            <a:r>
              <a:rPr lang="en-GB" sz="1600" b="1" dirty="0"/>
              <a:t>include in criteria?</a:t>
            </a:r>
          </a:p>
          <a:p>
            <a:r>
              <a:rPr lang="en-GB" sz="1600" b="1" dirty="0"/>
              <a:t>Any further comments or suggestions?</a:t>
            </a:r>
          </a:p>
          <a:p>
            <a:endParaRPr lang="en-GB" sz="1800" dirty="0"/>
          </a:p>
        </p:txBody>
      </p:sp>
    </p:spTree>
    <p:extLst>
      <p:ext uri="{BB962C8B-B14F-4D97-AF65-F5344CB8AC3E}">
        <p14:creationId xmlns:p14="http://schemas.microsoft.com/office/powerpoint/2010/main" val="4000391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a:t>Change 3: multi-disciplinary/multi-agency discharge teams, including the voluntary and community sector</a:t>
            </a:r>
          </a:p>
        </p:txBody>
      </p:sp>
      <p:sp>
        <p:nvSpPr>
          <p:cNvPr id="3" name="Content Placeholder 2"/>
          <p:cNvSpPr>
            <a:spLocks noGrp="1"/>
          </p:cNvSpPr>
          <p:nvPr>
            <p:ph idx="1"/>
          </p:nvPr>
        </p:nvSpPr>
        <p:spPr/>
        <p:txBody>
          <a:bodyPr/>
          <a:lstStyle/>
          <a:p>
            <a:r>
              <a:rPr lang="en-GB" sz="1700" dirty="0"/>
              <a:t>One of the most successful changes</a:t>
            </a:r>
          </a:p>
          <a:p>
            <a:pPr lvl="1"/>
            <a:r>
              <a:rPr lang="en-GB" sz="1700" dirty="0"/>
              <a:t>Scored second-most positively in questionnaire across a range of criteria</a:t>
            </a:r>
          </a:p>
          <a:p>
            <a:pPr lvl="1"/>
            <a:r>
              <a:rPr lang="en-GB" sz="1700" dirty="0"/>
              <a:t>The most frequent workshop answer for most impactful change</a:t>
            </a:r>
          </a:p>
          <a:p>
            <a:pPr lvl="1"/>
            <a:r>
              <a:rPr lang="en-GB" sz="1700" dirty="0"/>
              <a:t>BCF reporting shows this is currently the most established change in systems and one of two changes where planned targets are most often met</a:t>
            </a:r>
          </a:p>
          <a:p>
            <a:pPr lvl="1"/>
            <a:r>
              <a:rPr lang="en-GB" sz="1700" dirty="0"/>
              <a:t>However, this is the change where areas have made the least progress in the past year (roughly a quarter of areas have progressed by one maturity level)</a:t>
            </a:r>
          </a:p>
          <a:p>
            <a:r>
              <a:rPr lang="en-GB" sz="1700" dirty="0"/>
              <a:t>More guidance requested in workshops around inclusion of VCSEs and GPs. Suggestion could also broaden to housing where appropriate</a:t>
            </a:r>
          </a:p>
          <a:p>
            <a:r>
              <a:rPr lang="en-GB" sz="1700" dirty="0"/>
              <a:t>A number of areas suggested this change be expanded to a broader MDT culture of collaborative and integrated working beyond discharge (already included in good practice but not explicit in change criteria). CQC local system reviews highlighted good practice in wrap-around care of those at high risk of emergency admission and virtual wards</a:t>
            </a:r>
          </a:p>
        </p:txBody>
      </p:sp>
    </p:spTree>
    <p:extLst>
      <p:ext uri="{BB962C8B-B14F-4D97-AF65-F5344CB8AC3E}">
        <p14:creationId xmlns:p14="http://schemas.microsoft.com/office/powerpoint/2010/main" val="4009623522"/>
      </p:ext>
    </p:extLst>
  </p:cSld>
  <p:clrMapOvr>
    <a:masterClrMapping/>
  </p:clrMapOvr>
</p:sld>
</file>

<file path=ppt/theme/theme1.xml><?xml version="1.0" encoding="utf-8"?>
<a:theme xmlns:a="http://schemas.openxmlformats.org/drawingml/2006/main" name="LGA powerpoint template NEW v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a:ln>
              <a:noFill/>
            </a:ln>
            <a:solidFill>
              <a:schemeClr val="tx2"/>
            </a:solidFill>
            <a:effectLst/>
            <a:latin typeface="Arial"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a:ln>
              <a:noFill/>
            </a:ln>
            <a:solidFill>
              <a:schemeClr val="tx2"/>
            </a:solidFill>
            <a:effectLst/>
            <a:latin typeface="Arial" charset="0"/>
            <a:ea typeface="ＭＳ Ｐゴシック"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7D2CA70CA811A4C9F18DA57CEC52A38" ma:contentTypeVersion="10" ma:contentTypeDescription="Create a new document." ma:contentTypeScope="" ma:versionID="eb77b47be9ce329ef3243f76179df2e3">
  <xsd:schema xmlns:xsd="http://www.w3.org/2001/XMLSchema" xmlns:xs="http://www.w3.org/2001/XMLSchema" xmlns:p="http://schemas.microsoft.com/office/2006/metadata/properties" xmlns:ns2="3e6cab67-71e1-43fe-bf44-962cf23444a2" xmlns:ns3="22d97ed3-d2a5-4c55-aaa9-0f8d366c11e6" targetNamespace="http://schemas.microsoft.com/office/2006/metadata/properties" ma:root="true" ma:fieldsID="ce6cdf38a8f1a12195fb6d39bc502dfe" ns2:_="" ns3:_="">
    <xsd:import namespace="3e6cab67-71e1-43fe-bf44-962cf23444a2"/>
    <xsd:import namespace="22d97ed3-d2a5-4c55-aaa9-0f8d366c11e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6cab67-71e1-43fe-bf44-962cf23444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2d97ed3-d2a5-4c55-aaa9-0f8d366c11e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7A84DA3-0913-44CD-9840-D9EE1DB3AB99}">
  <ds:schemaRefs>
    <ds:schemaRef ds:uri="http://schemas.microsoft.com/sharepoint/v3/contenttype/forms"/>
  </ds:schemaRefs>
</ds:datastoreItem>
</file>

<file path=customXml/itemProps2.xml><?xml version="1.0" encoding="utf-8"?>
<ds:datastoreItem xmlns:ds="http://schemas.openxmlformats.org/officeDocument/2006/customXml" ds:itemID="{933BAEFD-F19B-40EA-B82A-534A7ABA3F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6cab67-71e1-43fe-bf44-962cf23444a2"/>
    <ds:schemaRef ds:uri="22d97ed3-d2a5-4c55-aaa9-0f8d366c11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CBAB536-FC7D-4E32-9F6A-C0C7BD54B76F}">
  <ds:schemaRefs>
    <ds:schemaRef ds:uri="http://schemas.microsoft.com/office/2006/metadata/longProperties"/>
  </ds:schemaRefs>
</ds:datastoreItem>
</file>

<file path=customXml/itemProps4.xml><?xml version="1.0" encoding="utf-8"?>
<ds:datastoreItem xmlns:ds="http://schemas.openxmlformats.org/officeDocument/2006/customXml" ds:itemID="{33D06F38-52AB-499F-A355-7DED7E0F99C9}">
  <ds:schemaRefs>
    <ds:schemaRef ds:uri="http://schemas.microsoft.com/office/2006/metadata/properties"/>
    <ds:schemaRef ds:uri="http://schemas.microsoft.com/office/infopath/2007/PartnerControls"/>
    <ds:schemaRef ds:uri="a2450aae-1d20-4711-921f-ba4e3dc97b4d"/>
  </ds:schemaRefs>
</ds:datastoreItem>
</file>

<file path=docProps/app.xml><?xml version="1.0" encoding="utf-8"?>
<Properties xmlns="http://schemas.openxmlformats.org/officeDocument/2006/extended-properties" xmlns:vt="http://schemas.openxmlformats.org/officeDocument/2006/docPropsVTypes">
  <Template>LGA powerpoint template</Template>
  <TotalTime>2620</TotalTime>
  <Words>2133</Words>
  <Application>Microsoft Office PowerPoint</Application>
  <PresentationFormat>A4 Paper (210x297 mm)</PresentationFormat>
  <Paragraphs>139</Paragraphs>
  <Slides>17</Slides>
  <Notes>17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Calibri Light</vt:lpstr>
      <vt:lpstr>LGA powerpoint template NEW v2</vt:lpstr>
      <vt:lpstr>Office Theme</vt:lpstr>
      <vt:lpstr>HICM refresh</vt:lpstr>
      <vt:lpstr>PowerPoint Presentation</vt:lpstr>
      <vt:lpstr>PowerPoint Presentation</vt:lpstr>
      <vt:lpstr>HICM strengths</vt:lpstr>
      <vt:lpstr>Key areas for improvement </vt:lpstr>
      <vt:lpstr>Change by change</vt:lpstr>
      <vt:lpstr>Change 1: early discharge planning</vt:lpstr>
      <vt:lpstr>Change 2: systems to monitor patient flow</vt:lpstr>
      <vt:lpstr>Change 3: multi-disciplinary/multi-agency discharge teams, including the voluntary and community sector</vt:lpstr>
      <vt:lpstr>Change 4: home first/discharge to assess</vt:lpstr>
      <vt:lpstr>Change 5: seven-day service</vt:lpstr>
      <vt:lpstr>Change 6: trusted assessors </vt:lpstr>
      <vt:lpstr>Change 7: focus on choice</vt:lpstr>
      <vt:lpstr>Change 8: enhancing health in care homes</vt:lpstr>
      <vt:lpstr>Change 9: Housing and related services</vt:lpstr>
      <vt:lpstr>Change 9: Housing and related services</vt:lpstr>
      <vt:lpstr>The refresh includes a number of additional components including; </vt:lpstr>
    </vt:vector>
  </TitlesOfParts>
  <Company>LGA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main title here</dc:title>
  <dc:creator>Anna Jennings</dc:creator>
  <cp:lastModifiedBy>Sophie Fox</cp:lastModifiedBy>
  <cp:revision>501</cp:revision>
  <cp:lastPrinted>2018-11-29T10:14:51Z</cp:lastPrinted>
  <dcterms:created xsi:type="dcterms:W3CDTF">2018-11-12T10:28:12Z</dcterms:created>
  <dcterms:modified xsi:type="dcterms:W3CDTF">2019-11-06T08:26:22Z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C.identifier">
    <vt:lpwstr>IDEA</vt:lpwstr>
  </property>
  <property fmtid="{D5CDD505-2E9C-101B-9397-08002B2CF9AE}" pid="3" name="DC.date.issued">
    <vt:lpwstr>2010-07-26T00:00:00Z</vt:lpwstr>
  </property>
  <property fmtid="{D5CDD505-2E9C-101B-9397-08002B2CF9AE}" pid="4" name="Move to Archive">
    <vt:lpwstr>Current</vt:lpwstr>
  </property>
  <property fmtid="{D5CDD505-2E9C-101B-9397-08002B2CF9AE}" pid="5" name="DC.Description">
    <vt:lpwstr>powerpoint template</vt:lpwstr>
  </property>
  <property fmtid="{D5CDD505-2E9C-101B-9397-08002B2CF9AE}" pid="6" name="Status">
    <vt:lpwstr>[None]</vt:lpwstr>
  </property>
  <property fmtid="{D5CDD505-2E9C-101B-9397-08002B2CF9AE}" pid="7" name="DC.Author">
    <vt:lpwstr>Julia White</vt:lpwstr>
  </property>
  <property fmtid="{D5CDD505-2E9C-101B-9397-08002B2CF9AE}" pid="8" name="DC.creator">
    <vt:lpwstr>Marketing</vt:lpwstr>
  </property>
  <property fmtid="{D5CDD505-2E9C-101B-9397-08002B2CF9AE}" pid="9" name="Date">
    <vt:lpwstr>2010-07-26T00:00:00Z</vt:lpwstr>
  </property>
  <property fmtid="{D5CDD505-2E9C-101B-9397-08002B2CF9AE}" pid="10" name="DC.Language">
    <vt:lpwstr>eng</vt:lpwstr>
  </property>
  <property fmtid="{D5CDD505-2E9C-101B-9397-08002B2CF9AE}" pid="11" name="Work area">
    <vt:lpwstr/>
  </property>
  <property fmtid="{D5CDD505-2E9C-101B-9397-08002B2CF9AE}" pid="12" name="DC.Type">
    <vt:lpwstr/>
  </property>
  <property fmtid="{D5CDD505-2E9C-101B-9397-08002B2CF9AE}" pid="13" name="e-GMS.subject.keyword">
    <vt:lpwstr/>
  </property>
  <property fmtid="{D5CDD505-2E9C-101B-9397-08002B2CF9AE}" pid="14" name="LGA Template">
    <vt:lpwstr>Template</vt:lpwstr>
  </property>
  <property fmtid="{D5CDD505-2E9C-101B-9397-08002B2CF9AE}" pid="15" name="ContentTypeId">
    <vt:lpwstr>0x01010037D2CA70CA811A4C9F18DA57CEC52A38</vt:lpwstr>
  </property>
</Properties>
</file>