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3" r:id="rId5"/>
    <p:sldId id="549" r:id="rId6"/>
    <p:sldId id="555" r:id="rId7"/>
    <p:sldId id="556" r:id="rId8"/>
    <p:sldId id="535" r:id="rId9"/>
    <p:sldId id="562" r:id="rId10"/>
    <p:sldId id="548" r:id="rId11"/>
    <p:sldId id="557" r:id="rId12"/>
    <p:sldId id="564" r:id="rId13"/>
    <p:sldId id="514" r:id="rId14"/>
    <p:sldId id="55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3C"/>
    <a:srgbClr val="D0C3B3"/>
    <a:srgbClr val="F2653C"/>
    <a:srgbClr val="0E1728"/>
    <a:srgbClr val="2F82FD"/>
    <a:srgbClr val="F4815F"/>
    <a:srgbClr val="82B4FE"/>
    <a:srgbClr val="3195B0"/>
    <a:srgbClr val="659223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1339" y="35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hyperlink" Target="http://stopping-blood-pressure.blogspot.com/2012/01/methods-for-controlling-your-blood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hyperlink" Target="http://stopping-blood-pressure.blogspot.com/2012/01/methods-for-controlling-your-blood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FE6D3-CE01-4929-B873-42E85D0B854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4808C31A-7F9D-47ED-B6D0-26CE57C85901}">
      <dgm:prSet phldrT="[Text]"/>
      <dgm:spPr>
        <a:solidFill>
          <a:srgbClr val="F1653C"/>
        </a:solidFill>
      </dgm:spPr>
      <dgm:t>
        <a:bodyPr/>
        <a:lstStyle/>
        <a:p>
          <a:r>
            <a:rPr lang="en-GB" dirty="0"/>
            <a:t>Preventative measure</a:t>
          </a:r>
        </a:p>
      </dgm:t>
    </dgm:pt>
    <dgm:pt modelId="{2F4D91A8-FC82-4D86-9B3A-2278F4EF0238}" type="parTrans" cxnId="{5CE62797-9291-42B2-BD0B-932ECF812459}">
      <dgm:prSet/>
      <dgm:spPr/>
      <dgm:t>
        <a:bodyPr/>
        <a:lstStyle/>
        <a:p>
          <a:endParaRPr lang="en-GB"/>
        </a:p>
      </dgm:t>
    </dgm:pt>
    <dgm:pt modelId="{5010ECD0-9521-46DC-85ED-AD25048E2F3F}" type="sibTrans" cxnId="{5CE62797-9291-42B2-BD0B-932ECF812459}">
      <dgm:prSet/>
      <dgm:spPr/>
      <dgm:t>
        <a:bodyPr/>
        <a:lstStyle/>
        <a:p>
          <a:endParaRPr lang="en-GB"/>
        </a:p>
      </dgm:t>
    </dgm:pt>
    <dgm:pt modelId="{01DF0BAC-716E-49EE-B3F5-6B9BCC271AF5}">
      <dgm:prSet phldrT="[Text]"/>
      <dgm:spPr/>
      <dgm:t>
        <a:bodyPr/>
        <a:lstStyle/>
        <a:p>
          <a:r>
            <a:rPr lang="en-GB" dirty="0"/>
            <a:t>Wearable monitoring</a:t>
          </a:r>
        </a:p>
      </dgm:t>
    </dgm:pt>
    <dgm:pt modelId="{B45480FA-3253-4908-9F3A-5C1692F05266}" type="parTrans" cxnId="{5E8FF699-C826-4017-A62B-100922023759}">
      <dgm:prSet/>
      <dgm:spPr/>
      <dgm:t>
        <a:bodyPr/>
        <a:lstStyle/>
        <a:p>
          <a:endParaRPr lang="en-GB"/>
        </a:p>
      </dgm:t>
    </dgm:pt>
    <dgm:pt modelId="{CBC5D803-C19E-4283-91B4-899DC8D3D695}" type="sibTrans" cxnId="{5E8FF699-C826-4017-A62B-100922023759}">
      <dgm:prSet/>
      <dgm:spPr/>
      <dgm:t>
        <a:bodyPr/>
        <a:lstStyle/>
        <a:p>
          <a:endParaRPr lang="en-GB"/>
        </a:p>
      </dgm:t>
    </dgm:pt>
    <dgm:pt modelId="{6FFC5C0D-081D-461F-B824-4EF0C6E54047}">
      <dgm:prSet phldrT="[Text]"/>
      <dgm:spPr/>
      <dgm:t>
        <a:bodyPr/>
        <a:lstStyle/>
        <a:p>
          <a:r>
            <a:rPr lang="en-GB" dirty="0"/>
            <a:t>Home telehealth</a:t>
          </a:r>
        </a:p>
      </dgm:t>
    </dgm:pt>
    <dgm:pt modelId="{D76F2010-C438-4A97-958E-8D2DA618F550}" type="parTrans" cxnId="{ACEB5988-77A9-498A-BDE7-3835FCD412E2}">
      <dgm:prSet/>
      <dgm:spPr/>
      <dgm:t>
        <a:bodyPr/>
        <a:lstStyle/>
        <a:p>
          <a:endParaRPr lang="en-GB"/>
        </a:p>
      </dgm:t>
    </dgm:pt>
    <dgm:pt modelId="{A56423F9-9D85-459A-8C98-BEF6F0C95476}" type="sibTrans" cxnId="{ACEB5988-77A9-498A-BDE7-3835FCD412E2}">
      <dgm:prSet/>
      <dgm:spPr/>
      <dgm:t>
        <a:bodyPr/>
        <a:lstStyle/>
        <a:p>
          <a:endParaRPr lang="en-GB"/>
        </a:p>
      </dgm:t>
    </dgm:pt>
    <dgm:pt modelId="{81B82DFC-74C3-4AC3-B59B-AFBB2E2F1A62}">
      <dgm:prSet phldrT="[Text]"/>
      <dgm:spPr>
        <a:solidFill>
          <a:srgbClr val="F1653C"/>
        </a:solidFill>
      </dgm:spPr>
      <dgm:t>
        <a:bodyPr/>
        <a:lstStyle/>
        <a:p>
          <a:r>
            <a:rPr lang="en-GB" dirty="0"/>
            <a:t>Access to Care and Advice</a:t>
          </a:r>
        </a:p>
      </dgm:t>
    </dgm:pt>
    <dgm:pt modelId="{045DD635-DBA0-42EB-A92F-EA0F09CC79F9}" type="parTrans" cxnId="{48592863-0F30-463D-9C6B-E09F45264EED}">
      <dgm:prSet/>
      <dgm:spPr/>
      <dgm:t>
        <a:bodyPr/>
        <a:lstStyle/>
        <a:p>
          <a:endParaRPr lang="en-GB"/>
        </a:p>
      </dgm:t>
    </dgm:pt>
    <dgm:pt modelId="{DF2A6C23-ADB0-47B0-9B0E-D73143356FFB}" type="sibTrans" cxnId="{48592863-0F30-463D-9C6B-E09F45264EED}">
      <dgm:prSet/>
      <dgm:spPr/>
      <dgm:t>
        <a:bodyPr/>
        <a:lstStyle/>
        <a:p>
          <a:endParaRPr lang="en-GB"/>
        </a:p>
      </dgm:t>
    </dgm:pt>
    <dgm:pt modelId="{B2A2FCF5-7BA5-4396-84F7-64AC92049609}">
      <dgm:prSet phldrT="[Text]"/>
      <dgm:spPr/>
      <dgm:t>
        <a:bodyPr/>
        <a:lstStyle/>
        <a:p>
          <a:r>
            <a:rPr lang="en-GB" dirty="0"/>
            <a:t>Health and care information Apps</a:t>
          </a:r>
        </a:p>
      </dgm:t>
    </dgm:pt>
    <dgm:pt modelId="{1F1B7BE5-4705-4410-8723-707BBDDED739}" type="parTrans" cxnId="{54014C45-937C-42C9-B018-443D3686FF17}">
      <dgm:prSet/>
      <dgm:spPr/>
      <dgm:t>
        <a:bodyPr/>
        <a:lstStyle/>
        <a:p>
          <a:endParaRPr lang="en-GB"/>
        </a:p>
      </dgm:t>
    </dgm:pt>
    <dgm:pt modelId="{B26A5644-0F07-490D-B3E3-585BD429A48E}" type="sibTrans" cxnId="{54014C45-937C-42C9-B018-443D3686FF17}">
      <dgm:prSet/>
      <dgm:spPr/>
      <dgm:t>
        <a:bodyPr/>
        <a:lstStyle/>
        <a:p>
          <a:endParaRPr lang="en-GB"/>
        </a:p>
      </dgm:t>
    </dgm:pt>
    <dgm:pt modelId="{C2EE4880-3272-402D-81E1-410FF2EDD4F2}">
      <dgm:prSet phldrT="[Text]"/>
      <dgm:spPr/>
      <dgm:t>
        <a:bodyPr/>
        <a:lstStyle/>
        <a:p>
          <a:r>
            <a:rPr lang="en-GB" dirty="0"/>
            <a:t>Video appointments</a:t>
          </a:r>
        </a:p>
      </dgm:t>
    </dgm:pt>
    <dgm:pt modelId="{F0DC7D10-EC05-40CD-A639-B380CA5A5F6A}" type="parTrans" cxnId="{30FB38E2-52B7-46C4-AF47-734B5779A672}">
      <dgm:prSet/>
      <dgm:spPr/>
      <dgm:t>
        <a:bodyPr/>
        <a:lstStyle/>
        <a:p>
          <a:endParaRPr lang="en-GB"/>
        </a:p>
      </dgm:t>
    </dgm:pt>
    <dgm:pt modelId="{5B1E0E5B-D487-437E-84DB-A3293BA4E300}" type="sibTrans" cxnId="{30FB38E2-52B7-46C4-AF47-734B5779A672}">
      <dgm:prSet/>
      <dgm:spPr/>
      <dgm:t>
        <a:bodyPr/>
        <a:lstStyle/>
        <a:p>
          <a:endParaRPr lang="en-GB"/>
        </a:p>
      </dgm:t>
    </dgm:pt>
    <dgm:pt modelId="{7F22C746-ABEF-4418-B066-71C94C77F169}">
      <dgm:prSet phldrT="[Text]"/>
      <dgm:spPr>
        <a:solidFill>
          <a:srgbClr val="F1653C"/>
        </a:solidFill>
      </dgm:spPr>
      <dgm:t>
        <a:bodyPr/>
        <a:lstStyle/>
        <a:p>
          <a:r>
            <a:rPr lang="en-GB" dirty="0"/>
            <a:t>Treatment/Clinical support</a:t>
          </a:r>
        </a:p>
      </dgm:t>
    </dgm:pt>
    <dgm:pt modelId="{02E35BA3-FD40-4FF4-BDEC-94C9261AF2A1}" type="parTrans" cxnId="{CB9E5D30-176B-4914-A3B1-59664A758ECE}">
      <dgm:prSet/>
      <dgm:spPr/>
      <dgm:t>
        <a:bodyPr/>
        <a:lstStyle/>
        <a:p>
          <a:endParaRPr lang="en-GB"/>
        </a:p>
      </dgm:t>
    </dgm:pt>
    <dgm:pt modelId="{4E26AA00-D5DE-4A95-8CF1-C061DA4BE357}" type="sibTrans" cxnId="{CB9E5D30-176B-4914-A3B1-59664A758ECE}">
      <dgm:prSet/>
      <dgm:spPr/>
      <dgm:t>
        <a:bodyPr/>
        <a:lstStyle/>
        <a:p>
          <a:endParaRPr lang="en-GB"/>
        </a:p>
      </dgm:t>
    </dgm:pt>
    <dgm:pt modelId="{5FE91A86-8716-4341-ADDB-CE59DE878B3A}">
      <dgm:prSet phldrT="[Text]"/>
      <dgm:spPr/>
      <dgm:t>
        <a:bodyPr/>
        <a:lstStyle/>
        <a:p>
          <a:r>
            <a:rPr lang="en-GB" dirty="0"/>
            <a:t>Donor registration through Apps</a:t>
          </a:r>
        </a:p>
      </dgm:t>
    </dgm:pt>
    <dgm:pt modelId="{9DBB947E-6138-4F07-8544-73FA8AFB44BB}" type="parTrans" cxnId="{8FB396D1-4811-4FB9-9D1C-4A85CA3ACD99}">
      <dgm:prSet/>
      <dgm:spPr/>
      <dgm:t>
        <a:bodyPr/>
        <a:lstStyle/>
        <a:p>
          <a:endParaRPr lang="en-GB"/>
        </a:p>
      </dgm:t>
    </dgm:pt>
    <dgm:pt modelId="{1FA169A0-962E-4326-BECC-F34E557FE412}" type="sibTrans" cxnId="{8FB396D1-4811-4FB9-9D1C-4A85CA3ACD99}">
      <dgm:prSet/>
      <dgm:spPr/>
      <dgm:t>
        <a:bodyPr/>
        <a:lstStyle/>
        <a:p>
          <a:endParaRPr lang="en-GB"/>
        </a:p>
      </dgm:t>
    </dgm:pt>
    <dgm:pt modelId="{9BCCA1AD-9379-4EDF-8D95-F035852F4CCC}">
      <dgm:prSet phldrT="[Text]"/>
      <dgm:spPr/>
      <dgm:t>
        <a:bodyPr/>
        <a:lstStyle/>
        <a:p>
          <a:r>
            <a:rPr lang="en-GB" dirty="0" err="1"/>
            <a:t>GoodSAM</a:t>
          </a:r>
          <a:r>
            <a:rPr lang="en-GB" dirty="0"/>
            <a:t> CPR App</a:t>
          </a:r>
        </a:p>
      </dgm:t>
    </dgm:pt>
    <dgm:pt modelId="{9E69A69D-651D-4700-B595-16553D96C2C0}" type="parTrans" cxnId="{AD6EFD95-F9DC-492D-9EB3-8C5D9B764E99}">
      <dgm:prSet/>
      <dgm:spPr/>
      <dgm:t>
        <a:bodyPr/>
        <a:lstStyle/>
        <a:p>
          <a:endParaRPr lang="en-GB"/>
        </a:p>
      </dgm:t>
    </dgm:pt>
    <dgm:pt modelId="{78A60FD2-E052-4972-95C2-3D1D9BAFD686}" type="sibTrans" cxnId="{AD6EFD95-F9DC-492D-9EB3-8C5D9B764E99}">
      <dgm:prSet/>
      <dgm:spPr/>
      <dgm:t>
        <a:bodyPr/>
        <a:lstStyle/>
        <a:p>
          <a:endParaRPr lang="en-GB"/>
        </a:p>
      </dgm:t>
    </dgm:pt>
    <dgm:pt modelId="{F3311441-73D2-4926-8826-D762B1CF3524}">
      <dgm:prSet phldrT="[Text]"/>
      <dgm:spPr>
        <a:solidFill>
          <a:srgbClr val="F1653C"/>
        </a:solidFill>
      </dgm:spPr>
      <dgm:t>
        <a:bodyPr/>
        <a:lstStyle/>
        <a:p>
          <a:r>
            <a:rPr lang="en-GB" dirty="0"/>
            <a:t>Supporting time management</a:t>
          </a:r>
        </a:p>
      </dgm:t>
    </dgm:pt>
    <dgm:pt modelId="{4EAE24BA-5364-4346-AFFD-D7779D18B5B7}" type="parTrans" cxnId="{FEBF1E15-A78B-41E4-A8F6-8439D8C75FC0}">
      <dgm:prSet/>
      <dgm:spPr/>
      <dgm:t>
        <a:bodyPr/>
        <a:lstStyle/>
        <a:p>
          <a:endParaRPr lang="en-GB"/>
        </a:p>
      </dgm:t>
    </dgm:pt>
    <dgm:pt modelId="{3910EDA7-14E3-44A2-842D-AA97C06BEF2C}" type="sibTrans" cxnId="{FEBF1E15-A78B-41E4-A8F6-8439D8C75FC0}">
      <dgm:prSet/>
      <dgm:spPr/>
      <dgm:t>
        <a:bodyPr/>
        <a:lstStyle/>
        <a:p>
          <a:endParaRPr lang="en-GB"/>
        </a:p>
      </dgm:t>
    </dgm:pt>
    <dgm:pt modelId="{173C3CF7-89FE-49D2-A7BD-E5537A7E2E9F}">
      <dgm:prSet phldrT="[Text]"/>
      <dgm:spPr>
        <a:solidFill>
          <a:srgbClr val="F1653C"/>
        </a:solidFill>
      </dgm:spPr>
      <dgm:t>
        <a:bodyPr/>
        <a:lstStyle/>
        <a:p>
          <a:r>
            <a:rPr lang="en-GB" dirty="0"/>
            <a:t>Assisting in diagnosis and treatment decisions</a:t>
          </a:r>
        </a:p>
      </dgm:t>
    </dgm:pt>
    <dgm:pt modelId="{BA3D8867-6E72-4905-A953-CDB312987AAF}" type="parTrans" cxnId="{95F9DF95-AB5E-416C-BE79-69AF3880A04D}">
      <dgm:prSet/>
      <dgm:spPr/>
      <dgm:t>
        <a:bodyPr/>
        <a:lstStyle/>
        <a:p>
          <a:endParaRPr lang="en-GB"/>
        </a:p>
      </dgm:t>
    </dgm:pt>
    <dgm:pt modelId="{2AA9B5C3-626F-4BB7-9A23-9F0D7C3012AA}" type="sibTrans" cxnId="{95F9DF95-AB5E-416C-BE79-69AF3880A04D}">
      <dgm:prSet/>
      <dgm:spPr/>
      <dgm:t>
        <a:bodyPr/>
        <a:lstStyle/>
        <a:p>
          <a:endParaRPr lang="en-GB"/>
        </a:p>
      </dgm:t>
    </dgm:pt>
    <dgm:pt modelId="{6B43A8C5-6D8E-4C7B-A3D7-BDD8AECFEA49}">
      <dgm:prSet phldrT="[Text]"/>
      <dgm:spPr/>
      <dgm:t>
        <a:bodyPr/>
        <a:lstStyle/>
        <a:p>
          <a:r>
            <a:rPr lang="en-GB" dirty="0"/>
            <a:t>E-Rostering staff</a:t>
          </a:r>
        </a:p>
      </dgm:t>
    </dgm:pt>
    <dgm:pt modelId="{AB1879C7-B6BB-4D83-B54E-D1A2AD0E9D0C}" type="parTrans" cxnId="{AD8B0CC2-4865-46D0-95FD-895CEA296B29}">
      <dgm:prSet/>
      <dgm:spPr/>
      <dgm:t>
        <a:bodyPr/>
        <a:lstStyle/>
        <a:p>
          <a:endParaRPr lang="en-GB"/>
        </a:p>
      </dgm:t>
    </dgm:pt>
    <dgm:pt modelId="{73490437-D9C9-46C1-B352-8E962C0B2F1F}" type="sibTrans" cxnId="{AD8B0CC2-4865-46D0-95FD-895CEA296B29}">
      <dgm:prSet/>
      <dgm:spPr/>
      <dgm:t>
        <a:bodyPr/>
        <a:lstStyle/>
        <a:p>
          <a:endParaRPr lang="en-GB"/>
        </a:p>
      </dgm:t>
    </dgm:pt>
    <dgm:pt modelId="{698E308C-0A50-42AA-95A5-56B4155994AD}">
      <dgm:prSet phldrT="[Text]"/>
      <dgm:spPr/>
      <dgm:t>
        <a:bodyPr/>
        <a:lstStyle/>
        <a:p>
          <a:r>
            <a:rPr lang="en-GB" dirty="0"/>
            <a:t>Streamlining workloads</a:t>
          </a:r>
        </a:p>
      </dgm:t>
    </dgm:pt>
    <dgm:pt modelId="{62C47A91-1581-451E-93F2-1CAD63C820FB}" type="parTrans" cxnId="{7674D218-9212-45D2-8A1A-46DDB4D506D0}">
      <dgm:prSet/>
      <dgm:spPr/>
      <dgm:t>
        <a:bodyPr/>
        <a:lstStyle/>
        <a:p>
          <a:endParaRPr lang="en-GB"/>
        </a:p>
      </dgm:t>
    </dgm:pt>
    <dgm:pt modelId="{09A005C7-30B8-40F9-AE75-0B42DAD5489F}" type="sibTrans" cxnId="{7674D218-9212-45D2-8A1A-46DDB4D506D0}">
      <dgm:prSet/>
      <dgm:spPr/>
      <dgm:t>
        <a:bodyPr/>
        <a:lstStyle/>
        <a:p>
          <a:endParaRPr lang="en-GB"/>
        </a:p>
      </dgm:t>
    </dgm:pt>
    <dgm:pt modelId="{9AD7535F-23C9-43C1-A5E9-11E1C54040D6}">
      <dgm:prSet phldrT="[Text]"/>
      <dgm:spPr/>
      <dgm:t>
        <a:bodyPr/>
        <a:lstStyle/>
        <a:p>
          <a:r>
            <a:rPr lang="en-GB" dirty="0"/>
            <a:t>AI in supporting MRI and CT scans</a:t>
          </a:r>
        </a:p>
      </dgm:t>
    </dgm:pt>
    <dgm:pt modelId="{70B067E8-DB74-4704-95ED-D74AFAF01EFF}" type="parTrans" cxnId="{DAACCE23-0B86-4840-AF44-979DC29F7C6A}">
      <dgm:prSet/>
      <dgm:spPr/>
      <dgm:t>
        <a:bodyPr/>
        <a:lstStyle/>
        <a:p>
          <a:endParaRPr lang="en-GB"/>
        </a:p>
      </dgm:t>
    </dgm:pt>
    <dgm:pt modelId="{8E04A277-F0B6-4E63-9470-E7C48EBAC0F0}" type="sibTrans" cxnId="{DAACCE23-0B86-4840-AF44-979DC29F7C6A}">
      <dgm:prSet/>
      <dgm:spPr/>
      <dgm:t>
        <a:bodyPr/>
        <a:lstStyle/>
        <a:p>
          <a:endParaRPr lang="en-GB"/>
        </a:p>
      </dgm:t>
    </dgm:pt>
    <dgm:pt modelId="{9276923F-2897-4C50-BE1D-58EB460D4B8E}" type="pres">
      <dgm:prSet presAssocID="{D28FE6D3-CE01-4929-B873-42E85D0B8544}" presName="Name0" presStyleCnt="0">
        <dgm:presLayoutVars>
          <dgm:dir/>
          <dgm:animLvl val="lvl"/>
          <dgm:resizeHandles val="exact"/>
        </dgm:presLayoutVars>
      </dgm:prSet>
      <dgm:spPr/>
    </dgm:pt>
    <dgm:pt modelId="{42EB2F65-4557-47A0-8B56-1E1013CCBCC6}" type="pres">
      <dgm:prSet presAssocID="{4808C31A-7F9D-47ED-B6D0-26CE57C85901}" presName="linNode" presStyleCnt="0"/>
      <dgm:spPr/>
    </dgm:pt>
    <dgm:pt modelId="{6D1D1179-892D-4BD4-A3F5-EACFAFE02E58}" type="pres">
      <dgm:prSet presAssocID="{4808C31A-7F9D-47ED-B6D0-26CE57C8590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F27794F-D72C-4EE3-96BA-CDDA0ADA0CFF}" type="pres">
      <dgm:prSet presAssocID="{4808C31A-7F9D-47ED-B6D0-26CE57C85901}" presName="descendantText" presStyleLbl="alignAccFollowNode1" presStyleIdx="0" presStyleCnt="5">
        <dgm:presLayoutVars>
          <dgm:bulletEnabled val="1"/>
        </dgm:presLayoutVars>
      </dgm:prSet>
      <dgm:spPr/>
    </dgm:pt>
    <dgm:pt modelId="{8868C61A-C5A9-42E9-818A-63BFC0CFC084}" type="pres">
      <dgm:prSet presAssocID="{5010ECD0-9521-46DC-85ED-AD25048E2F3F}" presName="sp" presStyleCnt="0"/>
      <dgm:spPr/>
    </dgm:pt>
    <dgm:pt modelId="{2F3F358F-7647-4BCB-8F0C-167E0D316717}" type="pres">
      <dgm:prSet presAssocID="{81B82DFC-74C3-4AC3-B59B-AFBB2E2F1A62}" presName="linNode" presStyleCnt="0"/>
      <dgm:spPr/>
    </dgm:pt>
    <dgm:pt modelId="{E99A7301-FD28-4B06-B553-13A7CDA8B60F}" type="pres">
      <dgm:prSet presAssocID="{81B82DFC-74C3-4AC3-B59B-AFBB2E2F1A6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56578A9-9E50-412D-B90B-693AFC2E8B35}" type="pres">
      <dgm:prSet presAssocID="{81B82DFC-74C3-4AC3-B59B-AFBB2E2F1A62}" presName="descendantText" presStyleLbl="alignAccFollowNode1" presStyleIdx="1" presStyleCnt="5">
        <dgm:presLayoutVars>
          <dgm:bulletEnabled val="1"/>
        </dgm:presLayoutVars>
      </dgm:prSet>
      <dgm:spPr/>
    </dgm:pt>
    <dgm:pt modelId="{70D40B47-EA1B-43CF-9F39-AE2AA008842B}" type="pres">
      <dgm:prSet presAssocID="{DF2A6C23-ADB0-47B0-9B0E-D73143356FFB}" presName="sp" presStyleCnt="0"/>
      <dgm:spPr/>
    </dgm:pt>
    <dgm:pt modelId="{B50D3719-9C11-452A-AE28-BFB783D671BA}" type="pres">
      <dgm:prSet presAssocID="{7F22C746-ABEF-4418-B066-71C94C77F169}" presName="linNode" presStyleCnt="0"/>
      <dgm:spPr/>
    </dgm:pt>
    <dgm:pt modelId="{B82056E6-6FF1-4489-9EB4-5410D6CA4B8D}" type="pres">
      <dgm:prSet presAssocID="{7F22C746-ABEF-4418-B066-71C94C77F16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164E363-1490-4FA2-97E8-C437D3B51AE7}" type="pres">
      <dgm:prSet presAssocID="{7F22C746-ABEF-4418-B066-71C94C77F169}" presName="descendantText" presStyleLbl="alignAccFollowNode1" presStyleIdx="2" presStyleCnt="5">
        <dgm:presLayoutVars>
          <dgm:bulletEnabled val="1"/>
        </dgm:presLayoutVars>
      </dgm:prSet>
      <dgm:spPr/>
    </dgm:pt>
    <dgm:pt modelId="{549A8DBA-CFCC-48AE-99A7-C4D68F183D97}" type="pres">
      <dgm:prSet presAssocID="{4E26AA00-D5DE-4A95-8CF1-C061DA4BE357}" presName="sp" presStyleCnt="0"/>
      <dgm:spPr/>
    </dgm:pt>
    <dgm:pt modelId="{EBAA1B02-97B2-4658-A623-BE54614900B0}" type="pres">
      <dgm:prSet presAssocID="{F3311441-73D2-4926-8826-D762B1CF3524}" presName="linNode" presStyleCnt="0"/>
      <dgm:spPr/>
    </dgm:pt>
    <dgm:pt modelId="{A784AE16-EE82-470D-A560-2BEF893E5DD6}" type="pres">
      <dgm:prSet presAssocID="{F3311441-73D2-4926-8826-D762B1CF352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522E544-36F2-4697-A3BA-BAB5EBC1D647}" type="pres">
      <dgm:prSet presAssocID="{F3311441-73D2-4926-8826-D762B1CF3524}" presName="descendantText" presStyleLbl="alignAccFollowNode1" presStyleIdx="3" presStyleCnt="5">
        <dgm:presLayoutVars>
          <dgm:bulletEnabled val="1"/>
        </dgm:presLayoutVars>
      </dgm:prSet>
      <dgm:spPr/>
    </dgm:pt>
    <dgm:pt modelId="{D3BAA08B-A40E-4EF7-BDAB-B70631535ABB}" type="pres">
      <dgm:prSet presAssocID="{3910EDA7-14E3-44A2-842D-AA97C06BEF2C}" presName="sp" presStyleCnt="0"/>
      <dgm:spPr/>
    </dgm:pt>
    <dgm:pt modelId="{8ACA6C55-4D8C-4156-A163-A3CB95F0B777}" type="pres">
      <dgm:prSet presAssocID="{173C3CF7-89FE-49D2-A7BD-E5537A7E2E9F}" presName="linNode" presStyleCnt="0"/>
      <dgm:spPr/>
    </dgm:pt>
    <dgm:pt modelId="{BD0877A4-2684-4205-B063-148D3CB155EB}" type="pres">
      <dgm:prSet presAssocID="{173C3CF7-89FE-49D2-A7BD-E5537A7E2E9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DEE423F-E872-4CA0-9CDF-DC25580A9F8C}" type="pres">
      <dgm:prSet presAssocID="{173C3CF7-89FE-49D2-A7BD-E5537A7E2E9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EBF1E15-A78B-41E4-A8F6-8439D8C75FC0}" srcId="{D28FE6D3-CE01-4929-B873-42E85D0B8544}" destId="{F3311441-73D2-4926-8826-D762B1CF3524}" srcOrd="3" destOrd="0" parTransId="{4EAE24BA-5364-4346-AFFD-D7779D18B5B7}" sibTransId="{3910EDA7-14E3-44A2-842D-AA97C06BEF2C}"/>
    <dgm:cxn modelId="{7674D218-9212-45D2-8A1A-46DDB4D506D0}" srcId="{F3311441-73D2-4926-8826-D762B1CF3524}" destId="{698E308C-0A50-42AA-95A5-56B4155994AD}" srcOrd="1" destOrd="0" parTransId="{62C47A91-1581-451E-93F2-1CAD63C820FB}" sibTransId="{09A005C7-30B8-40F9-AE75-0B42DAD5489F}"/>
    <dgm:cxn modelId="{DAACCE23-0B86-4840-AF44-979DC29F7C6A}" srcId="{173C3CF7-89FE-49D2-A7BD-E5537A7E2E9F}" destId="{9AD7535F-23C9-43C1-A5E9-11E1C54040D6}" srcOrd="0" destOrd="0" parTransId="{70B067E8-DB74-4704-95ED-D74AFAF01EFF}" sibTransId="{8E04A277-F0B6-4E63-9470-E7C48EBAC0F0}"/>
    <dgm:cxn modelId="{CB9E5D30-176B-4914-A3B1-59664A758ECE}" srcId="{D28FE6D3-CE01-4929-B873-42E85D0B8544}" destId="{7F22C746-ABEF-4418-B066-71C94C77F169}" srcOrd="2" destOrd="0" parTransId="{02E35BA3-FD40-4FF4-BDEC-94C9261AF2A1}" sibTransId="{4E26AA00-D5DE-4A95-8CF1-C061DA4BE357}"/>
    <dgm:cxn modelId="{36BE4B38-6881-4B14-BA49-7DEC70A38ABC}" type="presOf" srcId="{173C3CF7-89FE-49D2-A7BD-E5537A7E2E9F}" destId="{BD0877A4-2684-4205-B063-148D3CB155EB}" srcOrd="0" destOrd="0" presId="urn:microsoft.com/office/officeart/2005/8/layout/vList5"/>
    <dgm:cxn modelId="{93794D60-21D6-493A-8B59-EA690B9C40DD}" type="presOf" srcId="{698E308C-0A50-42AA-95A5-56B4155994AD}" destId="{2522E544-36F2-4697-A3BA-BAB5EBC1D647}" srcOrd="0" destOrd="1" presId="urn:microsoft.com/office/officeart/2005/8/layout/vList5"/>
    <dgm:cxn modelId="{48592863-0F30-463D-9C6B-E09F45264EED}" srcId="{D28FE6D3-CE01-4929-B873-42E85D0B8544}" destId="{81B82DFC-74C3-4AC3-B59B-AFBB2E2F1A62}" srcOrd="1" destOrd="0" parTransId="{045DD635-DBA0-42EB-A92F-EA0F09CC79F9}" sibTransId="{DF2A6C23-ADB0-47B0-9B0E-D73143356FFB}"/>
    <dgm:cxn modelId="{54014C45-937C-42C9-B018-443D3686FF17}" srcId="{81B82DFC-74C3-4AC3-B59B-AFBB2E2F1A62}" destId="{B2A2FCF5-7BA5-4396-84F7-64AC92049609}" srcOrd="0" destOrd="0" parTransId="{1F1B7BE5-4705-4410-8723-707BBDDED739}" sibTransId="{B26A5644-0F07-490D-B3E3-585BD429A48E}"/>
    <dgm:cxn modelId="{F7194046-AF2E-4377-9D32-E45CA349C5BC}" type="presOf" srcId="{7F22C746-ABEF-4418-B066-71C94C77F169}" destId="{B82056E6-6FF1-4489-9EB4-5410D6CA4B8D}" srcOrd="0" destOrd="0" presId="urn:microsoft.com/office/officeart/2005/8/layout/vList5"/>
    <dgm:cxn modelId="{6DF3E266-612A-4C3F-9881-23ABC0C178D5}" type="presOf" srcId="{D28FE6D3-CE01-4929-B873-42E85D0B8544}" destId="{9276923F-2897-4C50-BE1D-58EB460D4B8E}" srcOrd="0" destOrd="0" presId="urn:microsoft.com/office/officeart/2005/8/layout/vList5"/>
    <dgm:cxn modelId="{7CC67E79-CAEE-4CEF-868C-40A6DACFEE92}" type="presOf" srcId="{4808C31A-7F9D-47ED-B6D0-26CE57C85901}" destId="{6D1D1179-892D-4BD4-A3F5-EACFAFE02E58}" srcOrd="0" destOrd="0" presId="urn:microsoft.com/office/officeart/2005/8/layout/vList5"/>
    <dgm:cxn modelId="{6AA4B559-B032-40C4-B2D8-A58226ED047E}" type="presOf" srcId="{F3311441-73D2-4926-8826-D762B1CF3524}" destId="{A784AE16-EE82-470D-A560-2BEF893E5DD6}" srcOrd="0" destOrd="0" presId="urn:microsoft.com/office/officeart/2005/8/layout/vList5"/>
    <dgm:cxn modelId="{ACEB5988-77A9-498A-BDE7-3835FCD412E2}" srcId="{4808C31A-7F9D-47ED-B6D0-26CE57C85901}" destId="{6FFC5C0D-081D-461F-B824-4EF0C6E54047}" srcOrd="1" destOrd="0" parTransId="{D76F2010-C438-4A97-958E-8D2DA618F550}" sibTransId="{A56423F9-9D85-459A-8C98-BEF6F0C95476}"/>
    <dgm:cxn modelId="{B5F4F793-06CD-4FF1-9DC5-D578ADF5D391}" type="presOf" srcId="{01DF0BAC-716E-49EE-B3F5-6B9BCC271AF5}" destId="{6F27794F-D72C-4EE3-96BA-CDDA0ADA0CFF}" srcOrd="0" destOrd="0" presId="urn:microsoft.com/office/officeart/2005/8/layout/vList5"/>
    <dgm:cxn modelId="{94DD4394-2C03-4A1A-A035-109F6B0FB805}" type="presOf" srcId="{B2A2FCF5-7BA5-4396-84F7-64AC92049609}" destId="{C56578A9-9E50-412D-B90B-693AFC2E8B35}" srcOrd="0" destOrd="0" presId="urn:microsoft.com/office/officeart/2005/8/layout/vList5"/>
    <dgm:cxn modelId="{95F9DF95-AB5E-416C-BE79-69AF3880A04D}" srcId="{D28FE6D3-CE01-4929-B873-42E85D0B8544}" destId="{173C3CF7-89FE-49D2-A7BD-E5537A7E2E9F}" srcOrd="4" destOrd="0" parTransId="{BA3D8867-6E72-4905-A953-CDB312987AAF}" sibTransId="{2AA9B5C3-626F-4BB7-9A23-9F0D7C3012AA}"/>
    <dgm:cxn modelId="{AD6EFD95-F9DC-492D-9EB3-8C5D9B764E99}" srcId="{7F22C746-ABEF-4418-B066-71C94C77F169}" destId="{9BCCA1AD-9379-4EDF-8D95-F035852F4CCC}" srcOrd="1" destOrd="0" parTransId="{9E69A69D-651D-4700-B595-16553D96C2C0}" sibTransId="{78A60FD2-E052-4972-95C2-3D1D9BAFD686}"/>
    <dgm:cxn modelId="{5CE62797-9291-42B2-BD0B-932ECF812459}" srcId="{D28FE6D3-CE01-4929-B873-42E85D0B8544}" destId="{4808C31A-7F9D-47ED-B6D0-26CE57C85901}" srcOrd="0" destOrd="0" parTransId="{2F4D91A8-FC82-4D86-9B3A-2278F4EF0238}" sibTransId="{5010ECD0-9521-46DC-85ED-AD25048E2F3F}"/>
    <dgm:cxn modelId="{5E8FF699-C826-4017-A62B-100922023759}" srcId="{4808C31A-7F9D-47ED-B6D0-26CE57C85901}" destId="{01DF0BAC-716E-49EE-B3F5-6B9BCC271AF5}" srcOrd="0" destOrd="0" parTransId="{B45480FA-3253-4908-9F3A-5C1692F05266}" sibTransId="{CBC5D803-C19E-4283-91B4-899DC8D3D695}"/>
    <dgm:cxn modelId="{81E94E9A-516F-4F87-BE04-FA5A837B2081}" type="presOf" srcId="{81B82DFC-74C3-4AC3-B59B-AFBB2E2F1A62}" destId="{E99A7301-FD28-4B06-B553-13A7CDA8B60F}" srcOrd="0" destOrd="0" presId="urn:microsoft.com/office/officeart/2005/8/layout/vList5"/>
    <dgm:cxn modelId="{981940A6-CFB6-4B32-8576-3554C3CFF5FE}" type="presOf" srcId="{6B43A8C5-6D8E-4C7B-A3D7-BDD8AECFEA49}" destId="{2522E544-36F2-4697-A3BA-BAB5EBC1D647}" srcOrd="0" destOrd="0" presId="urn:microsoft.com/office/officeart/2005/8/layout/vList5"/>
    <dgm:cxn modelId="{A18121BF-A53D-4823-9A5E-E736FB0C71CF}" type="presOf" srcId="{6FFC5C0D-081D-461F-B824-4EF0C6E54047}" destId="{6F27794F-D72C-4EE3-96BA-CDDA0ADA0CFF}" srcOrd="0" destOrd="1" presId="urn:microsoft.com/office/officeart/2005/8/layout/vList5"/>
    <dgm:cxn modelId="{AD8B0CC2-4865-46D0-95FD-895CEA296B29}" srcId="{F3311441-73D2-4926-8826-D762B1CF3524}" destId="{6B43A8C5-6D8E-4C7B-A3D7-BDD8AECFEA49}" srcOrd="0" destOrd="0" parTransId="{AB1879C7-B6BB-4D83-B54E-D1A2AD0E9D0C}" sibTransId="{73490437-D9C9-46C1-B352-8E962C0B2F1F}"/>
    <dgm:cxn modelId="{8646E0C8-E39D-4D37-8CFC-D6932973A8D4}" type="presOf" srcId="{5FE91A86-8716-4341-ADDB-CE59DE878B3A}" destId="{7164E363-1490-4FA2-97E8-C437D3B51AE7}" srcOrd="0" destOrd="0" presId="urn:microsoft.com/office/officeart/2005/8/layout/vList5"/>
    <dgm:cxn modelId="{8FB396D1-4811-4FB9-9D1C-4A85CA3ACD99}" srcId="{7F22C746-ABEF-4418-B066-71C94C77F169}" destId="{5FE91A86-8716-4341-ADDB-CE59DE878B3A}" srcOrd="0" destOrd="0" parTransId="{9DBB947E-6138-4F07-8544-73FA8AFB44BB}" sibTransId="{1FA169A0-962E-4326-BECC-F34E557FE412}"/>
    <dgm:cxn modelId="{30FB38E2-52B7-46C4-AF47-734B5779A672}" srcId="{81B82DFC-74C3-4AC3-B59B-AFBB2E2F1A62}" destId="{C2EE4880-3272-402D-81E1-410FF2EDD4F2}" srcOrd="1" destOrd="0" parTransId="{F0DC7D10-EC05-40CD-A639-B380CA5A5F6A}" sibTransId="{5B1E0E5B-D487-437E-84DB-A3293BA4E300}"/>
    <dgm:cxn modelId="{2FD188E6-5CF4-4182-A331-3C3F88533340}" type="presOf" srcId="{9BCCA1AD-9379-4EDF-8D95-F035852F4CCC}" destId="{7164E363-1490-4FA2-97E8-C437D3B51AE7}" srcOrd="0" destOrd="1" presId="urn:microsoft.com/office/officeart/2005/8/layout/vList5"/>
    <dgm:cxn modelId="{A1C337E9-DD50-4B5F-BCED-2E6713FFD9E0}" type="presOf" srcId="{9AD7535F-23C9-43C1-A5E9-11E1C54040D6}" destId="{EDEE423F-E872-4CA0-9CDF-DC25580A9F8C}" srcOrd="0" destOrd="0" presId="urn:microsoft.com/office/officeart/2005/8/layout/vList5"/>
    <dgm:cxn modelId="{FC4C8FEC-7541-48E7-895E-26CBFE7A631A}" type="presOf" srcId="{C2EE4880-3272-402D-81E1-410FF2EDD4F2}" destId="{C56578A9-9E50-412D-B90B-693AFC2E8B35}" srcOrd="0" destOrd="1" presId="urn:microsoft.com/office/officeart/2005/8/layout/vList5"/>
    <dgm:cxn modelId="{9DDD93A7-2F14-4E76-A693-0154200EEAF7}" type="presParOf" srcId="{9276923F-2897-4C50-BE1D-58EB460D4B8E}" destId="{42EB2F65-4557-47A0-8B56-1E1013CCBCC6}" srcOrd="0" destOrd="0" presId="urn:microsoft.com/office/officeart/2005/8/layout/vList5"/>
    <dgm:cxn modelId="{47C341D8-78AF-44AD-B426-7D3224BFB424}" type="presParOf" srcId="{42EB2F65-4557-47A0-8B56-1E1013CCBCC6}" destId="{6D1D1179-892D-4BD4-A3F5-EACFAFE02E58}" srcOrd="0" destOrd="0" presId="urn:microsoft.com/office/officeart/2005/8/layout/vList5"/>
    <dgm:cxn modelId="{E67AA13E-DBC5-4399-B8FE-C497E92DDB2F}" type="presParOf" srcId="{42EB2F65-4557-47A0-8B56-1E1013CCBCC6}" destId="{6F27794F-D72C-4EE3-96BA-CDDA0ADA0CFF}" srcOrd="1" destOrd="0" presId="urn:microsoft.com/office/officeart/2005/8/layout/vList5"/>
    <dgm:cxn modelId="{604FC3D3-D5A7-4CFA-B17B-6EDB1DC4DF24}" type="presParOf" srcId="{9276923F-2897-4C50-BE1D-58EB460D4B8E}" destId="{8868C61A-C5A9-42E9-818A-63BFC0CFC084}" srcOrd="1" destOrd="0" presId="urn:microsoft.com/office/officeart/2005/8/layout/vList5"/>
    <dgm:cxn modelId="{3DA2A8D9-CB4E-43C8-9114-95224DF9F0B9}" type="presParOf" srcId="{9276923F-2897-4C50-BE1D-58EB460D4B8E}" destId="{2F3F358F-7647-4BCB-8F0C-167E0D316717}" srcOrd="2" destOrd="0" presId="urn:microsoft.com/office/officeart/2005/8/layout/vList5"/>
    <dgm:cxn modelId="{F2D74910-E582-45C2-9F55-BF6AF8B7F9D3}" type="presParOf" srcId="{2F3F358F-7647-4BCB-8F0C-167E0D316717}" destId="{E99A7301-FD28-4B06-B553-13A7CDA8B60F}" srcOrd="0" destOrd="0" presId="urn:microsoft.com/office/officeart/2005/8/layout/vList5"/>
    <dgm:cxn modelId="{F191D604-CEBB-4729-B94F-08E219E4A039}" type="presParOf" srcId="{2F3F358F-7647-4BCB-8F0C-167E0D316717}" destId="{C56578A9-9E50-412D-B90B-693AFC2E8B35}" srcOrd="1" destOrd="0" presId="urn:microsoft.com/office/officeart/2005/8/layout/vList5"/>
    <dgm:cxn modelId="{7FF4AD78-DB86-4214-8BBA-EA7F4692AB9B}" type="presParOf" srcId="{9276923F-2897-4C50-BE1D-58EB460D4B8E}" destId="{70D40B47-EA1B-43CF-9F39-AE2AA008842B}" srcOrd="3" destOrd="0" presId="urn:microsoft.com/office/officeart/2005/8/layout/vList5"/>
    <dgm:cxn modelId="{6ACE98CD-3D6A-4E6F-94C3-FF9585C48753}" type="presParOf" srcId="{9276923F-2897-4C50-BE1D-58EB460D4B8E}" destId="{B50D3719-9C11-452A-AE28-BFB783D671BA}" srcOrd="4" destOrd="0" presId="urn:microsoft.com/office/officeart/2005/8/layout/vList5"/>
    <dgm:cxn modelId="{C6177AF7-2B42-4ECE-8D68-DE980083C63C}" type="presParOf" srcId="{B50D3719-9C11-452A-AE28-BFB783D671BA}" destId="{B82056E6-6FF1-4489-9EB4-5410D6CA4B8D}" srcOrd="0" destOrd="0" presId="urn:microsoft.com/office/officeart/2005/8/layout/vList5"/>
    <dgm:cxn modelId="{FD717BCB-810C-4DD9-A636-C0F0564B6EFD}" type="presParOf" srcId="{B50D3719-9C11-452A-AE28-BFB783D671BA}" destId="{7164E363-1490-4FA2-97E8-C437D3B51AE7}" srcOrd="1" destOrd="0" presId="urn:microsoft.com/office/officeart/2005/8/layout/vList5"/>
    <dgm:cxn modelId="{BB0A183E-E47D-4A08-A4F1-27998A6349D6}" type="presParOf" srcId="{9276923F-2897-4C50-BE1D-58EB460D4B8E}" destId="{549A8DBA-CFCC-48AE-99A7-C4D68F183D97}" srcOrd="5" destOrd="0" presId="urn:microsoft.com/office/officeart/2005/8/layout/vList5"/>
    <dgm:cxn modelId="{97495E8E-1EDE-4F6B-BDED-BCD6B6864D22}" type="presParOf" srcId="{9276923F-2897-4C50-BE1D-58EB460D4B8E}" destId="{EBAA1B02-97B2-4658-A623-BE54614900B0}" srcOrd="6" destOrd="0" presId="urn:microsoft.com/office/officeart/2005/8/layout/vList5"/>
    <dgm:cxn modelId="{450DC7A3-265C-4B2A-887B-54F88F7FC93E}" type="presParOf" srcId="{EBAA1B02-97B2-4658-A623-BE54614900B0}" destId="{A784AE16-EE82-470D-A560-2BEF893E5DD6}" srcOrd="0" destOrd="0" presId="urn:microsoft.com/office/officeart/2005/8/layout/vList5"/>
    <dgm:cxn modelId="{53675102-667E-4373-8653-351CD4FBFBDE}" type="presParOf" srcId="{EBAA1B02-97B2-4658-A623-BE54614900B0}" destId="{2522E544-36F2-4697-A3BA-BAB5EBC1D647}" srcOrd="1" destOrd="0" presId="urn:microsoft.com/office/officeart/2005/8/layout/vList5"/>
    <dgm:cxn modelId="{CB1B227C-0125-42C1-B07E-11CD7DA1E7BC}" type="presParOf" srcId="{9276923F-2897-4C50-BE1D-58EB460D4B8E}" destId="{D3BAA08B-A40E-4EF7-BDAB-B70631535ABB}" srcOrd="7" destOrd="0" presId="urn:microsoft.com/office/officeart/2005/8/layout/vList5"/>
    <dgm:cxn modelId="{F7C272EB-6530-4A86-A095-44B7E51FE7EC}" type="presParOf" srcId="{9276923F-2897-4C50-BE1D-58EB460D4B8E}" destId="{8ACA6C55-4D8C-4156-A163-A3CB95F0B777}" srcOrd="8" destOrd="0" presId="urn:microsoft.com/office/officeart/2005/8/layout/vList5"/>
    <dgm:cxn modelId="{946A4F3D-2C8F-44A5-ABB5-30AF1C99B66D}" type="presParOf" srcId="{8ACA6C55-4D8C-4156-A163-A3CB95F0B777}" destId="{BD0877A4-2684-4205-B063-148D3CB155EB}" srcOrd="0" destOrd="0" presId="urn:microsoft.com/office/officeart/2005/8/layout/vList5"/>
    <dgm:cxn modelId="{F2E6F555-0B41-4447-AD1D-932F4DCD38B0}" type="presParOf" srcId="{8ACA6C55-4D8C-4156-A163-A3CB95F0B777}" destId="{EDEE423F-E872-4CA0-9CDF-DC25580A9F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FE6D3-CE01-4929-B873-42E85D0B8544}" type="doc">
      <dgm:prSet loTypeId="urn:microsoft.com/office/officeart/2005/8/layout/hList7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4808C31A-7F9D-47ED-B6D0-26CE57C85901}">
      <dgm:prSet phldrT="[Text]"/>
      <dgm:spPr>
        <a:solidFill>
          <a:srgbClr val="F1653C"/>
        </a:solidFill>
      </dgm:spPr>
      <dgm:t>
        <a:bodyPr/>
        <a:lstStyle/>
        <a:p>
          <a:pPr algn="ctr"/>
          <a:r>
            <a:rPr lang="en-GB" b="1" dirty="0"/>
            <a:t>Preventative measure</a:t>
          </a:r>
        </a:p>
      </dgm:t>
    </dgm:pt>
    <dgm:pt modelId="{2F4D91A8-FC82-4D86-9B3A-2278F4EF0238}" type="parTrans" cxnId="{5CE62797-9291-42B2-BD0B-932ECF812459}">
      <dgm:prSet/>
      <dgm:spPr/>
      <dgm:t>
        <a:bodyPr/>
        <a:lstStyle/>
        <a:p>
          <a:endParaRPr lang="en-GB"/>
        </a:p>
      </dgm:t>
    </dgm:pt>
    <dgm:pt modelId="{5010ECD0-9521-46DC-85ED-AD25048E2F3F}" type="sibTrans" cxnId="{5CE62797-9291-42B2-BD0B-932ECF812459}">
      <dgm:prSet/>
      <dgm:spPr/>
      <dgm:t>
        <a:bodyPr/>
        <a:lstStyle/>
        <a:p>
          <a:endParaRPr lang="en-GB"/>
        </a:p>
      </dgm:t>
    </dgm:pt>
    <dgm:pt modelId="{81B82DFC-74C3-4AC3-B59B-AFBB2E2F1A62}">
      <dgm:prSet phldrT="[Text]"/>
      <dgm:spPr>
        <a:solidFill>
          <a:srgbClr val="F1653C"/>
        </a:solidFill>
      </dgm:spPr>
      <dgm:t>
        <a:bodyPr/>
        <a:lstStyle/>
        <a:p>
          <a:pPr algn="ctr"/>
          <a:r>
            <a:rPr lang="en-GB" b="1" dirty="0"/>
            <a:t>Access to Care and Advice</a:t>
          </a:r>
        </a:p>
      </dgm:t>
    </dgm:pt>
    <dgm:pt modelId="{045DD635-DBA0-42EB-A92F-EA0F09CC79F9}" type="parTrans" cxnId="{48592863-0F30-463D-9C6B-E09F45264EED}">
      <dgm:prSet/>
      <dgm:spPr/>
      <dgm:t>
        <a:bodyPr/>
        <a:lstStyle/>
        <a:p>
          <a:endParaRPr lang="en-GB"/>
        </a:p>
      </dgm:t>
    </dgm:pt>
    <dgm:pt modelId="{DF2A6C23-ADB0-47B0-9B0E-D73143356FFB}" type="sibTrans" cxnId="{48592863-0F30-463D-9C6B-E09F45264EED}">
      <dgm:prSet/>
      <dgm:spPr/>
      <dgm:t>
        <a:bodyPr/>
        <a:lstStyle/>
        <a:p>
          <a:endParaRPr lang="en-GB"/>
        </a:p>
      </dgm:t>
    </dgm:pt>
    <dgm:pt modelId="{B2A2FCF5-7BA5-4396-84F7-64AC92049609}">
      <dgm:prSet phldrT="[Text]"/>
      <dgm:spPr/>
      <dgm:t>
        <a:bodyPr/>
        <a:lstStyle/>
        <a:p>
          <a:pPr algn="l"/>
          <a:r>
            <a:rPr lang="en-GB" dirty="0"/>
            <a:t>Video appointment to GPs</a:t>
          </a:r>
        </a:p>
      </dgm:t>
    </dgm:pt>
    <dgm:pt modelId="{1F1B7BE5-4705-4410-8723-707BBDDED739}" type="parTrans" cxnId="{54014C45-937C-42C9-B018-443D3686FF17}">
      <dgm:prSet/>
      <dgm:spPr/>
      <dgm:t>
        <a:bodyPr/>
        <a:lstStyle/>
        <a:p>
          <a:endParaRPr lang="en-GB"/>
        </a:p>
      </dgm:t>
    </dgm:pt>
    <dgm:pt modelId="{B26A5644-0F07-490D-B3E3-585BD429A48E}" type="sibTrans" cxnId="{54014C45-937C-42C9-B018-443D3686FF17}">
      <dgm:prSet/>
      <dgm:spPr/>
      <dgm:t>
        <a:bodyPr/>
        <a:lstStyle/>
        <a:p>
          <a:endParaRPr lang="en-GB"/>
        </a:p>
      </dgm:t>
    </dgm:pt>
    <dgm:pt modelId="{7F22C746-ABEF-4418-B066-71C94C77F169}">
      <dgm:prSet phldrT="[Text]"/>
      <dgm:spPr>
        <a:solidFill>
          <a:srgbClr val="F1653C"/>
        </a:solidFill>
      </dgm:spPr>
      <dgm:t>
        <a:bodyPr/>
        <a:lstStyle/>
        <a:p>
          <a:pPr algn="ctr"/>
          <a:r>
            <a:rPr lang="en-GB" b="1" dirty="0"/>
            <a:t>Treatment/Clinical support</a:t>
          </a:r>
        </a:p>
      </dgm:t>
    </dgm:pt>
    <dgm:pt modelId="{02E35BA3-FD40-4FF4-BDEC-94C9261AF2A1}" type="parTrans" cxnId="{CB9E5D30-176B-4914-A3B1-59664A758ECE}">
      <dgm:prSet/>
      <dgm:spPr/>
      <dgm:t>
        <a:bodyPr/>
        <a:lstStyle/>
        <a:p>
          <a:endParaRPr lang="en-GB"/>
        </a:p>
      </dgm:t>
    </dgm:pt>
    <dgm:pt modelId="{4E26AA00-D5DE-4A95-8CF1-C061DA4BE357}" type="sibTrans" cxnId="{CB9E5D30-176B-4914-A3B1-59664A758ECE}">
      <dgm:prSet/>
      <dgm:spPr/>
      <dgm:t>
        <a:bodyPr/>
        <a:lstStyle/>
        <a:p>
          <a:endParaRPr lang="en-GB"/>
        </a:p>
      </dgm:t>
    </dgm:pt>
    <dgm:pt modelId="{F3311441-73D2-4926-8826-D762B1CF3524}">
      <dgm:prSet phldrT="[Text]"/>
      <dgm:spPr>
        <a:solidFill>
          <a:srgbClr val="F1653C"/>
        </a:solidFill>
      </dgm:spPr>
      <dgm:t>
        <a:bodyPr/>
        <a:lstStyle/>
        <a:p>
          <a:pPr algn="ctr"/>
          <a:r>
            <a:rPr lang="en-GB" sz="1600" b="1" dirty="0"/>
            <a:t>Supporting time management</a:t>
          </a:r>
        </a:p>
      </dgm:t>
    </dgm:pt>
    <dgm:pt modelId="{4EAE24BA-5364-4346-AFFD-D7779D18B5B7}" type="parTrans" cxnId="{FEBF1E15-A78B-41E4-A8F6-8439D8C75FC0}">
      <dgm:prSet/>
      <dgm:spPr/>
      <dgm:t>
        <a:bodyPr/>
        <a:lstStyle/>
        <a:p>
          <a:endParaRPr lang="en-GB"/>
        </a:p>
      </dgm:t>
    </dgm:pt>
    <dgm:pt modelId="{3910EDA7-14E3-44A2-842D-AA97C06BEF2C}" type="sibTrans" cxnId="{FEBF1E15-A78B-41E4-A8F6-8439D8C75FC0}">
      <dgm:prSet/>
      <dgm:spPr/>
      <dgm:t>
        <a:bodyPr/>
        <a:lstStyle/>
        <a:p>
          <a:endParaRPr lang="en-GB"/>
        </a:p>
      </dgm:t>
    </dgm:pt>
    <dgm:pt modelId="{73F2B6BD-8F2A-4FD9-8A77-9F6948DA2808}">
      <dgm:prSet phldrT="[Text]"/>
      <dgm:spPr/>
      <dgm:t>
        <a:bodyPr/>
        <a:lstStyle/>
        <a:p>
          <a:pPr algn="l"/>
          <a:r>
            <a:rPr lang="en-GB" dirty="0"/>
            <a:t>GPS Tracking</a:t>
          </a:r>
        </a:p>
      </dgm:t>
    </dgm:pt>
    <dgm:pt modelId="{D6A392E7-FDDC-4C9A-81A7-9F3AEE6FC1F6}" type="parTrans" cxnId="{97EAD3E6-E81B-457C-AE77-831F8AE14A9E}">
      <dgm:prSet/>
      <dgm:spPr/>
      <dgm:t>
        <a:bodyPr/>
        <a:lstStyle/>
        <a:p>
          <a:endParaRPr lang="en-GB"/>
        </a:p>
      </dgm:t>
    </dgm:pt>
    <dgm:pt modelId="{E88564AD-CF39-4240-9098-F5980C670BDD}" type="sibTrans" cxnId="{97EAD3E6-E81B-457C-AE77-831F8AE14A9E}">
      <dgm:prSet/>
      <dgm:spPr/>
      <dgm:t>
        <a:bodyPr/>
        <a:lstStyle/>
        <a:p>
          <a:endParaRPr lang="en-GB"/>
        </a:p>
      </dgm:t>
    </dgm:pt>
    <dgm:pt modelId="{11A86B86-0DC7-466A-812F-379C6FDD0FB4}">
      <dgm:prSet phldrT="[Text]"/>
      <dgm:spPr/>
      <dgm:t>
        <a:bodyPr/>
        <a:lstStyle/>
        <a:p>
          <a:pPr algn="l"/>
          <a:r>
            <a:rPr lang="en-GB" dirty="0"/>
            <a:t>Pendants/Fall </a:t>
          </a:r>
          <a:r>
            <a:rPr lang="en-GB" dirty="0" err="1"/>
            <a:t>Deection</a:t>
          </a:r>
          <a:endParaRPr lang="en-GB" dirty="0"/>
        </a:p>
      </dgm:t>
    </dgm:pt>
    <dgm:pt modelId="{AFB79A69-FE32-45E4-84C1-B8747634A77D}" type="parTrans" cxnId="{47B47124-63BD-43EA-8C4C-308842820EC4}">
      <dgm:prSet/>
      <dgm:spPr/>
      <dgm:t>
        <a:bodyPr/>
        <a:lstStyle/>
        <a:p>
          <a:endParaRPr lang="en-GB"/>
        </a:p>
      </dgm:t>
    </dgm:pt>
    <dgm:pt modelId="{BD7AF290-1A4C-4211-A5EF-FFDEA70E91F8}" type="sibTrans" cxnId="{47B47124-63BD-43EA-8C4C-308842820EC4}">
      <dgm:prSet/>
      <dgm:spPr/>
      <dgm:t>
        <a:bodyPr/>
        <a:lstStyle/>
        <a:p>
          <a:endParaRPr lang="en-GB"/>
        </a:p>
      </dgm:t>
    </dgm:pt>
    <dgm:pt modelId="{05F20E78-CD3F-4FAB-B44B-2CD2198D2ADA}">
      <dgm:prSet phldrT="[Text]"/>
      <dgm:spPr/>
      <dgm:t>
        <a:bodyPr/>
        <a:lstStyle/>
        <a:p>
          <a:pPr algn="l"/>
          <a:r>
            <a:rPr lang="en-GB" dirty="0"/>
            <a:t>Home Environment Sensors</a:t>
          </a:r>
        </a:p>
      </dgm:t>
    </dgm:pt>
    <dgm:pt modelId="{4AD34FD2-EE7C-4C34-BF06-767AEDB763FC}" type="parTrans" cxnId="{9218CA15-AA91-4056-9A89-75F7DEEB7E07}">
      <dgm:prSet/>
      <dgm:spPr/>
      <dgm:t>
        <a:bodyPr/>
        <a:lstStyle/>
        <a:p>
          <a:endParaRPr lang="en-GB"/>
        </a:p>
      </dgm:t>
    </dgm:pt>
    <dgm:pt modelId="{11A13D69-C17C-4D50-9233-3ED245E45850}" type="sibTrans" cxnId="{9218CA15-AA91-4056-9A89-75F7DEEB7E07}">
      <dgm:prSet/>
      <dgm:spPr/>
      <dgm:t>
        <a:bodyPr/>
        <a:lstStyle/>
        <a:p>
          <a:endParaRPr lang="en-GB"/>
        </a:p>
      </dgm:t>
    </dgm:pt>
    <dgm:pt modelId="{6E21B0E7-A50B-484D-B6C8-9AE7C2F0826B}">
      <dgm:prSet phldrT="[Text]"/>
      <dgm:spPr/>
      <dgm:t>
        <a:bodyPr/>
        <a:lstStyle/>
        <a:p>
          <a:pPr algn="l"/>
          <a:r>
            <a:rPr lang="en-GB" dirty="0"/>
            <a:t>Smart Watches</a:t>
          </a:r>
        </a:p>
      </dgm:t>
    </dgm:pt>
    <dgm:pt modelId="{ED688660-FE1E-4621-90BC-43283FDDD09F}" type="parTrans" cxnId="{2A41DB17-EE0A-4E59-BC2F-DB60F354AFCE}">
      <dgm:prSet/>
      <dgm:spPr/>
      <dgm:t>
        <a:bodyPr/>
        <a:lstStyle/>
        <a:p>
          <a:endParaRPr lang="en-GB"/>
        </a:p>
      </dgm:t>
    </dgm:pt>
    <dgm:pt modelId="{F29D144D-815C-4345-98AC-E71822D095B9}" type="sibTrans" cxnId="{2A41DB17-EE0A-4E59-BC2F-DB60F354AFCE}">
      <dgm:prSet/>
      <dgm:spPr/>
      <dgm:t>
        <a:bodyPr/>
        <a:lstStyle/>
        <a:p>
          <a:endParaRPr lang="en-GB"/>
        </a:p>
      </dgm:t>
    </dgm:pt>
    <dgm:pt modelId="{26C20D69-74ED-4EAB-9714-B549FDBB86CA}">
      <dgm:prSet phldrT="[Text]"/>
      <dgm:spPr/>
      <dgm:t>
        <a:bodyPr/>
        <a:lstStyle/>
        <a:p>
          <a:pPr algn="l"/>
          <a:r>
            <a:rPr lang="en-GB" dirty="0"/>
            <a:t>Video/Voice calling with housing staff</a:t>
          </a:r>
        </a:p>
      </dgm:t>
    </dgm:pt>
    <dgm:pt modelId="{A691AB36-801D-48DD-8A38-87F5E946F776}" type="parTrans" cxnId="{27C9235D-B390-474C-8470-9E6F739F8E09}">
      <dgm:prSet/>
      <dgm:spPr/>
      <dgm:t>
        <a:bodyPr/>
        <a:lstStyle/>
        <a:p>
          <a:endParaRPr lang="en-GB"/>
        </a:p>
      </dgm:t>
    </dgm:pt>
    <dgm:pt modelId="{6765E50C-3C11-4793-BB72-51A1EBAF849A}" type="sibTrans" cxnId="{27C9235D-B390-474C-8470-9E6F739F8E09}">
      <dgm:prSet/>
      <dgm:spPr/>
      <dgm:t>
        <a:bodyPr/>
        <a:lstStyle/>
        <a:p>
          <a:endParaRPr lang="en-GB"/>
        </a:p>
      </dgm:t>
    </dgm:pt>
    <dgm:pt modelId="{3FFF79C1-1397-4BC0-A342-D667C931C73B}">
      <dgm:prSet phldrT="[Text]"/>
      <dgm:spPr/>
      <dgm:t>
        <a:bodyPr/>
        <a:lstStyle/>
        <a:p>
          <a:pPr algn="l"/>
          <a:r>
            <a:rPr lang="en-GB" dirty="0"/>
            <a:t>Online access to housing and health information</a:t>
          </a:r>
        </a:p>
      </dgm:t>
    </dgm:pt>
    <dgm:pt modelId="{811E5F12-08DC-4CC9-843D-89F5B44CABA7}" type="parTrans" cxnId="{0A8051AC-8517-4E59-9286-5BBC6126666D}">
      <dgm:prSet/>
      <dgm:spPr/>
      <dgm:t>
        <a:bodyPr/>
        <a:lstStyle/>
        <a:p>
          <a:endParaRPr lang="en-GB"/>
        </a:p>
      </dgm:t>
    </dgm:pt>
    <dgm:pt modelId="{71BEB3BF-1378-46D7-B01C-F1664D6F3495}" type="sibTrans" cxnId="{0A8051AC-8517-4E59-9286-5BBC6126666D}">
      <dgm:prSet/>
      <dgm:spPr/>
      <dgm:t>
        <a:bodyPr/>
        <a:lstStyle/>
        <a:p>
          <a:endParaRPr lang="en-GB"/>
        </a:p>
      </dgm:t>
    </dgm:pt>
    <dgm:pt modelId="{5FE91A86-8716-4341-ADDB-CE59DE878B3A}">
      <dgm:prSet phldrT="[Text]"/>
      <dgm:spPr/>
      <dgm:t>
        <a:bodyPr/>
        <a:lstStyle/>
        <a:p>
          <a:pPr algn="l"/>
          <a:r>
            <a:rPr lang="en-GB" dirty="0"/>
            <a:t>Vital signs monitoring through telehealth devices</a:t>
          </a:r>
        </a:p>
      </dgm:t>
    </dgm:pt>
    <dgm:pt modelId="{1FA169A0-962E-4326-BECC-F34E557FE412}" type="sibTrans" cxnId="{8FB396D1-4811-4FB9-9D1C-4A85CA3ACD99}">
      <dgm:prSet/>
      <dgm:spPr/>
      <dgm:t>
        <a:bodyPr/>
        <a:lstStyle/>
        <a:p>
          <a:endParaRPr lang="en-GB"/>
        </a:p>
      </dgm:t>
    </dgm:pt>
    <dgm:pt modelId="{9DBB947E-6138-4F07-8544-73FA8AFB44BB}" type="parTrans" cxnId="{8FB396D1-4811-4FB9-9D1C-4A85CA3ACD99}">
      <dgm:prSet/>
      <dgm:spPr/>
      <dgm:t>
        <a:bodyPr/>
        <a:lstStyle/>
        <a:p>
          <a:endParaRPr lang="en-GB"/>
        </a:p>
      </dgm:t>
    </dgm:pt>
    <dgm:pt modelId="{6B43A8C5-6D8E-4C7B-A3D7-BDD8AECFEA49}">
      <dgm:prSet phldrT="[Text]" custT="1"/>
      <dgm:spPr/>
      <dgm:t>
        <a:bodyPr/>
        <a:lstStyle/>
        <a:p>
          <a:pPr algn="l"/>
          <a:r>
            <a:rPr lang="en-GB" sz="1400" dirty="0"/>
            <a:t>Staff prioritisation through greater insight. </a:t>
          </a:r>
        </a:p>
      </dgm:t>
    </dgm:pt>
    <dgm:pt modelId="{73490437-D9C9-46C1-B352-8E962C0B2F1F}" type="sibTrans" cxnId="{AD8B0CC2-4865-46D0-95FD-895CEA296B29}">
      <dgm:prSet/>
      <dgm:spPr/>
      <dgm:t>
        <a:bodyPr/>
        <a:lstStyle/>
        <a:p>
          <a:endParaRPr lang="en-GB"/>
        </a:p>
      </dgm:t>
    </dgm:pt>
    <dgm:pt modelId="{AB1879C7-B6BB-4D83-B54E-D1A2AD0E9D0C}" type="parTrans" cxnId="{AD8B0CC2-4865-46D0-95FD-895CEA296B29}">
      <dgm:prSet/>
      <dgm:spPr/>
      <dgm:t>
        <a:bodyPr/>
        <a:lstStyle/>
        <a:p>
          <a:endParaRPr lang="en-GB"/>
        </a:p>
      </dgm:t>
    </dgm:pt>
    <dgm:pt modelId="{3F399FEB-C328-4993-884C-E0FB7FACBF3E}">
      <dgm:prSet phldrT="[Text]" custT="1"/>
      <dgm:spPr/>
      <dgm:t>
        <a:bodyPr/>
        <a:lstStyle/>
        <a:p>
          <a:pPr algn="l"/>
          <a:r>
            <a:rPr lang="en-GB" sz="1400" dirty="0"/>
            <a:t>Insight into high impact customers and regions</a:t>
          </a:r>
        </a:p>
      </dgm:t>
    </dgm:pt>
    <dgm:pt modelId="{5E6B3D62-822E-493E-B44A-4B2F330369D4}" type="parTrans" cxnId="{286458D6-9E7B-45D9-AEAD-1FC0EABA0CFE}">
      <dgm:prSet/>
      <dgm:spPr/>
      <dgm:t>
        <a:bodyPr/>
        <a:lstStyle/>
        <a:p>
          <a:endParaRPr lang="en-GB"/>
        </a:p>
      </dgm:t>
    </dgm:pt>
    <dgm:pt modelId="{E0859EAC-0582-41CF-8C84-08B98F0EC83C}" type="sibTrans" cxnId="{286458D6-9E7B-45D9-AEAD-1FC0EABA0CFE}">
      <dgm:prSet/>
      <dgm:spPr/>
      <dgm:t>
        <a:bodyPr/>
        <a:lstStyle/>
        <a:p>
          <a:endParaRPr lang="en-GB"/>
        </a:p>
      </dgm:t>
    </dgm:pt>
    <dgm:pt modelId="{2296D9C0-F21F-480C-81DD-7ADE1F2A9ADC}">
      <dgm:prSet phldrT="[Text]" custT="1"/>
      <dgm:spPr/>
      <dgm:t>
        <a:bodyPr/>
        <a:lstStyle/>
        <a:p>
          <a:pPr algn="l"/>
          <a:r>
            <a:rPr lang="en-GB" sz="1400" dirty="0"/>
            <a:t>Remote access and management of multiple locations</a:t>
          </a:r>
        </a:p>
      </dgm:t>
    </dgm:pt>
    <dgm:pt modelId="{43A100E1-BAE9-4A32-AE33-DC996F186000}" type="parTrans" cxnId="{29CFD046-D050-464C-8F33-BBCEA10302EE}">
      <dgm:prSet/>
      <dgm:spPr/>
      <dgm:t>
        <a:bodyPr/>
        <a:lstStyle/>
        <a:p>
          <a:endParaRPr lang="en-GB"/>
        </a:p>
      </dgm:t>
    </dgm:pt>
    <dgm:pt modelId="{8907FD47-08D4-4D4A-ABB7-70832F803ABD}" type="sibTrans" cxnId="{29CFD046-D050-464C-8F33-BBCEA10302EE}">
      <dgm:prSet/>
      <dgm:spPr/>
      <dgm:t>
        <a:bodyPr/>
        <a:lstStyle/>
        <a:p>
          <a:endParaRPr lang="en-GB"/>
        </a:p>
      </dgm:t>
    </dgm:pt>
    <dgm:pt modelId="{77C40225-C411-49CD-A554-D3368B11D3E8}" type="pres">
      <dgm:prSet presAssocID="{D28FE6D3-CE01-4929-B873-42E85D0B8544}" presName="Name0" presStyleCnt="0">
        <dgm:presLayoutVars>
          <dgm:dir/>
          <dgm:resizeHandles val="exact"/>
        </dgm:presLayoutVars>
      </dgm:prSet>
      <dgm:spPr/>
    </dgm:pt>
    <dgm:pt modelId="{209C0178-D444-4EE7-8E69-C69996E62300}" type="pres">
      <dgm:prSet presAssocID="{D28FE6D3-CE01-4929-B873-42E85D0B8544}" presName="fgShape" presStyleLbl="fgShp" presStyleIdx="0" presStyleCnt="1"/>
      <dgm:spPr/>
    </dgm:pt>
    <dgm:pt modelId="{77A095E2-E605-4DA0-AD25-D4568D23DF66}" type="pres">
      <dgm:prSet presAssocID="{D28FE6D3-CE01-4929-B873-42E85D0B8544}" presName="linComp" presStyleCnt="0"/>
      <dgm:spPr/>
    </dgm:pt>
    <dgm:pt modelId="{1802018B-33E3-46A7-BE6D-2851CE3722CD}" type="pres">
      <dgm:prSet presAssocID="{4808C31A-7F9D-47ED-B6D0-26CE57C85901}" presName="compNode" presStyleCnt="0"/>
      <dgm:spPr/>
    </dgm:pt>
    <dgm:pt modelId="{453A4773-CB2B-454D-A82C-DE4E39A0AF35}" type="pres">
      <dgm:prSet presAssocID="{4808C31A-7F9D-47ED-B6D0-26CE57C85901}" presName="bkgdShape" presStyleLbl="node1" presStyleIdx="0" presStyleCnt="4"/>
      <dgm:spPr/>
    </dgm:pt>
    <dgm:pt modelId="{8BCEB406-41A0-4042-93F7-7257E9E25A25}" type="pres">
      <dgm:prSet presAssocID="{4808C31A-7F9D-47ED-B6D0-26CE57C85901}" presName="nodeTx" presStyleLbl="node1" presStyleIdx="0" presStyleCnt="4">
        <dgm:presLayoutVars>
          <dgm:bulletEnabled val="1"/>
        </dgm:presLayoutVars>
      </dgm:prSet>
      <dgm:spPr/>
    </dgm:pt>
    <dgm:pt modelId="{BE7BAB25-B798-42EE-8E69-D7FF572B1DD4}" type="pres">
      <dgm:prSet presAssocID="{4808C31A-7F9D-47ED-B6D0-26CE57C85901}" presName="invisiNode" presStyleLbl="node1" presStyleIdx="0" presStyleCnt="4"/>
      <dgm:spPr/>
    </dgm:pt>
    <dgm:pt modelId="{F5A9FBFD-ABBD-4F6B-B531-AD384E8D0C49}" type="pres">
      <dgm:prSet presAssocID="{4808C31A-7F9D-47ED-B6D0-26CE57C85901}" presName="imagNode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C2CEC0F-8498-434D-A538-BFCFECD748BC}" type="pres">
      <dgm:prSet presAssocID="{5010ECD0-9521-46DC-85ED-AD25048E2F3F}" presName="sibTrans" presStyleLbl="sibTrans2D1" presStyleIdx="0" presStyleCnt="0"/>
      <dgm:spPr/>
    </dgm:pt>
    <dgm:pt modelId="{BBF6CA0E-C5F5-4BC6-8DE6-A471D1CB36A7}" type="pres">
      <dgm:prSet presAssocID="{81B82DFC-74C3-4AC3-B59B-AFBB2E2F1A62}" presName="compNode" presStyleCnt="0"/>
      <dgm:spPr/>
    </dgm:pt>
    <dgm:pt modelId="{02C40DB8-5436-4DB1-959C-3421ED163A3D}" type="pres">
      <dgm:prSet presAssocID="{81B82DFC-74C3-4AC3-B59B-AFBB2E2F1A62}" presName="bkgdShape" presStyleLbl="node1" presStyleIdx="1" presStyleCnt="4"/>
      <dgm:spPr/>
    </dgm:pt>
    <dgm:pt modelId="{500F83DF-B13D-41D1-8241-265E1387F8A5}" type="pres">
      <dgm:prSet presAssocID="{81B82DFC-74C3-4AC3-B59B-AFBB2E2F1A62}" presName="nodeTx" presStyleLbl="node1" presStyleIdx="1" presStyleCnt="4">
        <dgm:presLayoutVars>
          <dgm:bulletEnabled val="1"/>
        </dgm:presLayoutVars>
      </dgm:prSet>
      <dgm:spPr/>
    </dgm:pt>
    <dgm:pt modelId="{162D663B-426A-4094-B401-325D3C90CF6B}" type="pres">
      <dgm:prSet presAssocID="{81B82DFC-74C3-4AC3-B59B-AFBB2E2F1A62}" presName="invisiNode" presStyleLbl="node1" presStyleIdx="1" presStyleCnt="4"/>
      <dgm:spPr/>
    </dgm:pt>
    <dgm:pt modelId="{C4DAFAF8-B03C-4EDE-AD73-1E7CEA0A96BC}" type="pres">
      <dgm:prSet presAssocID="{81B82DFC-74C3-4AC3-B59B-AFBB2E2F1A62}" presName="imagNode" presStyleLbl="fgImgPlace1" presStyleIdx="1" presStyleCnt="4"/>
      <dgm:spPr>
        <a:blipFill>
          <a:blip xmlns:r="http://schemas.openxmlformats.org/officeDocument/2006/relationships" r:embed="rId2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2732033-6BE6-4B39-9F43-473EE6DBD091}" type="pres">
      <dgm:prSet presAssocID="{DF2A6C23-ADB0-47B0-9B0E-D73143356FFB}" presName="sibTrans" presStyleLbl="sibTrans2D1" presStyleIdx="0" presStyleCnt="0"/>
      <dgm:spPr/>
    </dgm:pt>
    <dgm:pt modelId="{8DD9A7BB-06B5-4350-84CE-73F3CAA629F0}" type="pres">
      <dgm:prSet presAssocID="{7F22C746-ABEF-4418-B066-71C94C77F169}" presName="compNode" presStyleCnt="0"/>
      <dgm:spPr/>
    </dgm:pt>
    <dgm:pt modelId="{C6423316-6D80-4A9B-8A7C-919F3F6141E2}" type="pres">
      <dgm:prSet presAssocID="{7F22C746-ABEF-4418-B066-71C94C77F169}" presName="bkgdShape" presStyleLbl="node1" presStyleIdx="2" presStyleCnt="4"/>
      <dgm:spPr/>
    </dgm:pt>
    <dgm:pt modelId="{0A869E0D-BEEB-471A-BD94-347DA4AE8DE0}" type="pres">
      <dgm:prSet presAssocID="{7F22C746-ABEF-4418-B066-71C94C77F169}" presName="nodeTx" presStyleLbl="node1" presStyleIdx="2" presStyleCnt="4">
        <dgm:presLayoutVars>
          <dgm:bulletEnabled val="1"/>
        </dgm:presLayoutVars>
      </dgm:prSet>
      <dgm:spPr/>
    </dgm:pt>
    <dgm:pt modelId="{D63362FB-7ECB-4F51-B6BE-5F2C6632A651}" type="pres">
      <dgm:prSet presAssocID="{7F22C746-ABEF-4418-B066-71C94C77F169}" presName="invisiNode" presStyleLbl="node1" presStyleIdx="2" presStyleCnt="4"/>
      <dgm:spPr/>
    </dgm:pt>
    <dgm:pt modelId="{679714CB-B790-4025-AC01-85DFB9C6B7EB}" type="pres">
      <dgm:prSet presAssocID="{7F22C746-ABEF-4418-B066-71C94C77F169}" presName="imagNode" presStyleLbl="fgImgPlace1" presStyleIdx="2" presStyleCnt="4"/>
      <dgm:spPr>
        <a:blipFill>
          <a:blip xmlns:r="http://schemas.openxmlformats.org/officeDocument/2006/relationships" r:embed="rId3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0" r="-20000"/>
          </a:stretch>
        </a:blipFill>
      </dgm:spPr>
    </dgm:pt>
    <dgm:pt modelId="{9DA9BF39-F608-4AA1-B53B-9DA5F3609AB1}" type="pres">
      <dgm:prSet presAssocID="{4E26AA00-D5DE-4A95-8CF1-C061DA4BE357}" presName="sibTrans" presStyleLbl="sibTrans2D1" presStyleIdx="0" presStyleCnt="0"/>
      <dgm:spPr/>
    </dgm:pt>
    <dgm:pt modelId="{A4E9F617-5424-4EC9-8B64-C7633A5AE630}" type="pres">
      <dgm:prSet presAssocID="{F3311441-73D2-4926-8826-D762B1CF3524}" presName="compNode" presStyleCnt="0"/>
      <dgm:spPr/>
    </dgm:pt>
    <dgm:pt modelId="{AE8D4DBA-CBBE-4481-9532-E8C6B16CEE63}" type="pres">
      <dgm:prSet presAssocID="{F3311441-73D2-4926-8826-D762B1CF3524}" presName="bkgdShape" presStyleLbl="node1" presStyleIdx="3" presStyleCnt="4"/>
      <dgm:spPr/>
    </dgm:pt>
    <dgm:pt modelId="{A6A36997-5602-465B-A921-595925AC7875}" type="pres">
      <dgm:prSet presAssocID="{F3311441-73D2-4926-8826-D762B1CF3524}" presName="nodeTx" presStyleLbl="node1" presStyleIdx="3" presStyleCnt="4">
        <dgm:presLayoutVars>
          <dgm:bulletEnabled val="1"/>
        </dgm:presLayoutVars>
      </dgm:prSet>
      <dgm:spPr/>
    </dgm:pt>
    <dgm:pt modelId="{564CC640-F4A1-42B1-B1B8-27727AB80F66}" type="pres">
      <dgm:prSet presAssocID="{F3311441-73D2-4926-8826-D762B1CF3524}" presName="invisiNode" presStyleLbl="node1" presStyleIdx="3" presStyleCnt="4"/>
      <dgm:spPr/>
    </dgm:pt>
    <dgm:pt modelId="{6A42096A-9691-479D-ABD0-FE5987A302BC}" type="pres">
      <dgm:prSet presAssocID="{F3311441-73D2-4926-8826-D762B1CF3524}" presName="imagNode" presStyleLbl="fgImgPlace1" presStyleIdx="3" presStyleCnt="4"/>
      <dgm:spPr>
        <a:blipFill>
          <a:blip xmlns:r="http://schemas.openxmlformats.org/officeDocument/2006/relationships" r:embed="rId5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783A00E-7277-468C-8F4C-5D067DE81B11}" type="presOf" srcId="{3FFF79C1-1397-4BC0-A342-D667C931C73B}" destId="{02C40DB8-5436-4DB1-959C-3421ED163A3D}" srcOrd="0" destOrd="2" presId="urn:microsoft.com/office/officeart/2005/8/layout/hList7"/>
    <dgm:cxn modelId="{FEBF1E15-A78B-41E4-A8F6-8439D8C75FC0}" srcId="{D28FE6D3-CE01-4929-B873-42E85D0B8544}" destId="{F3311441-73D2-4926-8826-D762B1CF3524}" srcOrd="3" destOrd="0" parTransId="{4EAE24BA-5364-4346-AFFD-D7779D18B5B7}" sibTransId="{3910EDA7-14E3-44A2-842D-AA97C06BEF2C}"/>
    <dgm:cxn modelId="{9218CA15-AA91-4056-9A89-75F7DEEB7E07}" srcId="{4808C31A-7F9D-47ED-B6D0-26CE57C85901}" destId="{05F20E78-CD3F-4FAB-B44B-2CD2198D2ADA}" srcOrd="1" destOrd="0" parTransId="{4AD34FD2-EE7C-4C34-BF06-767AEDB763FC}" sibTransId="{11A13D69-C17C-4D50-9233-3ED245E45850}"/>
    <dgm:cxn modelId="{2A41DB17-EE0A-4E59-BC2F-DB60F354AFCE}" srcId="{4808C31A-7F9D-47ED-B6D0-26CE57C85901}" destId="{6E21B0E7-A50B-484D-B6C8-9AE7C2F0826B}" srcOrd="2" destOrd="0" parTransId="{ED688660-FE1E-4621-90BC-43283FDDD09F}" sibTransId="{F29D144D-815C-4345-98AC-E71822D095B9}"/>
    <dgm:cxn modelId="{B0DBE118-313B-4935-A324-69743EB7193D}" type="presOf" srcId="{7F22C746-ABEF-4418-B066-71C94C77F169}" destId="{0A869E0D-BEEB-471A-BD94-347DA4AE8DE0}" srcOrd="1" destOrd="0" presId="urn:microsoft.com/office/officeart/2005/8/layout/hList7"/>
    <dgm:cxn modelId="{DD4B641F-5A07-4B35-ADD8-1434AB72E3A8}" type="presOf" srcId="{6B43A8C5-6D8E-4C7B-A3D7-BDD8AECFEA49}" destId="{AE8D4DBA-CBBE-4481-9532-E8C6B16CEE63}" srcOrd="0" destOrd="1" presId="urn:microsoft.com/office/officeart/2005/8/layout/hList7"/>
    <dgm:cxn modelId="{38F25B21-FBD5-4D6D-90B9-3F6B5685FF22}" type="presOf" srcId="{81B82DFC-74C3-4AC3-B59B-AFBB2E2F1A62}" destId="{02C40DB8-5436-4DB1-959C-3421ED163A3D}" srcOrd="0" destOrd="0" presId="urn:microsoft.com/office/officeart/2005/8/layout/hList7"/>
    <dgm:cxn modelId="{47B47124-63BD-43EA-8C4C-308842820EC4}" srcId="{4808C31A-7F9D-47ED-B6D0-26CE57C85901}" destId="{11A86B86-0DC7-466A-812F-379C6FDD0FB4}" srcOrd="0" destOrd="0" parTransId="{AFB79A69-FE32-45E4-84C1-B8747634A77D}" sibTransId="{BD7AF290-1A4C-4211-A5EF-FFDEA70E91F8}"/>
    <dgm:cxn modelId="{20AAF826-D0F8-4EE1-A119-60A78037901B}" type="presOf" srcId="{05F20E78-CD3F-4FAB-B44B-2CD2198D2ADA}" destId="{8BCEB406-41A0-4042-93F7-7257E9E25A25}" srcOrd="1" destOrd="2" presId="urn:microsoft.com/office/officeart/2005/8/layout/hList7"/>
    <dgm:cxn modelId="{3F92F72C-6878-4A7C-8CC7-BED21BC834FA}" type="presOf" srcId="{4E26AA00-D5DE-4A95-8CF1-C061DA4BE357}" destId="{9DA9BF39-F608-4AA1-B53B-9DA5F3609AB1}" srcOrd="0" destOrd="0" presId="urn:microsoft.com/office/officeart/2005/8/layout/hList7"/>
    <dgm:cxn modelId="{CB9E5D30-176B-4914-A3B1-59664A758ECE}" srcId="{D28FE6D3-CE01-4929-B873-42E85D0B8544}" destId="{7F22C746-ABEF-4418-B066-71C94C77F169}" srcOrd="2" destOrd="0" parTransId="{02E35BA3-FD40-4FF4-BDEC-94C9261AF2A1}" sibTransId="{4E26AA00-D5DE-4A95-8CF1-C061DA4BE357}"/>
    <dgm:cxn modelId="{115A4133-6953-4700-A857-4C7C4E136FB8}" type="presOf" srcId="{11A86B86-0DC7-466A-812F-379C6FDD0FB4}" destId="{8BCEB406-41A0-4042-93F7-7257E9E25A25}" srcOrd="1" destOrd="1" presId="urn:microsoft.com/office/officeart/2005/8/layout/hList7"/>
    <dgm:cxn modelId="{7E8E8B34-E5D2-4A00-82B3-043881D48B3A}" type="presOf" srcId="{73F2B6BD-8F2A-4FD9-8A77-9F6948DA2808}" destId="{453A4773-CB2B-454D-A82C-DE4E39A0AF35}" srcOrd="0" destOrd="4" presId="urn:microsoft.com/office/officeart/2005/8/layout/hList7"/>
    <dgm:cxn modelId="{C05AEF3C-BC58-412B-9491-F23F99778CEA}" type="presOf" srcId="{2296D9C0-F21F-480C-81DD-7ADE1F2A9ADC}" destId="{AE8D4DBA-CBBE-4481-9532-E8C6B16CEE63}" srcOrd="0" destOrd="3" presId="urn:microsoft.com/office/officeart/2005/8/layout/hList7"/>
    <dgm:cxn modelId="{27C9235D-B390-474C-8470-9E6F739F8E09}" srcId="{81B82DFC-74C3-4AC3-B59B-AFBB2E2F1A62}" destId="{26C20D69-74ED-4EAB-9714-B549FDBB86CA}" srcOrd="0" destOrd="0" parTransId="{A691AB36-801D-48DD-8A38-87F5E946F776}" sibTransId="{6765E50C-3C11-4793-BB72-51A1EBAF849A}"/>
    <dgm:cxn modelId="{48592863-0F30-463D-9C6B-E09F45264EED}" srcId="{D28FE6D3-CE01-4929-B873-42E85D0B8544}" destId="{81B82DFC-74C3-4AC3-B59B-AFBB2E2F1A62}" srcOrd="1" destOrd="0" parTransId="{045DD635-DBA0-42EB-A92F-EA0F09CC79F9}" sibTransId="{DF2A6C23-ADB0-47B0-9B0E-D73143356FFB}"/>
    <dgm:cxn modelId="{C2344B45-61B8-4831-B9F8-C1CEE61A8F9C}" type="presOf" srcId="{F3311441-73D2-4926-8826-D762B1CF3524}" destId="{A6A36997-5602-465B-A921-595925AC7875}" srcOrd="1" destOrd="0" presId="urn:microsoft.com/office/officeart/2005/8/layout/hList7"/>
    <dgm:cxn modelId="{54014C45-937C-42C9-B018-443D3686FF17}" srcId="{81B82DFC-74C3-4AC3-B59B-AFBB2E2F1A62}" destId="{B2A2FCF5-7BA5-4396-84F7-64AC92049609}" srcOrd="2" destOrd="0" parTransId="{1F1B7BE5-4705-4410-8723-707BBDDED739}" sibTransId="{B26A5644-0F07-490D-B3E3-585BD429A48E}"/>
    <dgm:cxn modelId="{29CFD046-D050-464C-8F33-BBCEA10302EE}" srcId="{F3311441-73D2-4926-8826-D762B1CF3524}" destId="{2296D9C0-F21F-480C-81DD-7ADE1F2A9ADC}" srcOrd="2" destOrd="0" parTransId="{43A100E1-BAE9-4A32-AE33-DC996F186000}" sibTransId="{8907FD47-08D4-4D4A-ABB7-70832F803ABD}"/>
    <dgm:cxn modelId="{B3D9984D-BF24-4872-AC89-A374411EC95E}" type="presOf" srcId="{26C20D69-74ED-4EAB-9714-B549FDBB86CA}" destId="{02C40DB8-5436-4DB1-959C-3421ED163A3D}" srcOrd="0" destOrd="1" presId="urn:microsoft.com/office/officeart/2005/8/layout/hList7"/>
    <dgm:cxn modelId="{86B3DF4F-12D9-4CB5-B4F4-6139B387A3FB}" type="presOf" srcId="{D28FE6D3-CE01-4929-B873-42E85D0B8544}" destId="{77C40225-C411-49CD-A554-D3368B11D3E8}" srcOrd="0" destOrd="0" presId="urn:microsoft.com/office/officeart/2005/8/layout/hList7"/>
    <dgm:cxn modelId="{54862A76-DA36-4521-9BD6-C8DE92599C5C}" type="presOf" srcId="{81B82DFC-74C3-4AC3-B59B-AFBB2E2F1A62}" destId="{500F83DF-B13D-41D1-8241-265E1387F8A5}" srcOrd="1" destOrd="0" presId="urn:microsoft.com/office/officeart/2005/8/layout/hList7"/>
    <dgm:cxn modelId="{F2E80D78-2DA5-4A63-A790-91AF6B3836A2}" type="presOf" srcId="{73F2B6BD-8F2A-4FD9-8A77-9F6948DA2808}" destId="{8BCEB406-41A0-4042-93F7-7257E9E25A25}" srcOrd="1" destOrd="4" presId="urn:microsoft.com/office/officeart/2005/8/layout/hList7"/>
    <dgm:cxn modelId="{BAC2BF59-87AC-451A-9F59-CEE25814F1B8}" type="presOf" srcId="{5010ECD0-9521-46DC-85ED-AD25048E2F3F}" destId="{AC2CEC0F-8498-434D-A538-BFCFECD748BC}" srcOrd="0" destOrd="0" presId="urn:microsoft.com/office/officeart/2005/8/layout/hList7"/>
    <dgm:cxn modelId="{1AC2837D-6A8D-4013-9334-317887B0E6E5}" type="presOf" srcId="{6E21B0E7-A50B-484D-B6C8-9AE7C2F0826B}" destId="{453A4773-CB2B-454D-A82C-DE4E39A0AF35}" srcOrd="0" destOrd="3" presId="urn:microsoft.com/office/officeart/2005/8/layout/hList7"/>
    <dgm:cxn modelId="{71E62D81-BEE7-44D7-A4A9-3496680C7B16}" type="presOf" srcId="{DF2A6C23-ADB0-47B0-9B0E-D73143356FFB}" destId="{D2732033-6BE6-4B39-9F43-473EE6DBD091}" srcOrd="0" destOrd="0" presId="urn:microsoft.com/office/officeart/2005/8/layout/hList7"/>
    <dgm:cxn modelId="{DC91F883-445D-461B-9870-842CFD172C5F}" type="presOf" srcId="{6B43A8C5-6D8E-4C7B-A3D7-BDD8AECFEA49}" destId="{A6A36997-5602-465B-A921-595925AC7875}" srcOrd="1" destOrd="1" presId="urn:microsoft.com/office/officeart/2005/8/layout/hList7"/>
    <dgm:cxn modelId="{7EEC6284-AF9D-41B1-B810-634D4D5A37B0}" type="presOf" srcId="{4808C31A-7F9D-47ED-B6D0-26CE57C85901}" destId="{453A4773-CB2B-454D-A82C-DE4E39A0AF35}" srcOrd="0" destOrd="0" presId="urn:microsoft.com/office/officeart/2005/8/layout/hList7"/>
    <dgm:cxn modelId="{E571C28C-062A-421C-ACA5-3A84989FC30B}" type="presOf" srcId="{B2A2FCF5-7BA5-4396-84F7-64AC92049609}" destId="{500F83DF-B13D-41D1-8241-265E1387F8A5}" srcOrd="1" destOrd="3" presId="urn:microsoft.com/office/officeart/2005/8/layout/hList7"/>
    <dgm:cxn modelId="{7D161094-E8F2-439F-BE0F-941D38F99651}" type="presOf" srcId="{F3311441-73D2-4926-8826-D762B1CF3524}" destId="{AE8D4DBA-CBBE-4481-9532-E8C6B16CEE63}" srcOrd="0" destOrd="0" presId="urn:microsoft.com/office/officeart/2005/8/layout/hList7"/>
    <dgm:cxn modelId="{E877AC95-5A57-4B0B-B9F1-9893C99032F7}" type="presOf" srcId="{05F20E78-CD3F-4FAB-B44B-2CD2198D2ADA}" destId="{453A4773-CB2B-454D-A82C-DE4E39A0AF35}" srcOrd="0" destOrd="2" presId="urn:microsoft.com/office/officeart/2005/8/layout/hList7"/>
    <dgm:cxn modelId="{5CE62797-9291-42B2-BD0B-932ECF812459}" srcId="{D28FE6D3-CE01-4929-B873-42E85D0B8544}" destId="{4808C31A-7F9D-47ED-B6D0-26CE57C85901}" srcOrd="0" destOrd="0" parTransId="{2F4D91A8-FC82-4D86-9B3A-2278F4EF0238}" sibTransId="{5010ECD0-9521-46DC-85ED-AD25048E2F3F}"/>
    <dgm:cxn modelId="{694750A9-6B66-4EAA-AF1B-71EA192FC873}" type="presOf" srcId="{11A86B86-0DC7-466A-812F-379C6FDD0FB4}" destId="{453A4773-CB2B-454D-A82C-DE4E39A0AF35}" srcOrd="0" destOrd="1" presId="urn:microsoft.com/office/officeart/2005/8/layout/hList7"/>
    <dgm:cxn modelId="{C42AA0A9-ACB6-481D-999B-77ED2CD11761}" type="presOf" srcId="{26C20D69-74ED-4EAB-9714-B549FDBB86CA}" destId="{500F83DF-B13D-41D1-8241-265E1387F8A5}" srcOrd="1" destOrd="1" presId="urn:microsoft.com/office/officeart/2005/8/layout/hList7"/>
    <dgm:cxn modelId="{DD5E3DAA-6370-4CA0-B370-128E95421535}" type="presOf" srcId="{5FE91A86-8716-4341-ADDB-CE59DE878B3A}" destId="{0A869E0D-BEEB-471A-BD94-347DA4AE8DE0}" srcOrd="1" destOrd="1" presId="urn:microsoft.com/office/officeart/2005/8/layout/hList7"/>
    <dgm:cxn modelId="{92EEBEAA-9DC7-405A-927E-36BC58A90E4D}" type="presOf" srcId="{7F22C746-ABEF-4418-B066-71C94C77F169}" destId="{C6423316-6D80-4A9B-8A7C-919F3F6141E2}" srcOrd="0" destOrd="0" presId="urn:microsoft.com/office/officeart/2005/8/layout/hList7"/>
    <dgm:cxn modelId="{0A8051AC-8517-4E59-9286-5BBC6126666D}" srcId="{81B82DFC-74C3-4AC3-B59B-AFBB2E2F1A62}" destId="{3FFF79C1-1397-4BC0-A342-D667C931C73B}" srcOrd="1" destOrd="0" parTransId="{811E5F12-08DC-4CC9-843D-89F5B44CABA7}" sibTransId="{71BEB3BF-1378-46D7-B01C-F1664D6F3495}"/>
    <dgm:cxn modelId="{F67000B4-33CA-4A30-AEA6-928A7F5C7826}" type="presOf" srcId="{3F399FEB-C328-4993-884C-E0FB7FACBF3E}" destId="{A6A36997-5602-465B-A921-595925AC7875}" srcOrd="1" destOrd="2" presId="urn:microsoft.com/office/officeart/2005/8/layout/hList7"/>
    <dgm:cxn modelId="{1CEB36BA-8B32-4A84-BAB9-B15F8333600A}" type="presOf" srcId="{3F399FEB-C328-4993-884C-E0FB7FACBF3E}" destId="{AE8D4DBA-CBBE-4481-9532-E8C6B16CEE63}" srcOrd="0" destOrd="2" presId="urn:microsoft.com/office/officeart/2005/8/layout/hList7"/>
    <dgm:cxn modelId="{AD8B0CC2-4865-46D0-95FD-895CEA296B29}" srcId="{F3311441-73D2-4926-8826-D762B1CF3524}" destId="{6B43A8C5-6D8E-4C7B-A3D7-BDD8AECFEA49}" srcOrd="0" destOrd="0" parTransId="{AB1879C7-B6BB-4D83-B54E-D1A2AD0E9D0C}" sibTransId="{73490437-D9C9-46C1-B352-8E962C0B2F1F}"/>
    <dgm:cxn modelId="{F8AE01CB-8563-4971-B181-DFFA0F7B3345}" type="presOf" srcId="{6E21B0E7-A50B-484D-B6C8-9AE7C2F0826B}" destId="{8BCEB406-41A0-4042-93F7-7257E9E25A25}" srcOrd="1" destOrd="3" presId="urn:microsoft.com/office/officeart/2005/8/layout/hList7"/>
    <dgm:cxn modelId="{AFC54CCF-ED48-4B58-B991-03D207BB6DA7}" type="presOf" srcId="{2296D9C0-F21F-480C-81DD-7ADE1F2A9ADC}" destId="{A6A36997-5602-465B-A921-595925AC7875}" srcOrd="1" destOrd="3" presId="urn:microsoft.com/office/officeart/2005/8/layout/hList7"/>
    <dgm:cxn modelId="{8FB396D1-4811-4FB9-9D1C-4A85CA3ACD99}" srcId="{7F22C746-ABEF-4418-B066-71C94C77F169}" destId="{5FE91A86-8716-4341-ADDB-CE59DE878B3A}" srcOrd="0" destOrd="0" parTransId="{9DBB947E-6138-4F07-8544-73FA8AFB44BB}" sibTransId="{1FA169A0-962E-4326-BECC-F34E557FE412}"/>
    <dgm:cxn modelId="{286458D6-9E7B-45D9-AEAD-1FC0EABA0CFE}" srcId="{F3311441-73D2-4926-8826-D762B1CF3524}" destId="{3F399FEB-C328-4993-884C-E0FB7FACBF3E}" srcOrd="1" destOrd="0" parTransId="{5E6B3D62-822E-493E-B44A-4B2F330369D4}" sibTransId="{E0859EAC-0582-41CF-8C84-08B98F0EC83C}"/>
    <dgm:cxn modelId="{939AF1D7-FEEC-479C-9BBC-E16EEA701C55}" type="presOf" srcId="{4808C31A-7F9D-47ED-B6D0-26CE57C85901}" destId="{8BCEB406-41A0-4042-93F7-7257E9E25A25}" srcOrd="1" destOrd="0" presId="urn:microsoft.com/office/officeart/2005/8/layout/hList7"/>
    <dgm:cxn modelId="{18739EDA-6F65-417D-A053-14F01B946304}" type="presOf" srcId="{5FE91A86-8716-4341-ADDB-CE59DE878B3A}" destId="{C6423316-6D80-4A9B-8A7C-919F3F6141E2}" srcOrd="0" destOrd="1" presId="urn:microsoft.com/office/officeart/2005/8/layout/hList7"/>
    <dgm:cxn modelId="{97EAD3E6-E81B-457C-AE77-831F8AE14A9E}" srcId="{4808C31A-7F9D-47ED-B6D0-26CE57C85901}" destId="{73F2B6BD-8F2A-4FD9-8A77-9F6948DA2808}" srcOrd="3" destOrd="0" parTransId="{D6A392E7-FDDC-4C9A-81A7-9F3AEE6FC1F6}" sibTransId="{E88564AD-CF39-4240-9098-F5980C670BDD}"/>
    <dgm:cxn modelId="{522CADF5-6D3A-4B05-BD38-C2FC925394FB}" type="presOf" srcId="{B2A2FCF5-7BA5-4396-84F7-64AC92049609}" destId="{02C40DB8-5436-4DB1-959C-3421ED163A3D}" srcOrd="0" destOrd="3" presId="urn:microsoft.com/office/officeart/2005/8/layout/hList7"/>
    <dgm:cxn modelId="{F70335FE-EAD0-44DF-BEF2-431C705E7D35}" type="presOf" srcId="{3FFF79C1-1397-4BC0-A342-D667C931C73B}" destId="{500F83DF-B13D-41D1-8241-265E1387F8A5}" srcOrd="1" destOrd="2" presId="urn:microsoft.com/office/officeart/2005/8/layout/hList7"/>
    <dgm:cxn modelId="{E561A630-24A2-473D-8B4A-2994044D4531}" type="presParOf" srcId="{77C40225-C411-49CD-A554-D3368B11D3E8}" destId="{209C0178-D444-4EE7-8E69-C69996E62300}" srcOrd="0" destOrd="0" presId="urn:microsoft.com/office/officeart/2005/8/layout/hList7"/>
    <dgm:cxn modelId="{4EDE9D24-3378-49A6-8024-AF2123728F73}" type="presParOf" srcId="{77C40225-C411-49CD-A554-D3368B11D3E8}" destId="{77A095E2-E605-4DA0-AD25-D4568D23DF66}" srcOrd="1" destOrd="0" presId="urn:microsoft.com/office/officeart/2005/8/layout/hList7"/>
    <dgm:cxn modelId="{4D84D9CC-BAFE-43A9-A165-8CF7E94F69D0}" type="presParOf" srcId="{77A095E2-E605-4DA0-AD25-D4568D23DF66}" destId="{1802018B-33E3-46A7-BE6D-2851CE3722CD}" srcOrd="0" destOrd="0" presId="urn:microsoft.com/office/officeart/2005/8/layout/hList7"/>
    <dgm:cxn modelId="{B5A35333-6324-4ADA-BCAD-A6E96ACB7562}" type="presParOf" srcId="{1802018B-33E3-46A7-BE6D-2851CE3722CD}" destId="{453A4773-CB2B-454D-A82C-DE4E39A0AF35}" srcOrd="0" destOrd="0" presId="urn:microsoft.com/office/officeart/2005/8/layout/hList7"/>
    <dgm:cxn modelId="{5E24E826-F3A2-4B18-9636-222B892F48B9}" type="presParOf" srcId="{1802018B-33E3-46A7-BE6D-2851CE3722CD}" destId="{8BCEB406-41A0-4042-93F7-7257E9E25A25}" srcOrd="1" destOrd="0" presId="urn:microsoft.com/office/officeart/2005/8/layout/hList7"/>
    <dgm:cxn modelId="{F902C196-5500-4FA2-BB10-B18AD3A507A5}" type="presParOf" srcId="{1802018B-33E3-46A7-BE6D-2851CE3722CD}" destId="{BE7BAB25-B798-42EE-8E69-D7FF572B1DD4}" srcOrd="2" destOrd="0" presId="urn:microsoft.com/office/officeart/2005/8/layout/hList7"/>
    <dgm:cxn modelId="{E300AEDD-ACD4-4B56-87D1-28A42B60DD66}" type="presParOf" srcId="{1802018B-33E3-46A7-BE6D-2851CE3722CD}" destId="{F5A9FBFD-ABBD-4F6B-B531-AD384E8D0C49}" srcOrd="3" destOrd="0" presId="urn:microsoft.com/office/officeart/2005/8/layout/hList7"/>
    <dgm:cxn modelId="{0879A89B-323B-47CE-8213-616020BAC6EF}" type="presParOf" srcId="{77A095E2-E605-4DA0-AD25-D4568D23DF66}" destId="{AC2CEC0F-8498-434D-A538-BFCFECD748BC}" srcOrd="1" destOrd="0" presId="urn:microsoft.com/office/officeart/2005/8/layout/hList7"/>
    <dgm:cxn modelId="{A5303A31-3A85-4B59-BA7D-C2EE488B0337}" type="presParOf" srcId="{77A095E2-E605-4DA0-AD25-D4568D23DF66}" destId="{BBF6CA0E-C5F5-4BC6-8DE6-A471D1CB36A7}" srcOrd="2" destOrd="0" presId="urn:microsoft.com/office/officeart/2005/8/layout/hList7"/>
    <dgm:cxn modelId="{ACA99FDA-6CB2-45AE-8CE0-2F2B359FDE18}" type="presParOf" srcId="{BBF6CA0E-C5F5-4BC6-8DE6-A471D1CB36A7}" destId="{02C40DB8-5436-4DB1-959C-3421ED163A3D}" srcOrd="0" destOrd="0" presId="urn:microsoft.com/office/officeart/2005/8/layout/hList7"/>
    <dgm:cxn modelId="{F722E388-84C3-4A60-8A26-0B4FAFA911E0}" type="presParOf" srcId="{BBF6CA0E-C5F5-4BC6-8DE6-A471D1CB36A7}" destId="{500F83DF-B13D-41D1-8241-265E1387F8A5}" srcOrd="1" destOrd="0" presId="urn:microsoft.com/office/officeart/2005/8/layout/hList7"/>
    <dgm:cxn modelId="{5A727AD8-0CAB-40CA-9B6C-C74966D65F6C}" type="presParOf" srcId="{BBF6CA0E-C5F5-4BC6-8DE6-A471D1CB36A7}" destId="{162D663B-426A-4094-B401-325D3C90CF6B}" srcOrd="2" destOrd="0" presId="urn:microsoft.com/office/officeart/2005/8/layout/hList7"/>
    <dgm:cxn modelId="{D14D4582-8990-4D76-A4AF-567FB0FAC3D9}" type="presParOf" srcId="{BBF6CA0E-C5F5-4BC6-8DE6-A471D1CB36A7}" destId="{C4DAFAF8-B03C-4EDE-AD73-1E7CEA0A96BC}" srcOrd="3" destOrd="0" presId="urn:microsoft.com/office/officeart/2005/8/layout/hList7"/>
    <dgm:cxn modelId="{1AF4BC0A-E300-4789-979D-1CB4A61D8C79}" type="presParOf" srcId="{77A095E2-E605-4DA0-AD25-D4568D23DF66}" destId="{D2732033-6BE6-4B39-9F43-473EE6DBD091}" srcOrd="3" destOrd="0" presId="urn:microsoft.com/office/officeart/2005/8/layout/hList7"/>
    <dgm:cxn modelId="{2D6A3F76-9D42-46E5-B210-58A404270A60}" type="presParOf" srcId="{77A095E2-E605-4DA0-AD25-D4568D23DF66}" destId="{8DD9A7BB-06B5-4350-84CE-73F3CAA629F0}" srcOrd="4" destOrd="0" presId="urn:microsoft.com/office/officeart/2005/8/layout/hList7"/>
    <dgm:cxn modelId="{21C45F85-8A83-4581-ADA0-EA0969827FF4}" type="presParOf" srcId="{8DD9A7BB-06B5-4350-84CE-73F3CAA629F0}" destId="{C6423316-6D80-4A9B-8A7C-919F3F6141E2}" srcOrd="0" destOrd="0" presId="urn:microsoft.com/office/officeart/2005/8/layout/hList7"/>
    <dgm:cxn modelId="{C5BBFEF0-C4C0-48D3-8D48-88BB893C436A}" type="presParOf" srcId="{8DD9A7BB-06B5-4350-84CE-73F3CAA629F0}" destId="{0A869E0D-BEEB-471A-BD94-347DA4AE8DE0}" srcOrd="1" destOrd="0" presId="urn:microsoft.com/office/officeart/2005/8/layout/hList7"/>
    <dgm:cxn modelId="{B384BEC6-AD34-4578-8E25-8B5E3AED2C11}" type="presParOf" srcId="{8DD9A7BB-06B5-4350-84CE-73F3CAA629F0}" destId="{D63362FB-7ECB-4F51-B6BE-5F2C6632A651}" srcOrd="2" destOrd="0" presId="urn:microsoft.com/office/officeart/2005/8/layout/hList7"/>
    <dgm:cxn modelId="{9FE2480E-7C67-49B1-BD0A-47CD5D9E62A5}" type="presParOf" srcId="{8DD9A7BB-06B5-4350-84CE-73F3CAA629F0}" destId="{679714CB-B790-4025-AC01-85DFB9C6B7EB}" srcOrd="3" destOrd="0" presId="urn:microsoft.com/office/officeart/2005/8/layout/hList7"/>
    <dgm:cxn modelId="{0ADA1C10-7570-4467-861F-306CE918139F}" type="presParOf" srcId="{77A095E2-E605-4DA0-AD25-D4568D23DF66}" destId="{9DA9BF39-F608-4AA1-B53B-9DA5F3609AB1}" srcOrd="5" destOrd="0" presId="urn:microsoft.com/office/officeart/2005/8/layout/hList7"/>
    <dgm:cxn modelId="{AFD96F4B-11ED-4084-9C89-4DC29BEE33A4}" type="presParOf" srcId="{77A095E2-E605-4DA0-AD25-D4568D23DF66}" destId="{A4E9F617-5424-4EC9-8B64-C7633A5AE630}" srcOrd="6" destOrd="0" presId="urn:microsoft.com/office/officeart/2005/8/layout/hList7"/>
    <dgm:cxn modelId="{ED021B7B-3258-4E4C-8D28-1C403F5614F4}" type="presParOf" srcId="{A4E9F617-5424-4EC9-8B64-C7633A5AE630}" destId="{AE8D4DBA-CBBE-4481-9532-E8C6B16CEE63}" srcOrd="0" destOrd="0" presId="urn:microsoft.com/office/officeart/2005/8/layout/hList7"/>
    <dgm:cxn modelId="{15E1BB94-DEAB-459A-9438-E3B907DFE764}" type="presParOf" srcId="{A4E9F617-5424-4EC9-8B64-C7633A5AE630}" destId="{A6A36997-5602-465B-A921-595925AC7875}" srcOrd="1" destOrd="0" presId="urn:microsoft.com/office/officeart/2005/8/layout/hList7"/>
    <dgm:cxn modelId="{D643A3FD-04A1-49C0-BF1C-7E57EEAD484D}" type="presParOf" srcId="{A4E9F617-5424-4EC9-8B64-C7633A5AE630}" destId="{564CC640-F4A1-42B1-B1B8-27727AB80F66}" srcOrd="2" destOrd="0" presId="urn:microsoft.com/office/officeart/2005/8/layout/hList7"/>
    <dgm:cxn modelId="{8D2ECF0C-FA63-4F64-91BB-8527B4359037}" type="presParOf" srcId="{A4E9F617-5424-4EC9-8B64-C7633A5AE630}" destId="{6A42096A-9691-479D-ABD0-FE5987A302B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794F-D72C-4EE3-96BA-CDDA0ADA0CFF}">
      <dsp:nvSpPr>
        <dsp:cNvPr id="0" name=""/>
        <dsp:cNvSpPr/>
      </dsp:nvSpPr>
      <dsp:spPr>
        <a:xfrm rot="5400000">
          <a:off x="7284010" y="-3157477"/>
          <a:ext cx="688527" cy="717955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Wearable monitoring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Home telehealth</a:t>
          </a:r>
        </a:p>
      </dsp:txBody>
      <dsp:txXfrm rot="-5400000">
        <a:off x="4038498" y="121646"/>
        <a:ext cx="7145941" cy="621305"/>
      </dsp:txXfrm>
    </dsp:sp>
    <dsp:sp modelId="{6D1D1179-892D-4BD4-A3F5-EACFAFE02E58}">
      <dsp:nvSpPr>
        <dsp:cNvPr id="0" name=""/>
        <dsp:cNvSpPr/>
      </dsp:nvSpPr>
      <dsp:spPr>
        <a:xfrm>
          <a:off x="0" y="1968"/>
          <a:ext cx="4038498" cy="860659"/>
        </a:xfrm>
        <a:prstGeom prst="roundRect">
          <a:avLst/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Preventative measure</a:t>
          </a:r>
        </a:p>
      </dsp:txBody>
      <dsp:txXfrm>
        <a:off x="42014" y="43982"/>
        <a:ext cx="3954470" cy="776631"/>
      </dsp:txXfrm>
    </dsp:sp>
    <dsp:sp modelId="{C56578A9-9E50-412D-B90B-693AFC2E8B35}">
      <dsp:nvSpPr>
        <dsp:cNvPr id="0" name=""/>
        <dsp:cNvSpPr/>
      </dsp:nvSpPr>
      <dsp:spPr>
        <a:xfrm rot="5400000">
          <a:off x="7284010" y="-2253785"/>
          <a:ext cx="688527" cy="717955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Health and care information Apps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Video appointments</a:t>
          </a:r>
        </a:p>
      </dsp:txBody>
      <dsp:txXfrm rot="-5400000">
        <a:off x="4038498" y="1025338"/>
        <a:ext cx="7145941" cy="621305"/>
      </dsp:txXfrm>
    </dsp:sp>
    <dsp:sp modelId="{E99A7301-FD28-4B06-B553-13A7CDA8B60F}">
      <dsp:nvSpPr>
        <dsp:cNvPr id="0" name=""/>
        <dsp:cNvSpPr/>
      </dsp:nvSpPr>
      <dsp:spPr>
        <a:xfrm>
          <a:off x="0" y="905660"/>
          <a:ext cx="4038498" cy="860659"/>
        </a:xfrm>
        <a:prstGeom prst="roundRect">
          <a:avLst/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Access to Care and Advice</a:t>
          </a:r>
        </a:p>
      </dsp:txBody>
      <dsp:txXfrm>
        <a:off x="42014" y="947674"/>
        <a:ext cx="3954470" cy="776631"/>
      </dsp:txXfrm>
    </dsp:sp>
    <dsp:sp modelId="{7164E363-1490-4FA2-97E8-C437D3B51AE7}">
      <dsp:nvSpPr>
        <dsp:cNvPr id="0" name=""/>
        <dsp:cNvSpPr/>
      </dsp:nvSpPr>
      <dsp:spPr>
        <a:xfrm rot="5400000">
          <a:off x="7284010" y="-1350093"/>
          <a:ext cx="688527" cy="717955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Donor registration through Apps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err="1"/>
            <a:t>GoodSAM</a:t>
          </a:r>
          <a:r>
            <a:rPr lang="en-GB" sz="1800" kern="1200" dirty="0"/>
            <a:t> CPR App</a:t>
          </a:r>
        </a:p>
      </dsp:txBody>
      <dsp:txXfrm rot="-5400000">
        <a:off x="4038498" y="1929030"/>
        <a:ext cx="7145941" cy="621305"/>
      </dsp:txXfrm>
    </dsp:sp>
    <dsp:sp modelId="{B82056E6-6FF1-4489-9EB4-5410D6CA4B8D}">
      <dsp:nvSpPr>
        <dsp:cNvPr id="0" name=""/>
        <dsp:cNvSpPr/>
      </dsp:nvSpPr>
      <dsp:spPr>
        <a:xfrm>
          <a:off x="0" y="1809352"/>
          <a:ext cx="4038498" cy="860659"/>
        </a:xfrm>
        <a:prstGeom prst="roundRect">
          <a:avLst/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Treatment/Clinical support</a:t>
          </a:r>
        </a:p>
      </dsp:txBody>
      <dsp:txXfrm>
        <a:off x="42014" y="1851366"/>
        <a:ext cx="3954470" cy="776631"/>
      </dsp:txXfrm>
    </dsp:sp>
    <dsp:sp modelId="{2522E544-36F2-4697-A3BA-BAB5EBC1D647}">
      <dsp:nvSpPr>
        <dsp:cNvPr id="0" name=""/>
        <dsp:cNvSpPr/>
      </dsp:nvSpPr>
      <dsp:spPr>
        <a:xfrm rot="5400000">
          <a:off x="7284010" y="-446401"/>
          <a:ext cx="688527" cy="717955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E-Rostering staff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Streamlining workloads</a:t>
          </a:r>
        </a:p>
      </dsp:txBody>
      <dsp:txXfrm rot="-5400000">
        <a:off x="4038498" y="2832722"/>
        <a:ext cx="7145941" cy="621305"/>
      </dsp:txXfrm>
    </dsp:sp>
    <dsp:sp modelId="{A784AE16-EE82-470D-A560-2BEF893E5DD6}">
      <dsp:nvSpPr>
        <dsp:cNvPr id="0" name=""/>
        <dsp:cNvSpPr/>
      </dsp:nvSpPr>
      <dsp:spPr>
        <a:xfrm>
          <a:off x="0" y="2713045"/>
          <a:ext cx="4038498" cy="860659"/>
        </a:xfrm>
        <a:prstGeom prst="roundRect">
          <a:avLst/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Supporting time management</a:t>
          </a:r>
        </a:p>
      </dsp:txBody>
      <dsp:txXfrm>
        <a:off x="42014" y="2755059"/>
        <a:ext cx="3954470" cy="776631"/>
      </dsp:txXfrm>
    </dsp:sp>
    <dsp:sp modelId="{EDEE423F-E872-4CA0-9CDF-DC25580A9F8C}">
      <dsp:nvSpPr>
        <dsp:cNvPr id="0" name=""/>
        <dsp:cNvSpPr/>
      </dsp:nvSpPr>
      <dsp:spPr>
        <a:xfrm rot="5400000">
          <a:off x="7284010" y="457290"/>
          <a:ext cx="688527" cy="717955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AI in supporting MRI and CT scans</a:t>
          </a:r>
        </a:p>
      </dsp:txBody>
      <dsp:txXfrm rot="-5400000">
        <a:off x="4038498" y="3736414"/>
        <a:ext cx="7145941" cy="621305"/>
      </dsp:txXfrm>
    </dsp:sp>
    <dsp:sp modelId="{BD0877A4-2684-4205-B063-148D3CB155EB}">
      <dsp:nvSpPr>
        <dsp:cNvPr id="0" name=""/>
        <dsp:cNvSpPr/>
      </dsp:nvSpPr>
      <dsp:spPr>
        <a:xfrm>
          <a:off x="0" y="3616737"/>
          <a:ext cx="4038498" cy="860659"/>
        </a:xfrm>
        <a:prstGeom prst="roundRect">
          <a:avLst/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Assisting in diagnosis and treatment decisions</a:t>
          </a:r>
        </a:p>
      </dsp:txBody>
      <dsp:txXfrm>
        <a:off x="42014" y="3658751"/>
        <a:ext cx="3954470" cy="776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A4773-CB2B-454D-A82C-DE4E39A0AF35}">
      <dsp:nvSpPr>
        <dsp:cNvPr id="0" name=""/>
        <dsp:cNvSpPr/>
      </dsp:nvSpPr>
      <dsp:spPr>
        <a:xfrm>
          <a:off x="2615" y="0"/>
          <a:ext cx="2741520" cy="4766694"/>
        </a:xfrm>
        <a:prstGeom prst="roundRect">
          <a:avLst>
            <a:gd name="adj" fmla="val 10000"/>
          </a:avLst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Preventative measure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Pendants/Fall </a:t>
          </a:r>
          <a:r>
            <a:rPr lang="en-GB" sz="1400" kern="1200" dirty="0" err="1"/>
            <a:t>Deection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Home Environment Sensors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Smart Watches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GPS Tracking</a:t>
          </a:r>
        </a:p>
      </dsp:txBody>
      <dsp:txXfrm>
        <a:off x="2615" y="1906678"/>
        <a:ext cx="2741520" cy="1906678"/>
      </dsp:txXfrm>
    </dsp:sp>
    <dsp:sp modelId="{F5A9FBFD-ABBD-4F6B-B531-AD384E8D0C49}">
      <dsp:nvSpPr>
        <dsp:cNvPr id="0" name=""/>
        <dsp:cNvSpPr/>
      </dsp:nvSpPr>
      <dsp:spPr>
        <a:xfrm>
          <a:off x="579721" y="286001"/>
          <a:ext cx="1587309" cy="1587309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40DB8-5436-4DB1-959C-3421ED163A3D}">
      <dsp:nvSpPr>
        <dsp:cNvPr id="0" name=""/>
        <dsp:cNvSpPr/>
      </dsp:nvSpPr>
      <dsp:spPr>
        <a:xfrm>
          <a:off x="2826381" y="0"/>
          <a:ext cx="2741520" cy="4766694"/>
        </a:xfrm>
        <a:prstGeom prst="roundRect">
          <a:avLst>
            <a:gd name="adj" fmla="val 10000"/>
          </a:avLst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Access to Care and Advice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Video/Voice calling with housing staff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Online access to housing and health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Video appointment to GPs</a:t>
          </a:r>
        </a:p>
      </dsp:txBody>
      <dsp:txXfrm>
        <a:off x="2826381" y="1906678"/>
        <a:ext cx="2741520" cy="1906678"/>
      </dsp:txXfrm>
    </dsp:sp>
    <dsp:sp modelId="{C4DAFAF8-B03C-4EDE-AD73-1E7CEA0A96BC}">
      <dsp:nvSpPr>
        <dsp:cNvPr id="0" name=""/>
        <dsp:cNvSpPr/>
      </dsp:nvSpPr>
      <dsp:spPr>
        <a:xfrm>
          <a:off x="3403487" y="286001"/>
          <a:ext cx="1587309" cy="1587309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23316-6D80-4A9B-8A7C-919F3F6141E2}">
      <dsp:nvSpPr>
        <dsp:cNvPr id="0" name=""/>
        <dsp:cNvSpPr/>
      </dsp:nvSpPr>
      <dsp:spPr>
        <a:xfrm>
          <a:off x="5650147" y="0"/>
          <a:ext cx="2741520" cy="4766694"/>
        </a:xfrm>
        <a:prstGeom prst="roundRect">
          <a:avLst>
            <a:gd name="adj" fmla="val 10000"/>
          </a:avLst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Treatment/Clinical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Vital signs monitoring through telehealth devices</a:t>
          </a:r>
        </a:p>
      </dsp:txBody>
      <dsp:txXfrm>
        <a:off x="5650147" y="1906678"/>
        <a:ext cx="2741520" cy="1906678"/>
      </dsp:txXfrm>
    </dsp:sp>
    <dsp:sp modelId="{679714CB-B790-4025-AC01-85DFB9C6B7EB}">
      <dsp:nvSpPr>
        <dsp:cNvPr id="0" name=""/>
        <dsp:cNvSpPr/>
      </dsp:nvSpPr>
      <dsp:spPr>
        <a:xfrm>
          <a:off x="6227253" y="286001"/>
          <a:ext cx="1587309" cy="1587309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D4DBA-CBBE-4481-9532-E8C6B16CEE63}">
      <dsp:nvSpPr>
        <dsp:cNvPr id="0" name=""/>
        <dsp:cNvSpPr/>
      </dsp:nvSpPr>
      <dsp:spPr>
        <a:xfrm>
          <a:off x="8473913" y="0"/>
          <a:ext cx="2741520" cy="4766694"/>
        </a:xfrm>
        <a:prstGeom prst="roundRect">
          <a:avLst>
            <a:gd name="adj" fmla="val 10000"/>
          </a:avLst>
        </a:prstGeom>
        <a:solidFill>
          <a:srgbClr val="F165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Supporting time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Staff prioritisation through greater insight.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Insight into high impact customers and regions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Remote access and management of multiple locations</a:t>
          </a:r>
        </a:p>
      </dsp:txBody>
      <dsp:txXfrm>
        <a:off x="8473913" y="1906678"/>
        <a:ext cx="2741520" cy="1906678"/>
      </dsp:txXfrm>
    </dsp:sp>
    <dsp:sp modelId="{6A42096A-9691-479D-ABD0-FE5987A302BC}">
      <dsp:nvSpPr>
        <dsp:cNvPr id="0" name=""/>
        <dsp:cNvSpPr/>
      </dsp:nvSpPr>
      <dsp:spPr>
        <a:xfrm>
          <a:off x="9051019" y="286001"/>
          <a:ext cx="1587309" cy="1587309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C0178-D444-4EE7-8E69-C69996E62300}">
      <dsp:nvSpPr>
        <dsp:cNvPr id="0" name=""/>
        <dsp:cNvSpPr/>
      </dsp:nvSpPr>
      <dsp:spPr>
        <a:xfrm>
          <a:off x="448721" y="3813356"/>
          <a:ext cx="10320606" cy="715004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A29BFA3-C900-EC40-8645-B44C0D0DD7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1CE83-7972-B94A-B074-7CC30156F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14DA2-F630-0645-A870-D0F6F076D8D3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10/29/2019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5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AC4935-248D-F442-82FE-815FC36226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A5E4C2-B306-9040-BCC8-1E21E6F5E30A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0A2B6CD7-F725-0D4D-8793-C7DC19072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7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1FCBDC-8314-4138-B4F9-647D580B3F5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1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1FCBDC-8314-4138-B4F9-647D580B3F5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24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3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6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0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5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8404" y="6390566"/>
            <a:ext cx="459427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Keep it simply smart!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7906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92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519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6700" y="0"/>
            <a:ext cx="30467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3400" y="0"/>
            <a:ext cx="30467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0100" y="0"/>
            <a:ext cx="30519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71274" y="6288258"/>
            <a:ext cx="942535" cy="569742"/>
          </a:xfrm>
          <a:prstGeom prst="rect">
            <a:avLst/>
          </a:prstGeom>
        </p:spPr>
        <p:txBody>
          <a:bodyPr/>
          <a:lstStyle/>
          <a:p>
            <a:fld id="{CCA817B1-E75C-4DB8-9B0A-1A0AC25A7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2933" y="0"/>
            <a:ext cx="607906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8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91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1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8404" y="6390566"/>
            <a:ext cx="459427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Keep it simply smart!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71274" y="6288258"/>
            <a:ext cx="942535" cy="569742"/>
          </a:xfrm>
          <a:prstGeom prst="rect">
            <a:avLst/>
          </a:prstGeom>
        </p:spPr>
        <p:txBody>
          <a:bodyPr/>
          <a:lstStyle/>
          <a:p>
            <a:fld id="{CCA817B1-E75C-4DB8-9B0A-1A0AC25A7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93029" cy="35792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93029" y="0"/>
            <a:ext cx="4049486" cy="35792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42515" y="0"/>
            <a:ext cx="4049485" cy="35792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3579223"/>
            <a:ext cx="4093029" cy="3278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093029" y="3579223"/>
            <a:ext cx="4049486" cy="3278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142515" y="3579223"/>
            <a:ext cx="4049485" cy="3278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59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8404" y="6390566"/>
            <a:ext cx="459427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Keep it simply smart!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71274" y="6288258"/>
            <a:ext cx="942535" cy="569742"/>
          </a:xfrm>
          <a:prstGeom prst="rect">
            <a:avLst/>
          </a:prstGeom>
        </p:spPr>
        <p:txBody>
          <a:bodyPr/>
          <a:lstStyle/>
          <a:p>
            <a:fld id="{CCA817B1-E75C-4DB8-9B0A-1A0AC25A7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 MT Ligh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48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4" r:id="rId4"/>
    <p:sldLayoutId id="2147483652" r:id="rId5"/>
    <p:sldLayoutId id="2147483665" r:id="rId6"/>
    <p:sldLayoutId id="2147483653" r:id="rId7"/>
    <p:sldLayoutId id="2147483676" r:id="rId8"/>
    <p:sldLayoutId id="2147483681" r:id="rId9"/>
    <p:sldLayoutId id="214748369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653C">
              <a:alpha val="80000"/>
            </a:srgbClr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32D819-7E18-284C-AD88-E14E7F0AF7F1}"/>
              </a:ext>
            </a:extLst>
          </p:cNvPr>
          <p:cNvGrpSpPr/>
          <p:nvPr/>
        </p:nvGrpSpPr>
        <p:grpSpPr>
          <a:xfrm>
            <a:off x="-656731" y="-3272433"/>
            <a:ext cx="14544886" cy="11742930"/>
            <a:chOff x="431800" y="-246063"/>
            <a:chExt cx="9493250" cy="7664451"/>
          </a:xfrm>
          <a:solidFill>
            <a:schemeClr val="bg1">
              <a:alpha val="20000"/>
            </a:schemeClr>
          </a:solidFill>
        </p:grpSpPr>
        <p:sp>
          <p:nvSpPr>
            <p:cNvPr id="32" name="Freeform 1">
              <a:extLst>
                <a:ext uri="{FF2B5EF4-FFF2-40B4-BE49-F238E27FC236}">
                  <a16:creationId xmlns:a16="http://schemas.microsoft.com/office/drawing/2014/main" id="{9424A286-5A65-3845-A285-2BDD4128F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5" y="4860925"/>
              <a:ext cx="4013200" cy="2006600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008ED628-69F7-4040-B996-CE235FF98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1382713"/>
              <a:ext cx="5145087" cy="6035675"/>
            </a:xfrm>
            <a:custGeom>
              <a:avLst/>
              <a:gdLst>
                <a:gd name="T0" fmla="*/ 4816 w 14290"/>
                <a:gd name="T1" fmla="*/ 6505 h 16765"/>
                <a:gd name="T2" fmla="*/ 4816 w 14290"/>
                <a:gd name="T3" fmla="*/ 6505 h 16765"/>
                <a:gd name="T4" fmla="*/ 12819 w 14290"/>
                <a:gd name="T5" fmla="*/ 4817 h 16765"/>
                <a:gd name="T6" fmla="*/ 14289 w 14290"/>
                <a:gd name="T7" fmla="*/ 2561 h 16765"/>
                <a:gd name="T8" fmla="*/ 2561 w 14290"/>
                <a:gd name="T9" fmla="*/ 5035 h 16765"/>
                <a:gd name="T10" fmla="*/ 5035 w 14290"/>
                <a:gd name="T11" fmla="*/ 16764 h 16765"/>
                <a:gd name="T12" fmla="*/ 6504 w 14290"/>
                <a:gd name="T13" fmla="*/ 14508 h 16765"/>
                <a:gd name="T14" fmla="*/ 4816 w 14290"/>
                <a:gd name="T15" fmla="*/ 6505 h 16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90" h="16765">
                  <a:moveTo>
                    <a:pt x="4816" y="6505"/>
                  </a:moveTo>
                  <a:lnTo>
                    <a:pt x="4816" y="6505"/>
                  </a:lnTo>
                  <a:cubicBezTo>
                    <a:pt x="6548" y="3827"/>
                    <a:pt x="10142" y="3070"/>
                    <a:pt x="12819" y="4817"/>
                  </a:cubicBezTo>
                  <a:cubicBezTo>
                    <a:pt x="14289" y="2561"/>
                    <a:pt x="14289" y="2561"/>
                    <a:pt x="14289" y="2561"/>
                  </a:cubicBezTo>
                  <a:cubicBezTo>
                    <a:pt x="10360" y="0"/>
                    <a:pt x="5107" y="1120"/>
                    <a:pt x="2561" y="5035"/>
                  </a:cubicBezTo>
                  <a:cubicBezTo>
                    <a:pt x="0" y="8963"/>
                    <a:pt x="1120" y="14217"/>
                    <a:pt x="5035" y="16764"/>
                  </a:cubicBezTo>
                  <a:cubicBezTo>
                    <a:pt x="6504" y="14508"/>
                    <a:pt x="6504" y="14508"/>
                    <a:pt x="6504" y="14508"/>
                  </a:cubicBezTo>
                  <a:cubicBezTo>
                    <a:pt x="3827" y="12776"/>
                    <a:pt x="3070" y="9182"/>
                    <a:pt x="4816" y="6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CB1FC3C1-4FEA-5449-AAFE-DE2B3C0B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" y="-246063"/>
              <a:ext cx="9493250" cy="6427788"/>
            </a:xfrm>
            <a:custGeom>
              <a:avLst/>
              <a:gdLst>
                <a:gd name="T0" fmla="*/ 14668 w 26369"/>
                <a:gd name="T1" fmla="*/ 5879 h 17856"/>
                <a:gd name="T2" fmla="*/ 14668 w 26369"/>
                <a:gd name="T3" fmla="*/ 5879 h 17856"/>
                <a:gd name="T4" fmla="*/ 20474 w 26369"/>
                <a:gd name="T5" fmla="*/ 16691 h 17856"/>
                <a:gd name="T6" fmla="*/ 24330 w 26369"/>
                <a:gd name="T7" fmla="*/ 17855 h 17856"/>
                <a:gd name="T8" fmla="*/ 15832 w 26369"/>
                <a:gd name="T9" fmla="*/ 2023 h 17856"/>
                <a:gd name="T10" fmla="*/ 0 w 26369"/>
                <a:gd name="T11" fmla="*/ 10522 h 17856"/>
                <a:gd name="T12" fmla="*/ 3871 w 26369"/>
                <a:gd name="T13" fmla="*/ 11685 h 17856"/>
                <a:gd name="T14" fmla="*/ 14668 w 26369"/>
                <a:gd name="T15" fmla="*/ 5879 h 17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69" h="17856">
                  <a:moveTo>
                    <a:pt x="14668" y="5879"/>
                  </a:moveTo>
                  <a:lnTo>
                    <a:pt x="14668" y="5879"/>
                  </a:lnTo>
                  <a:cubicBezTo>
                    <a:pt x="19266" y="7262"/>
                    <a:pt x="21857" y="12107"/>
                    <a:pt x="20474" y="16691"/>
                  </a:cubicBezTo>
                  <a:cubicBezTo>
                    <a:pt x="24330" y="17855"/>
                    <a:pt x="24330" y="17855"/>
                    <a:pt x="24330" y="17855"/>
                  </a:cubicBezTo>
                  <a:cubicBezTo>
                    <a:pt x="26368" y="11133"/>
                    <a:pt x="22555" y="4046"/>
                    <a:pt x="15832" y="2023"/>
                  </a:cubicBezTo>
                  <a:cubicBezTo>
                    <a:pt x="9124" y="0"/>
                    <a:pt x="2037" y="3798"/>
                    <a:pt x="0" y="10522"/>
                  </a:cubicBezTo>
                  <a:cubicBezTo>
                    <a:pt x="3871" y="11685"/>
                    <a:pt x="3871" y="11685"/>
                    <a:pt x="3871" y="11685"/>
                  </a:cubicBezTo>
                  <a:cubicBezTo>
                    <a:pt x="5254" y="7102"/>
                    <a:pt x="10085" y="4497"/>
                    <a:pt x="14668" y="58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65BED93-4D69-C74B-9738-A2AF6C9FE0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994" y="2079096"/>
            <a:ext cx="5902325" cy="2036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CFCA3C-D7F2-8842-9A8A-D6FB05B9A4B2}"/>
              </a:ext>
            </a:extLst>
          </p:cNvPr>
          <p:cNvSpPr txBox="1"/>
          <p:nvPr/>
        </p:nvSpPr>
        <p:spPr>
          <a:xfrm>
            <a:off x="2164229" y="4625155"/>
            <a:ext cx="779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lives through outcomes-based design. A case study at scale.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5D58688-9B6F-4F45-BF28-6461A61B11C9}"/>
              </a:ext>
            </a:extLst>
          </p:cNvPr>
          <p:cNvSpPr txBox="1">
            <a:spLocks/>
          </p:cNvSpPr>
          <p:nvPr/>
        </p:nvSpPr>
        <p:spPr>
          <a:xfrm>
            <a:off x="511459" y="5870713"/>
            <a:ext cx="11309480" cy="26868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BARCLAY, CEO, APPELLO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>
            <a:off x="10149744" y="3911042"/>
            <a:ext cx="1604865" cy="965047"/>
          </a:xfrm>
          <a:prstGeom prst="roundRect">
            <a:avLst/>
          </a:prstGeom>
          <a:solidFill>
            <a:srgbClr val="E3E6EB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1388681" y="3182529"/>
            <a:ext cx="2497228" cy="708079"/>
          </a:xfrm>
          <a:prstGeom prst="roundRect">
            <a:avLst/>
          </a:prstGeom>
          <a:solidFill>
            <a:srgbClr val="E3E6EB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>
            <a:off x="1388681" y="4045545"/>
            <a:ext cx="7852184" cy="708079"/>
          </a:xfrm>
          <a:prstGeom prst="roundRect">
            <a:avLst/>
          </a:prstGeom>
          <a:solidFill>
            <a:srgbClr val="E3E6EB">
              <a:alpha val="30196"/>
            </a:srgbClr>
          </a:solidFill>
          <a:ln>
            <a:solidFill>
              <a:srgbClr val="48C1C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itle Placeholder 1">
            <a:extLst>
              <a:ext uri="{FF2B5EF4-FFF2-40B4-BE49-F238E27FC236}">
                <a16:creationId xmlns:a16="http://schemas.microsoft.com/office/drawing/2014/main" id="{13793FCB-B241-BA40-84C2-38833C4A2951}"/>
              </a:ext>
            </a:extLst>
          </p:cNvPr>
          <p:cNvSpPr txBox="1">
            <a:spLocks/>
          </p:cNvSpPr>
          <p:nvPr/>
        </p:nvSpPr>
        <p:spPr>
          <a:xfrm>
            <a:off x="372534" y="259765"/>
            <a:ext cx="8841804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INSIGHTS</a:t>
            </a:r>
            <a:endParaRPr lang="en-US" sz="28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F38CEE-0379-4246-A50E-DBC3E0F0AB86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A592C4-F984-5342-8FA2-113E52387195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9ECDE86-E855-6B4B-8102-6945EF711CAA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37C66A2-78AE-5E4D-A1E8-41C2FA4A6EA4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7795F470-3AA1-5D47-AF67-1CB2AFF83510}"/>
              </a:ext>
            </a:extLst>
          </p:cNvPr>
          <p:cNvSpPr txBox="1">
            <a:spLocks/>
          </p:cNvSpPr>
          <p:nvPr/>
        </p:nvSpPr>
        <p:spPr>
          <a:xfrm>
            <a:off x="372533" y="6386646"/>
            <a:ext cx="4185180" cy="27245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solidFill>
                  <a:srgbClr val="8D8D8D"/>
                </a:solidFill>
                <a:latin typeface="Arial MT Light"/>
              </a:rPr>
              <a:pPr/>
              <a:t>10</a:t>
            </a:fld>
            <a:r>
              <a:rPr lang="en-US" dirty="0">
                <a:solidFill>
                  <a:srgbClr val="8D8D8D"/>
                </a:solidFill>
                <a:latin typeface="Arial MT Light"/>
              </a:rPr>
              <a:t>  </a:t>
            </a:r>
            <a:r>
              <a:rPr lang="en-GB" dirty="0">
                <a:solidFill>
                  <a:srgbClr val="F2653C"/>
                </a:solidFill>
                <a:latin typeface="Arial MT Light"/>
              </a:rPr>
              <a:t>|</a:t>
            </a:r>
            <a:r>
              <a:rPr lang="en-US" dirty="0">
                <a:solidFill>
                  <a:srgbClr val="8D8D8D"/>
                </a:solidFill>
                <a:latin typeface="Arial MT Light"/>
              </a:rPr>
              <a:t>  </a:t>
            </a:r>
            <a:fld id="{5FB86C30-01AC-49E4-AFAA-4BE21A323222}" type="datetime1">
              <a:rPr lang="en-GB" smtClean="0">
                <a:solidFill>
                  <a:srgbClr val="8D8D8D"/>
                </a:solidFill>
                <a:latin typeface="Arial MT Light"/>
              </a:rPr>
              <a:pPr/>
              <a:t>29/10/2019</a:t>
            </a:fld>
            <a:r>
              <a:rPr lang="en-GB" dirty="0">
                <a:solidFill>
                  <a:srgbClr val="8D8D8D"/>
                </a:solidFill>
                <a:latin typeface="Arial MT Light"/>
              </a:rPr>
              <a:t>   </a:t>
            </a:r>
            <a:r>
              <a:rPr lang="en-GB" dirty="0">
                <a:solidFill>
                  <a:srgbClr val="F2653C"/>
                </a:solidFill>
                <a:latin typeface="Arial MT Light"/>
              </a:rPr>
              <a:t>|</a:t>
            </a:r>
            <a:r>
              <a:rPr lang="en-GB" dirty="0">
                <a:solidFill>
                  <a:srgbClr val="8D8D8D"/>
                </a:solidFill>
                <a:latin typeface="Arial MT Light"/>
              </a:rPr>
              <a:t>   IN STRICT COMMERCIAL CONFIDENCE</a:t>
            </a:r>
            <a:endParaRPr lang="en-US" dirty="0">
              <a:solidFill>
                <a:srgbClr val="8D8D8D"/>
              </a:solidFill>
              <a:latin typeface="Arial MT Light"/>
            </a:endParaRPr>
          </a:p>
          <a:p>
            <a:endParaRPr lang="en-US" dirty="0">
              <a:solidFill>
                <a:srgbClr val="8D8D8D"/>
              </a:solidFill>
              <a:latin typeface="Arial MT Light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DFB421F-CF55-654F-9E1A-CFE8EE3B4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094" y="6326823"/>
            <a:ext cx="1078742" cy="332277"/>
          </a:xfrm>
          <a:prstGeom prst="rect">
            <a:avLst/>
          </a:prstGeom>
        </p:spPr>
      </p:pic>
      <p:pic>
        <p:nvPicPr>
          <p:cNvPr id="53" name="Picture 2" descr="Image result for green access ica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726" y="1875685"/>
            <a:ext cx="856487" cy="6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Image result for digital blood pressu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879" y="1779039"/>
            <a:ext cx="856487" cy="8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Image result for pir sens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739" y="1850981"/>
            <a:ext cx="712603" cy="7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Image result for fitbi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032" y="1853841"/>
            <a:ext cx="476041" cy="7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Image result for digital scale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008" y="1737354"/>
            <a:ext cx="939857" cy="9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Image result for private health car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533" y="1881456"/>
            <a:ext cx="698332" cy="6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68" y="3373625"/>
            <a:ext cx="323116" cy="317019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4365012" y="2708322"/>
            <a:ext cx="564061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FITBIT</a:t>
            </a:r>
            <a:endParaRPr lang="en-GB" sz="1200" b="1" dirty="0"/>
          </a:p>
        </p:txBody>
      </p:sp>
      <p:sp>
        <p:nvSpPr>
          <p:cNvPr id="81" name="Rectangle 80"/>
          <p:cNvSpPr/>
          <p:nvPr/>
        </p:nvSpPr>
        <p:spPr>
          <a:xfrm>
            <a:off x="2197955" y="3323071"/>
            <a:ext cx="122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b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GB" sz="1200" b="1" dirty="0"/>
          </a:p>
        </p:txBody>
      </p:sp>
      <p:sp>
        <p:nvSpPr>
          <p:cNvPr id="82" name="Rectangle 81"/>
          <p:cNvSpPr/>
          <p:nvPr/>
        </p:nvSpPr>
        <p:spPr>
          <a:xfrm>
            <a:off x="1363887" y="2708322"/>
            <a:ext cx="858862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TELECARE</a:t>
            </a:r>
            <a:endParaRPr lang="en-GB" sz="1200" b="1" dirty="0"/>
          </a:p>
        </p:txBody>
      </p:sp>
      <p:sp>
        <p:nvSpPr>
          <p:cNvPr id="83" name="Rectangle 82"/>
          <p:cNvSpPr/>
          <p:nvPr/>
        </p:nvSpPr>
        <p:spPr>
          <a:xfrm>
            <a:off x="2850297" y="2708322"/>
            <a:ext cx="1009496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TELEHEALTH</a:t>
            </a:r>
            <a:endParaRPr lang="en-GB" sz="1200" b="1" dirty="0"/>
          </a:p>
        </p:txBody>
      </p:sp>
      <p:sp>
        <p:nvSpPr>
          <p:cNvPr id="84" name="Rectangle 83"/>
          <p:cNvSpPr/>
          <p:nvPr/>
        </p:nvSpPr>
        <p:spPr>
          <a:xfrm>
            <a:off x="5251353" y="2708322"/>
            <a:ext cx="1109810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CANARY CARE</a:t>
            </a:r>
            <a:endParaRPr lang="en-GB" sz="1200" b="1" dirty="0"/>
          </a:p>
        </p:txBody>
      </p:sp>
      <p:sp>
        <p:nvSpPr>
          <p:cNvPr id="85" name="Rectangle 84"/>
          <p:cNvSpPr/>
          <p:nvPr/>
        </p:nvSpPr>
        <p:spPr>
          <a:xfrm>
            <a:off x="8373459" y="2594867"/>
            <a:ext cx="1231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b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endParaRPr lang="en-GB" sz="1200" b="1" dirty="0"/>
          </a:p>
        </p:txBody>
      </p:sp>
      <p:sp>
        <p:nvSpPr>
          <p:cNvPr id="86" name="Rectangle 85"/>
          <p:cNvSpPr/>
          <p:nvPr/>
        </p:nvSpPr>
        <p:spPr>
          <a:xfrm>
            <a:off x="6887828" y="2594867"/>
            <a:ext cx="105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algn="ctr"/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WATCHERS</a:t>
            </a:r>
            <a:endParaRPr lang="en-GB" sz="1200" b="1" dirty="0"/>
          </a:p>
        </p:txBody>
      </p:sp>
      <p:pic>
        <p:nvPicPr>
          <p:cNvPr id="87" name="Picture 6" descr="Image result for microsoft health vaul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0849" y="4225352"/>
            <a:ext cx="1184229" cy="3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ipad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240" y="5214480"/>
            <a:ext cx="921443" cy="6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Image result for iphon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855" y="5223925"/>
            <a:ext cx="1065919" cy="6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Image result for iphon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241" y="5221015"/>
            <a:ext cx="1065919" cy="6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Image result for nhs 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558" y="5374681"/>
            <a:ext cx="784012" cy="31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1078410" y="5969573"/>
            <a:ext cx="1558885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CCSW SERVICE USER</a:t>
            </a:r>
            <a:endParaRPr lang="en-GB" sz="1200" b="1" dirty="0"/>
          </a:p>
        </p:txBody>
      </p:sp>
      <p:sp>
        <p:nvSpPr>
          <p:cNvPr id="93" name="Rectangle 92"/>
          <p:cNvSpPr/>
          <p:nvPr/>
        </p:nvSpPr>
        <p:spPr>
          <a:xfrm>
            <a:off x="3129036" y="5961719"/>
            <a:ext cx="623728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GB" sz="1200" b="1" dirty="0"/>
          </a:p>
        </p:txBody>
      </p:sp>
      <p:sp>
        <p:nvSpPr>
          <p:cNvPr id="94" name="Rectangle 93"/>
          <p:cNvSpPr/>
          <p:nvPr/>
        </p:nvSpPr>
        <p:spPr>
          <a:xfrm>
            <a:off x="4310671" y="5969234"/>
            <a:ext cx="618402" cy="23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</a:t>
            </a:r>
            <a:endParaRPr lang="en-GB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1492898"/>
            <a:ext cx="9265298" cy="0"/>
          </a:xfrm>
          <a:prstGeom prst="line">
            <a:avLst/>
          </a:prstGeom>
          <a:ln w="28575">
            <a:solidFill>
              <a:srgbClr val="F481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878363" y="1520855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402733" y="1505939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894199" y="1517747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647041" y="1492373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371122" y="1477305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48687" y="1541517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854286" y="2962053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498712" y="2987138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828800" y="3860708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473226" y="3885793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670082" y="3029840"/>
            <a:ext cx="0" cy="1011718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5939040" y="3055346"/>
            <a:ext cx="2636" cy="99305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472376" y="3035013"/>
            <a:ext cx="0" cy="1011718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893774" y="3060519"/>
            <a:ext cx="2636" cy="99305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828800" y="4740477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473226" y="4765562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670082" y="4785020"/>
            <a:ext cx="23041" cy="21649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477129" y="5458408"/>
            <a:ext cx="4616969" cy="22835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11094098" y="4842222"/>
            <a:ext cx="0" cy="616188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1094098" y="1477305"/>
            <a:ext cx="0" cy="2399870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79" idx="3"/>
            <a:endCxn id="114" idx="1"/>
          </p:cNvCxnSpPr>
          <p:nvPr/>
        </p:nvCxnSpPr>
        <p:spPr>
          <a:xfrm flipV="1">
            <a:off x="9240865" y="4393566"/>
            <a:ext cx="908879" cy="6019"/>
          </a:xfrm>
          <a:prstGeom prst="straightConnector1">
            <a:avLst/>
          </a:prstGeom>
          <a:ln w="28575">
            <a:solidFill>
              <a:srgbClr val="F4815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176612" y="770272"/>
            <a:ext cx="1018113" cy="1018113"/>
          </a:xfrm>
          <a:prstGeom prst="ellipse">
            <a:avLst/>
          </a:prstGeom>
          <a:solidFill>
            <a:srgbClr val="F481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551" y="770076"/>
            <a:ext cx="1018113" cy="1043207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65ACB-560C-42A5-9FFA-E928C85D21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03" y="4243953"/>
            <a:ext cx="2055275" cy="4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653C">
              <a:alpha val="80000"/>
            </a:srgbClr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32D819-7E18-284C-AD88-E14E7F0AF7F1}"/>
              </a:ext>
            </a:extLst>
          </p:cNvPr>
          <p:cNvGrpSpPr/>
          <p:nvPr/>
        </p:nvGrpSpPr>
        <p:grpSpPr>
          <a:xfrm>
            <a:off x="-656731" y="-3272433"/>
            <a:ext cx="14544886" cy="11742930"/>
            <a:chOff x="431800" y="-246063"/>
            <a:chExt cx="9493250" cy="7664451"/>
          </a:xfrm>
          <a:solidFill>
            <a:schemeClr val="bg1">
              <a:alpha val="20000"/>
            </a:schemeClr>
          </a:solidFill>
        </p:grpSpPr>
        <p:sp>
          <p:nvSpPr>
            <p:cNvPr id="32" name="Freeform 1">
              <a:extLst>
                <a:ext uri="{FF2B5EF4-FFF2-40B4-BE49-F238E27FC236}">
                  <a16:creationId xmlns:a16="http://schemas.microsoft.com/office/drawing/2014/main" id="{9424A286-5A65-3845-A285-2BDD4128F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5" y="4860925"/>
              <a:ext cx="4013200" cy="2006600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008ED628-69F7-4040-B996-CE235FF98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1382713"/>
              <a:ext cx="5145087" cy="6035675"/>
            </a:xfrm>
            <a:custGeom>
              <a:avLst/>
              <a:gdLst>
                <a:gd name="T0" fmla="*/ 4816 w 14290"/>
                <a:gd name="T1" fmla="*/ 6505 h 16765"/>
                <a:gd name="T2" fmla="*/ 4816 w 14290"/>
                <a:gd name="T3" fmla="*/ 6505 h 16765"/>
                <a:gd name="T4" fmla="*/ 12819 w 14290"/>
                <a:gd name="T5" fmla="*/ 4817 h 16765"/>
                <a:gd name="T6" fmla="*/ 14289 w 14290"/>
                <a:gd name="T7" fmla="*/ 2561 h 16765"/>
                <a:gd name="T8" fmla="*/ 2561 w 14290"/>
                <a:gd name="T9" fmla="*/ 5035 h 16765"/>
                <a:gd name="T10" fmla="*/ 5035 w 14290"/>
                <a:gd name="T11" fmla="*/ 16764 h 16765"/>
                <a:gd name="T12" fmla="*/ 6504 w 14290"/>
                <a:gd name="T13" fmla="*/ 14508 h 16765"/>
                <a:gd name="T14" fmla="*/ 4816 w 14290"/>
                <a:gd name="T15" fmla="*/ 6505 h 16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90" h="16765">
                  <a:moveTo>
                    <a:pt x="4816" y="6505"/>
                  </a:moveTo>
                  <a:lnTo>
                    <a:pt x="4816" y="6505"/>
                  </a:lnTo>
                  <a:cubicBezTo>
                    <a:pt x="6548" y="3827"/>
                    <a:pt x="10142" y="3070"/>
                    <a:pt x="12819" y="4817"/>
                  </a:cubicBezTo>
                  <a:cubicBezTo>
                    <a:pt x="14289" y="2561"/>
                    <a:pt x="14289" y="2561"/>
                    <a:pt x="14289" y="2561"/>
                  </a:cubicBezTo>
                  <a:cubicBezTo>
                    <a:pt x="10360" y="0"/>
                    <a:pt x="5107" y="1120"/>
                    <a:pt x="2561" y="5035"/>
                  </a:cubicBezTo>
                  <a:cubicBezTo>
                    <a:pt x="0" y="8963"/>
                    <a:pt x="1120" y="14217"/>
                    <a:pt x="5035" y="16764"/>
                  </a:cubicBezTo>
                  <a:cubicBezTo>
                    <a:pt x="6504" y="14508"/>
                    <a:pt x="6504" y="14508"/>
                    <a:pt x="6504" y="14508"/>
                  </a:cubicBezTo>
                  <a:cubicBezTo>
                    <a:pt x="3827" y="12776"/>
                    <a:pt x="3070" y="9182"/>
                    <a:pt x="4816" y="6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CB1FC3C1-4FEA-5449-AAFE-DE2B3C0B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" y="-246063"/>
              <a:ext cx="9493250" cy="6427788"/>
            </a:xfrm>
            <a:custGeom>
              <a:avLst/>
              <a:gdLst>
                <a:gd name="T0" fmla="*/ 14668 w 26369"/>
                <a:gd name="T1" fmla="*/ 5879 h 17856"/>
                <a:gd name="T2" fmla="*/ 14668 w 26369"/>
                <a:gd name="T3" fmla="*/ 5879 h 17856"/>
                <a:gd name="T4" fmla="*/ 20474 w 26369"/>
                <a:gd name="T5" fmla="*/ 16691 h 17856"/>
                <a:gd name="T6" fmla="*/ 24330 w 26369"/>
                <a:gd name="T7" fmla="*/ 17855 h 17856"/>
                <a:gd name="T8" fmla="*/ 15832 w 26369"/>
                <a:gd name="T9" fmla="*/ 2023 h 17856"/>
                <a:gd name="T10" fmla="*/ 0 w 26369"/>
                <a:gd name="T11" fmla="*/ 10522 h 17856"/>
                <a:gd name="T12" fmla="*/ 3871 w 26369"/>
                <a:gd name="T13" fmla="*/ 11685 h 17856"/>
                <a:gd name="T14" fmla="*/ 14668 w 26369"/>
                <a:gd name="T15" fmla="*/ 5879 h 17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69" h="17856">
                  <a:moveTo>
                    <a:pt x="14668" y="5879"/>
                  </a:moveTo>
                  <a:lnTo>
                    <a:pt x="14668" y="5879"/>
                  </a:lnTo>
                  <a:cubicBezTo>
                    <a:pt x="19266" y="7262"/>
                    <a:pt x="21857" y="12107"/>
                    <a:pt x="20474" y="16691"/>
                  </a:cubicBezTo>
                  <a:cubicBezTo>
                    <a:pt x="24330" y="17855"/>
                    <a:pt x="24330" y="17855"/>
                    <a:pt x="24330" y="17855"/>
                  </a:cubicBezTo>
                  <a:cubicBezTo>
                    <a:pt x="26368" y="11133"/>
                    <a:pt x="22555" y="4046"/>
                    <a:pt x="15832" y="2023"/>
                  </a:cubicBezTo>
                  <a:cubicBezTo>
                    <a:pt x="9124" y="0"/>
                    <a:pt x="2037" y="3798"/>
                    <a:pt x="0" y="10522"/>
                  </a:cubicBezTo>
                  <a:cubicBezTo>
                    <a:pt x="3871" y="11685"/>
                    <a:pt x="3871" y="11685"/>
                    <a:pt x="3871" y="11685"/>
                  </a:cubicBezTo>
                  <a:cubicBezTo>
                    <a:pt x="5254" y="7102"/>
                    <a:pt x="10085" y="4497"/>
                    <a:pt x="14668" y="58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CFCA3C-D7F2-8842-9A8A-D6FB05B9A4B2}"/>
              </a:ext>
            </a:extLst>
          </p:cNvPr>
          <p:cNvSpPr txBox="1"/>
          <p:nvPr/>
        </p:nvSpPr>
        <p:spPr>
          <a:xfrm>
            <a:off x="2164229" y="4625155"/>
            <a:ext cx="779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lives through outcomes-based design. A case study at scale.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5D58688-9B6F-4F45-BF28-6461A61B11C9}"/>
              </a:ext>
            </a:extLst>
          </p:cNvPr>
          <p:cNvSpPr txBox="1">
            <a:spLocks/>
          </p:cNvSpPr>
          <p:nvPr/>
        </p:nvSpPr>
        <p:spPr>
          <a:xfrm>
            <a:off x="511459" y="5870713"/>
            <a:ext cx="11309480" cy="26868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BARCLAY, CEO, APPELLO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BED93-4D69-C74B-9738-A2AF6C9FE0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01" y="3665703"/>
            <a:ext cx="2568911" cy="886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CFCA3C-D7F2-8842-9A8A-D6FB05B9A4B2}"/>
              </a:ext>
            </a:extLst>
          </p:cNvPr>
          <p:cNvSpPr txBox="1"/>
          <p:nvPr/>
        </p:nvSpPr>
        <p:spPr>
          <a:xfrm>
            <a:off x="624981" y="2124970"/>
            <a:ext cx="1087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86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9CE3E12-D6C3-D946-AD57-8DF9BFB79205}"/>
              </a:ext>
            </a:extLst>
          </p:cNvPr>
          <p:cNvSpPr txBox="1">
            <a:spLocks/>
          </p:cNvSpPr>
          <p:nvPr/>
        </p:nvSpPr>
        <p:spPr>
          <a:xfrm>
            <a:off x="6840188" y="614149"/>
            <a:ext cx="4801352" cy="51431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WILL LEARN FROM THIS PRESENTATON</a:t>
            </a:r>
            <a:r>
              <a:rPr lang="en-GB" sz="16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GB" sz="1400" dirty="0">
              <a:solidFill>
                <a:srgbClr val="F26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Appello are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are leading the way with digital TECS in the UK.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are meeting the needs of users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technology high impact changes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Appello is helping to make these a reality.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FB421F-CF55-654F-9E1A-CFE8EE3B4F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094" y="6326823"/>
            <a:ext cx="1078742" cy="332277"/>
          </a:xfrm>
          <a:prstGeom prst="rect">
            <a:avLst/>
          </a:prstGeom>
        </p:spPr>
      </p:pic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A2B344DA-40ED-4101-B04B-38C1D14AE3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79067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D02FC8-6AD1-473D-97A5-E1BCA58DA90D}"/>
              </a:ext>
            </a:extLst>
          </p:cNvPr>
          <p:cNvGrpSpPr/>
          <p:nvPr/>
        </p:nvGrpSpPr>
        <p:grpSpPr>
          <a:xfrm>
            <a:off x="-1205945" y="-1753125"/>
            <a:ext cx="7529605" cy="8779268"/>
            <a:chOff x="-1205945" y="-1753125"/>
            <a:chExt cx="7529605" cy="8779268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A15B5B64-55C7-414C-98CF-094CB4C561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-810826" y="3110881"/>
              <a:ext cx="3711369" cy="1855685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8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E1CFA9B7-6BEA-42B2-9F01-0EEC9415F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-794141" y="-249489"/>
              <a:ext cx="4758128" cy="5581736"/>
            </a:xfrm>
            <a:custGeom>
              <a:avLst/>
              <a:gdLst>
                <a:gd name="T0" fmla="*/ 4816 w 14290"/>
                <a:gd name="T1" fmla="*/ 6505 h 16765"/>
                <a:gd name="T2" fmla="*/ 4816 w 14290"/>
                <a:gd name="T3" fmla="*/ 6505 h 16765"/>
                <a:gd name="T4" fmla="*/ 12819 w 14290"/>
                <a:gd name="T5" fmla="*/ 4817 h 16765"/>
                <a:gd name="T6" fmla="*/ 14289 w 14290"/>
                <a:gd name="T7" fmla="*/ 2561 h 16765"/>
                <a:gd name="T8" fmla="*/ 2561 w 14290"/>
                <a:gd name="T9" fmla="*/ 5035 h 16765"/>
                <a:gd name="T10" fmla="*/ 5035 w 14290"/>
                <a:gd name="T11" fmla="*/ 16764 h 16765"/>
                <a:gd name="T12" fmla="*/ 6504 w 14290"/>
                <a:gd name="T13" fmla="*/ 14508 h 16765"/>
                <a:gd name="T14" fmla="*/ 4816 w 14290"/>
                <a:gd name="T15" fmla="*/ 6505 h 16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90" h="16765">
                  <a:moveTo>
                    <a:pt x="4816" y="6505"/>
                  </a:moveTo>
                  <a:lnTo>
                    <a:pt x="4816" y="6505"/>
                  </a:lnTo>
                  <a:cubicBezTo>
                    <a:pt x="6548" y="3827"/>
                    <a:pt x="10142" y="3070"/>
                    <a:pt x="12819" y="4817"/>
                  </a:cubicBezTo>
                  <a:cubicBezTo>
                    <a:pt x="14289" y="2561"/>
                    <a:pt x="14289" y="2561"/>
                    <a:pt x="14289" y="2561"/>
                  </a:cubicBezTo>
                  <a:cubicBezTo>
                    <a:pt x="10360" y="0"/>
                    <a:pt x="5107" y="1120"/>
                    <a:pt x="2561" y="5035"/>
                  </a:cubicBezTo>
                  <a:cubicBezTo>
                    <a:pt x="0" y="8963"/>
                    <a:pt x="1120" y="14217"/>
                    <a:pt x="5035" y="16764"/>
                  </a:cubicBezTo>
                  <a:cubicBezTo>
                    <a:pt x="6504" y="14508"/>
                    <a:pt x="6504" y="14508"/>
                    <a:pt x="6504" y="14508"/>
                  </a:cubicBezTo>
                  <a:cubicBezTo>
                    <a:pt x="3827" y="12776"/>
                    <a:pt x="3070" y="9182"/>
                    <a:pt x="4816" y="6505"/>
                  </a:cubicBezTo>
                </a:path>
              </a:pathLst>
            </a:custGeom>
            <a:solidFill>
              <a:srgbClr val="F2653C">
                <a:alpha val="5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2FDD64-905A-46FF-B686-789F2B758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-1038153" y="-335671"/>
              <a:ext cx="8779268" cy="5944359"/>
            </a:xfrm>
            <a:custGeom>
              <a:avLst/>
              <a:gdLst>
                <a:gd name="T0" fmla="*/ 14668 w 26369"/>
                <a:gd name="T1" fmla="*/ 5879 h 17856"/>
                <a:gd name="T2" fmla="*/ 14668 w 26369"/>
                <a:gd name="T3" fmla="*/ 5879 h 17856"/>
                <a:gd name="T4" fmla="*/ 20474 w 26369"/>
                <a:gd name="T5" fmla="*/ 16691 h 17856"/>
                <a:gd name="T6" fmla="*/ 24330 w 26369"/>
                <a:gd name="T7" fmla="*/ 17855 h 17856"/>
                <a:gd name="T8" fmla="*/ 15832 w 26369"/>
                <a:gd name="T9" fmla="*/ 2023 h 17856"/>
                <a:gd name="T10" fmla="*/ 0 w 26369"/>
                <a:gd name="T11" fmla="*/ 10522 h 17856"/>
                <a:gd name="T12" fmla="*/ 3871 w 26369"/>
                <a:gd name="T13" fmla="*/ 11685 h 17856"/>
                <a:gd name="T14" fmla="*/ 14668 w 26369"/>
                <a:gd name="T15" fmla="*/ 5879 h 17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69" h="17856">
                  <a:moveTo>
                    <a:pt x="14668" y="5879"/>
                  </a:moveTo>
                  <a:lnTo>
                    <a:pt x="14668" y="5879"/>
                  </a:lnTo>
                  <a:cubicBezTo>
                    <a:pt x="19266" y="7262"/>
                    <a:pt x="21857" y="12107"/>
                    <a:pt x="20474" y="16691"/>
                  </a:cubicBezTo>
                  <a:cubicBezTo>
                    <a:pt x="24330" y="17855"/>
                    <a:pt x="24330" y="17855"/>
                    <a:pt x="24330" y="17855"/>
                  </a:cubicBezTo>
                  <a:cubicBezTo>
                    <a:pt x="26368" y="11133"/>
                    <a:pt x="22555" y="4046"/>
                    <a:pt x="15832" y="2023"/>
                  </a:cubicBezTo>
                  <a:cubicBezTo>
                    <a:pt x="9124" y="0"/>
                    <a:pt x="2037" y="3798"/>
                    <a:pt x="0" y="10522"/>
                  </a:cubicBezTo>
                  <a:cubicBezTo>
                    <a:pt x="3871" y="11685"/>
                    <a:pt x="3871" y="11685"/>
                    <a:pt x="3871" y="11685"/>
                  </a:cubicBezTo>
                  <a:cubicBezTo>
                    <a:pt x="5254" y="7102"/>
                    <a:pt x="10085" y="4497"/>
                    <a:pt x="14668" y="5879"/>
                  </a:cubicBezTo>
                </a:path>
              </a:pathLst>
            </a:custGeom>
            <a:solidFill>
              <a:srgbClr val="F2653C">
                <a:alpha val="21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2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2533" y="461685"/>
            <a:ext cx="11561303" cy="6197415"/>
            <a:chOff x="372533" y="461685"/>
            <a:chExt cx="11561303" cy="6197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FB421F-CF55-654F-9E1A-CFE8EE3B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5094" y="6326823"/>
              <a:ext cx="1078742" cy="332277"/>
            </a:xfrm>
            <a:prstGeom prst="rect">
              <a:avLst/>
            </a:prstGeom>
          </p:spPr>
        </p:pic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315871" y="1265964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3778">
              <a:off x="2741688" y="2366319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79510">
              <a:off x="1602185" y="521158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1922">
              <a:off x="6435643" y="613999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7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64879">
              <a:off x="2489176" y="5984992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4383">
              <a:off x="10334281" y="321802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9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91877">
              <a:off x="9247043" y="2081367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88236">
              <a:off x="11020811" y="46168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4711">
              <a:off x="5814856" y="401667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8362311" y="73074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2837">
              <a:off x="4908792" y="851948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7795F470-3AA1-5D47-AF67-1CB2AFF83510}"/>
                </a:ext>
              </a:extLst>
            </p:cNvPr>
            <p:cNvSpPr txBox="1">
              <a:spLocks/>
            </p:cNvSpPr>
            <p:nvPr/>
          </p:nvSpPr>
          <p:spPr>
            <a:xfrm>
              <a:off x="372533" y="6386646"/>
              <a:ext cx="4185180" cy="272454"/>
            </a:xfrm>
            <a:prstGeom prst="rect">
              <a:avLst/>
            </a:prstGeom>
          </p:spPr>
          <p:txBody>
            <a:bodyPr vert="horz" lIns="91440" tIns="45720" rIns="91440" bIns="4572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3  </a:t>
              </a:r>
              <a:r>
                <a:rPr lang="en-GB" dirty="0">
                  <a:solidFill>
                    <a:srgbClr val="F2653C"/>
                  </a:solidFill>
                  <a:latin typeface="Arial MT Light"/>
                </a:rPr>
                <a:t>|</a:t>
              </a:r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  </a:t>
              </a:r>
              <a:fld id="{5FB86C30-01AC-49E4-AFAA-4BE21A323222}" type="datetime1">
                <a:rPr lang="en-GB" smtClean="0">
                  <a:solidFill>
                    <a:srgbClr val="8D8D8D"/>
                  </a:solidFill>
                  <a:latin typeface="Arial MT Light"/>
                </a:rPr>
                <a:pPr/>
                <a:t>29/10/2019</a:t>
              </a:fld>
              <a:r>
                <a:rPr lang="en-GB" dirty="0">
                  <a:solidFill>
                    <a:srgbClr val="8D8D8D"/>
                  </a:solidFill>
                  <a:latin typeface="Arial MT Light"/>
                </a:rPr>
                <a:t>   </a:t>
              </a:r>
              <a:endParaRPr lang="en-US" dirty="0">
                <a:solidFill>
                  <a:srgbClr val="8D8D8D"/>
                </a:solidFill>
                <a:latin typeface="Arial MT Light"/>
              </a:endParaRPr>
            </a:p>
            <a:p>
              <a:endParaRPr lang="en-US" dirty="0">
                <a:solidFill>
                  <a:srgbClr val="8D8D8D"/>
                </a:solidFill>
                <a:latin typeface="Arial MT Light"/>
              </a:endParaRPr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3793FCB-B241-BA40-84C2-38833C4A2951}"/>
              </a:ext>
            </a:extLst>
          </p:cNvPr>
          <p:cNvSpPr txBox="1">
            <a:spLocks/>
          </p:cNvSpPr>
          <p:nvPr/>
        </p:nvSpPr>
        <p:spPr>
          <a:xfrm>
            <a:off x="372533" y="259765"/>
            <a:ext cx="10974735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APPELLO</a:t>
            </a:r>
            <a:endParaRPr lang="en-US" sz="28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38CEE-0379-4246-A50E-DBC3E0F0AB86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A592C4-F984-5342-8FA2-113E52387195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ECDE86-E855-6B4B-8102-6945EF711CAA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7C66A2-78AE-5E4D-A1E8-41C2FA4A6EA4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164447E-D3DA-452D-8F21-45389203F400}"/>
              </a:ext>
            </a:extLst>
          </p:cNvPr>
          <p:cNvSpPr/>
          <p:nvPr/>
        </p:nvSpPr>
        <p:spPr>
          <a:xfrm>
            <a:off x="419731" y="1371751"/>
            <a:ext cx="59195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UK’s largest telecare monitoring centre with over 190,000 connections.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the first end-to-end digital telecare solution, Smart Living Solutions in 2016.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grown to become the de-facto digital telecare solution in the UK.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CEE8D-B5AF-464D-A7BA-5CFEAEABB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91" y="2643468"/>
            <a:ext cx="1340093" cy="498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2805776-6BE8-4C88-9555-59725A4BF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6" y="1228477"/>
            <a:ext cx="1753983" cy="74982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DAD2E32-3D15-4420-8F44-18ED8CBAF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37" y="5182918"/>
            <a:ext cx="1645920" cy="640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F85F38-A85C-4CDC-A23C-7CE820E6F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69" y="3643901"/>
            <a:ext cx="1795737" cy="90451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3A34F1B-3F9C-4D6F-B613-97C61C322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35" y="3834335"/>
            <a:ext cx="1321324" cy="703605"/>
          </a:xfrm>
          <a:prstGeom prst="rect">
            <a:avLst/>
          </a:prstGeom>
        </p:spPr>
      </p:pic>
      <p:pic>
        <p:nvPicPr>
          <p:cNvPr id="1026" name="Picture 2" descr="Image result for wales and west housing">
            <a:extLst>
              <a:ext uri="{FF2B5EF4-FFF2-40B4-BE49-F238E27FC236}">
                <a16:creationId xmlns:a16="http://schemas.microsoft.com/office/drawing/2014/main" id="{ECE06433-CE8E-4FCD-AF50-D10A8B1D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29" y="2062732"/>
            <a:ext cx="1620560" cy="16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lus dane housing">
            <a:extLst>
              <a:ext uri="{FF2B5EF4-FFF2-40B4-BE49-F238E27FC236}">
                <a16:creationId xmlns:a16="http://schemas.microsoft.com/office/drawing/2014/main" id="{EFC30AB4-9F5C-4674-86F1-F5775B01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80" y="4537940"/>
            <a:ext cx="1772108" cy="17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71DCE2-F8E4-4602-B8A7-30C5D0F405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83" y="1207730"/>
            <a:ext cx="2348801" cy="7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351C8FB-283E-48CC-9B11-31DA474710FC}"/>
              </a:ext>
            </a:extLst>
          </p:cNvPr>
          <p:cNvSpPr/>
          <p:nvPr/>
        </p:nvSpPr>
        <p:spPr>
          <a:xfrm>
            <a:off x="1811042" y="3991015"/>
            <a:ext cx="1969259" cy="1451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2B365E-0D43-435D-BD37-914283FCBA69}"/>
              </a:ext>
            </a:extLst>
          </p:cNvPr>
          <p:cNvSpPr/>
          <p:nvPr/>
        </p:nvSpPr>
        <p:spPr>
          <a:xfrm>
            <a:off x="5694453" y="1592468"/>
            <a:ext cx="5042747" cy="128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72533" y="461685"/>
            <a:ext cx="11561303" cy="6197415"/>
            <a:chOff x="372533" y="461685"/>
            <a:chExt cx="11561303" cy="6197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FB421F-CF55-654F-9E1A-CFE8EE3B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5094" y="6326823"/>
              <a:ext cx="1078742" cy="332277"/>
            </a:xfrm>
            <a:prstGeom prst="rect">
              <a:avLst/>
            </a:prstGeom>
          </p:spPr>
        </p:pic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315871" y="1265964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3778">
              <a:off x="2741688" y="2366319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79510">
              <a:off x="1602185" y="521158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1922">
              <a:off x="6435643" y="613999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7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64879">
              <a:off x="2489176" y="5984992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4383">
              <a:off x="10334281" y="321802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9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91877">
              <a:off x="9247043" y="2081367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88236">
              <a:off x="11020811" y="46168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4711">
              <a:off x="5814856" y="401667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8362311" y="73074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2837">
              <a:off x="4908792" y="851948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7795F470-3AA1-5D47-AF67-1CB2AFF83510}"/>
                </a:ext>
              </a:extLst>
            </p:cNvPr>
            <p:cNvSpPr txBox="1">
              <a:spLocks/>
            </p:cNvSpPr>
            <p:nvPr/>
          </p:nvSpPr>
          <p:spPr>
            <a:xfrm>
              <a:off x="372533" y="6386646"/>
              <a:ext cx="4185180" cy="272454"/>
            </a:xfrm>
            <a:prstGeom prst="rect">
              <a:avLst/>
            </a:prstGeom>
          </p:spPr>
          <p:txBody>
            <a:bodyPr vert="horz" lIns="91440" tIns="45720" rIns="91440" bIns="4572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4  </a:t>
              </a:r>
              <a:r>
                <a:rPr lang="en-GB" dirty="0">
                  <a:solidFill>
                    <a:srgbClr val="F2653C"/>
                  </a:solidFill>
                  <a:latin typeface="Arial MT Light"/>
                </a:rPr>
                <a:t>|</a:t>
              </a:r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  </a:t>
              </a:r>
              <a:fld id="{5FB86C30-01AC-49E4-AFAA-4BE21A323222}" type="datetime1">
                <a:rPr lang="en-GB" smtClean="0">
                  <a:solidFill>
                    <a:srgbClr val="8D8D8D"/>
                  </a:solidFill>
                  <a:latin typeface="Arial MT Light"/>
                </a:rPr>
                <a:pPr/>
                <a:t>29/10/2019</a:t>
              </a:fld>
              <a:r>
                <a:rPr lang="en-GB" dirty="0">
                  <a:solidFill>
                    <a:srgbClr val="8D8D8D"/>
                  </a:solidFill>
                  <a:latin typeface="Arial MT Light"/>
                </a:rPr>
                <a:t>   </a:t>
              </a:r>
              <a:endParaRPr lang="en-US" dirty="0">
                <a:solidFill>
                  <a:srgbClr val="8D8D8D"/>
                </a:solidFill>
                <a:latin typeface="Arial MT Light"/>
              </a:endParaRPr>
            </a:p>
            <a:p>
              <a:endParaRPr lang="en-US" dirty="0">
                <a:solidFill>
                  <a:srgbClr val="8D8D8D"/>
                </a:solidFill>
                <a:latin typeface="Arial MT Light"/>
              </a:endParaRPr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3793FCB-B241-BA40-84C2-38833C4A2951}"/>
              </a:ext>
            </a:extLst>
          </p:cNvPr>
          <p:cNvSpPr txBox="1">
            <a:spLocks/>
          </p:cNvSpPr>
          <p:nvPr/>
        </p:nvSpPr>
        <p:spPr>
          <a:xfrm>
            <a:off x="372533" y="259765"/>
            <a:ext cx="11469863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THE WAY WITH DIGITAL TECS IN THE UK.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38CEE-0379-4246-A50E-DBC3E0F0AB86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A592C4-F984-5342-8FA2-113E52387195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ECDE86-E855-6B4B-8102-6945EF711CAA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7C66A2-78AE-5E4D-A1E8-41C2FA4A6EA4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0DBA705-DE0D-4DB0-9F68-D0F55E1C2986}"/>
              </a:ext>
            </a:extLst>
          </p:cNvPr>
          <p:cNvSpPr txBox="1"/>
          <p:nvPr/>
        </p:nvSpPr>
        <p:spPr>
          <a:xfrm>
            <a:off x="6096000" y="1722489"/>
            <a:ext cx="4501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2653C"/>
                </a:solidFill>
              </a:rPr>
              <a:t>+2,500,000m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0A5513-BD75-4A17-9A1F-84820837C417}"/>
              </a:ext>
            </a:extLst>
          </p:cNvPr>
          <p:cNvSpPr/>
          <p:nvPr/>
        </p:nvSpPr>
        <p:spPr>
          <a:xfrm>
            <a:off x="4026312" y="3132519"/>
            <a:ext cx="7816084" cy="289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E2F007-FD7F-4AC5-A62B-29A828941833}"/>
              </a:ext>
            </a:extLst>
          </p:cNvPr>
          <p:cNvSpPr txBox="1"/>
          <p:nvPr/>
        </p:nvSpPr>
        <p:spPr>
          <a:xfrm>
            <a:off x="4518333" y="3019258"/>
            <a:ext cx="74155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 dirty="0">
                <a:solidFill>
                  <a:srgbClr val="F2653C"/>
                </a:solidFill>
              </a:rPr>
              <a:t>c8,000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58E1F4-8D45-40C4-87EB-B2A112485A9A}"/>
              </a:ext>
            </a:extLst>
          </p:cNvPr>
          <p:cNvSpPr/>
          <p:nvPr/>
        </p:nvSpPr>
        <p:spPr>
          <a:xfrm>
            <a:off x="411782" y="1154954"/>
            <a:ext cx="5042747" cy="25479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905C1-FB44-4B17-9E16-6A1F19AF2C3A}"/>
              </a:ext>
            </a:extLst>
          </p:cNvPr>
          <p:cNvSpPr txBox="1"/>
          <p:nvPr/>
        </p:nvSpPr>
        <p:spPr>
          <a:xfrm>
            <a:off x="903804" y="1213158"/>
            <a:ext cx="4501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rgbClr val="F2653C"/>
                </a:solidFill>
              </a:rPr>
              <a:t>c200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D305CF-C0ED-415B-A272-75CFAFEF8540}"/>
              </a:ext>
            </a:extLst>
          </p:cNvPr>
          <p:cNvSpPr/>
          <p:nvPr/>
        </p:nvSpPr>
        <p:spPr>
          <a:xfrm>
            <a:off x="1941516" y="4136571"/>
            <a:ext cx="16620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653C"/>
                </a:solidFill>
              </a:rPr>
              <a:t>1</a:t>
            </a:r>
            <a:r>
              <a:rPr lang="en-GB" sz="2400" b="1" baseline="30000" dirty="0">
                <a:solidFill>
                  <a:srgbClr val="F2653C"/>
                </a:solidFill>
              </a:rPr>
              <a:t>st</a:t>
            </a:r>
            <a:r>
              <a:rPr lang="en-GB" sz="2400" b="1" dirty="0">
                <a:solidFill>
                  <a:srgbClr val="F2653C"/>
                </a:solidFill>
              </a:rPr>
              <a:t> England</a:t>
            </a:r>
          </a:p>
          <a:p>
            <a:r>
              <a:rPr lang="en-GB" sz="2400" b="1" dirty="0">
                <a:solidFill>
                  <a:srgbClr val="F2653C"/>
                </a:solidFill>
              </a:rPr>
              <a:t>1</a:t>
            </a:r>
            <a:r>
              <a:rPr lang="en-GB" sz="2400" b="1" baseline="30000" dirty="0">
                <a:solidFill>
                  <a:srgbClr val="F2653C"/>
                </a:solidFill>
              </a:rPr>
              <a:t>st</a:t>
            </a:r>
            <a:r>
              <a:rPr lang="en-GB" sz="2400" b="1" dirty="0">
                <a:solidFill>
                  <a:srgbClr val="F2653C"/>
                </a:solidFill>
              </a:rPr>
              <a:t> Scotland</a:t>
            </a:r>
          </a:p>
          <a:p>
            <a:r>
              <a:rPr lang="en-GB" sz="2400" b="1" dirty="0">
                <a:solidFill>
                  <a:srgbClr val="F2653C"/>
                </a:solidFill>
              </a:rPr>
              <a:t>1</a:t>
            </a:r>
            <a:r>
              <a:rPr lang="en-GB" sz="2400" b="1" baseline="30000" dirty="0">
                <a:solidFill>
                  <a:srgbClr val="F2653C"/>
                </a:solidFill>
              </a:rPr>
              <a:t>st</a:t>
            </a:r>
            <a:r>
              <a:rPr lang="en-GB" sz="2400" b="1" dirty="0">
                <a:solidFill>
                  <a:srgbClr val="F2653C"/>
                </a:solidFill>
              </a:rPr>
              <a:t> Wales</a:t>
            </a:r>
          </a:p>
          <a:p>
            <a:endParaRPr lang="en-GB" sz="2400" b="1" dirty="0">
              <a:solidFill>
                <a:srgbClr val="F265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B421F-CF55-654F-9E1A-CFE8EE3B4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094" y="6326823"/>
            <a:ext cx="1078742" cy="332277"/>
          </a:xfrm>
          <a:prstGeom prst="rect">
            <a:avLst/>
          </a:prstGeom>
        </p:spPr>
      </p:pic>
      <p:sp>
        <p:nvSpPr>
          <p:cNvPr id="4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3094869">
            <a:off x="315871" y="1265964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8103778">
            <a:off x="2741688" y="2366319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20179510">
            <a:off x="1602185" y="5211586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2551922">
            <a:off x="6435643" y="6139995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5864879">
            <a:off x="2489176" y="5984992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2194383">
            <a:off x="10334281" y="3218023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18591877">
            <a:off x="9247043" y="2081367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11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20788236">
            <a:off x="11020811" y="461685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12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19854711">
            <a:off x="5814856" y="4016676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3094869">
            <a:off x="8362311" y="730743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7429" y="1251046"/>
            <a:ext cx="2247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25,000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1">
            <a:extLst>
              <a:ext uri="{FF2B5EF4-FFF2-40B4-BE49-F238E27FC236}">
                <a16:creationId xmlns:a16="http://schemas.microsoft.com/office/drawing/2014/main" id="{66E7D7D7-FA48-C348-8692-69170C8F7C36}"/>
              </a:ext>
            </a:extLst>
          </p:cNvPr>
          <p:cNvSpPr>
            <a:spLocks noChangeArrowheads="1"/>
          </p:cNvSpPr>
          <p:nvPr/>
        </p:nvSpPr>
        <p:spPr bwMode="auto">
          <a:xfrm rot="1022837">
            <a:off x="4908792" y="851948"/>
            <a:ext cx="747307" cy="373654"/>
          </a:xfrm>
          <a:custGeom>
            <a:avLst/>
            <a:gdLst>
              <a:gd name="T0" fmla="*/ 5574 w 11147"/>
              <a:gd name="T1" fmla="*/ 3798 h 5575"/>
              <a:gd name="T2" fmla="*/ 5574 w 11147"/>
              <a:gd name="T3" fmla="*/ 3798 h 5575"/>
              <a:gd name="T4" fmla="*/ 1775 w 11147"/>
              <a:gd name="T5" fmla="*/ 0 h 5575"/>
              <a:gd name="T6" fmla="*/ 0 w 11147"/>
              <a:gd name="T7" fmla="*/ 0 h 5575"/>
              <a:gd name="T8" fmla="*/ 5574 w 11147"/>
              <a:gd name="T9" fmla="*/ 5574 h 5575"/>
              <a:gd name="T10" fmla="*/ 11146 w 11147"/>
              <a:gd name="T11" fmla="*/ 0 h 5575"/>
              <a:gd name="T12" fmla="*/ 9371 w 11147"/>
              <a:gd name="T13" fmla="*/ 0 h 5575"/>
              <a:gd name="T14" fmla="*/ 5574 w 11147"/>
              <a:gd name="T15" fmla="*/ 3798 h 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7" h="5575">
                <a:moveTo>
                  <a:pt x="5574" y="3798"/>
                </a:moveTo>
                <a:lnTo>
                  <a:pt x="5574" y="3798"/>
                </a:lnTo>
                <a:cubicBezTo>
                  <a:pt x="3478" y="3798"/>
                  <a:pt x="1775" y="2095"/>
                  <a:pt x="17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85"/>
                  <a:pt x="2503" y="5574"/>
                  <a:pt x="5574" y="5574"/>
                </a:cubicBezTo>
                <a:cubicBezTo>
                  <a:pt x="8643" y="5574"/>
                  <a:pt x="11146" y="3085"/>
                  <a:pt x="11146" y="0"/>
                </a:cubicBezTo>
                <a:cubicBezTo>
                  <a:pt x="9371" y="0"/>
                  <a:pt x="9371" y="0"/>
                  <a:pt x="9371" y="0"/>
                </a:cubicBezTo>
                <a:cubicBezTo>
                  <a:pt x="9371" y="2095"/>
                  <a:pt x="7668" y="3798"/>
                  <a:pt x="5574" y="3798"/>
                </a:cubicBezTo>
              </a:path>
            </a:pathLst>
          </a:custGeom>
          <a:solidFill>
            <a:srgbClr val="F2653C">
              <a:alpha val="705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 MT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76"/>
          <a:stretch/>
        </p:blipFill>
        <p:spPr>
          <a:xfrm>
            <a:off x="0" y="0"/>
            <a:ext cx="11650132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822" y="0"/>
            <a:ext cx="6110177" cy="6858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11807" y="1326419"/>
            <a:ext cx="790613" cy="340242"/>
          </a:xfrm>
          <a:prstGeom prst="rect">
            <a:avLst/>
          </a:prstGeom>
          <a:solidFill>
            <a:srgbClr val="9E8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8261498" y="5077270"/>
            <a:ext cx="584790" cy="196479"/>
          </a:xfrm>
          <a:prstGeom prst="rect">
            <a:avLst/>
          </a:prstGeom>
          <a:solidFill>
            <a:srgbClr val="E2D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316239" y="4838938"/>
            <a:ext cx="357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0060" y="4823298"/>
            <a:ext cx="357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48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79198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02698" y="461685"/>
            <a:ext cx="11265420" cy="6083787"/>
            <a:chOff x="502698" y="461685"/>
            <a:chExt cx="11265420" cy="6083787"/>
          </a:xfrm>
        </p:grpSpPr>
        <p:sp>
          <p:nvSpPr>
            <p:cNvPr id="48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315871" y="1265964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49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3778">
              <a:off x="2741688" y="2366319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0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79510">
              <a:off x="1602185" y="521158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1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1922">
              <a:off x="6435643" y="613999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2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64879">
              <a:off x="2489176" y="5984992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4383">
              <a:off x="10334281" y="321802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4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91877">
              <a:off x="9247043" y="2081367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5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88236">
              <a:off x="11020811" y="46168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6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4711">
              <a:off x="5814856" y="401667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7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8362311" y="73074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2837">
              <a:off x="4908792" y="851948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</p:grp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13793FCB-B241-BA40-84C2-38833C4A2951}"/>
              </a:ext>
            </a:extLst>
          </p:cNvPr>
          <p:cNvSpPr txBox="1">
            <a:spLocks/>
          </p:cNvSpPr>
          <p:nvPr/>
        </p:nvSpPr>
        <p:spPr>
          <a:xfrm>
            <a:off x="372534" y="259765"/>
            <a:ext cx="8841804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AND USER LED DESIGN</a:t>
            </a:r>
            <a:endParaRPr lang="en-US" sz="28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F38CEE-0379-4246-A50E-DBC3E0F0AB86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A592C4-F984-5342-8FA2-113E52387195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9ECDE86-E855-6B4B-8102-6945EF711CAA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37C66A2-78AE-5E4D-A1E8-41C2FA4A6EA4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7795F470-3AA1-5D47-AF67-1CB2AFF83510}"/>
              </a:ext>
            </a:extLst>
          </p:cNvPr>
          <p:cNvSpPr txBox="1">
            <a:spLocks/>
          </p:cNvSpPr>
          <p:nvPr/>
        </p:nvSpPr>
        <p:spPr>
          <a:xfrm>
            <a:off x="372533" y="6386646"/>
            <a:ext cx="4185180" cy="27245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D8D8D"/>
                </a:solidFill>
                <a:latin typeface="Arial MT Light"/>
              </a:rPr>
              <a:t>6  </a:t>
            </a:r>
            <a:r>
              <a:rPr lang="en-GB" dirty="0">
                <a:solidFill>
                  <a:srgbClr val="F2653C"/>
                </a:solidFill>
                <a:latin typeface="Arial MT Light"/>
              </a:rPr>
              <a:t>|</a:t>
            </a:r>
            <a:r>
              <a:rPr lang="en-US" dirty="0">
                <a:solidFill>
                  <a:srgbClr val="8D8D8D"/>
                </a:solidFill>
                <a:latin typeface="Arial MT Light"/>
              </a:rPr>
              <a:t>  </a:t>
            </a:r>
            <a:fld id="{5FB86C30-01AC-49E4-AFAA-4BE21A323222}" type="datetime1">
              <a:rPr lang="en-GB" smtClean="0">
                <a:solidFill>
                  <a:srgbClr val="8D8D8D"/>
                </a:solidFill>
                <a:latin typeface="Arial MT Light"/>
              </a:rPr>
              <a:pPr/>
              <a:t>29/10/2019</a:t>
            </a:fld>
            <a:r>
              <a:rPr lang="en-GB" dirty="0">
                <a:solidFill>
                  <a:srgbClr val="8D8D8D"/>
                </a:solidFill>
                <a:latin typeface="Arial MT Light"/>
              </a:rPr>
              <a:t>   </a:t>
            </a:r>
            <a:endParaRPr lang="en-US" dirty="0">
              <a:solidFill>
                <a:srgbClr val="8D8D8D"/>
              </a:solidFill>
              <a:latin typeface="Arial MT Light"/>
            </a:endParaRPr>
          </a:p>
          <a:p>
            <a:endParaRPr lang="en-US" dirty="0">
              <a:solidFill>
                <a:srgbClr val="8D8D8D"/>
              </a:solidFill>
              <a:latin typeface="Arial MT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E85123-3AC1-4741-8EA3-C1D2C6396C0C}"/>
              </a:ext>
            </a:extLst>
          </p:cNvPr>
          <p:cNvGrpSpPr/>
          <p:nvPr/>
        </p:nvGrpSpPr>
        <p:grpSpPr>
          <a:xfrm>
            <a:off x="275472" y="1328503"/>
            <a:ext cx="2174491" cy="718149"/>
            <a:chOff x="310956" y="1437290"/>
            <a:chExt cx="2174491" cy="103459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008B435D-61A2-4585-9D35-07D5EFCD1817}"/>
                </a:ext>
              </a:extLst>
            </p:cNvPr>
            <p:cNvSpPr/>
            <p:nvPr/>
          </p:nvSpPr>
          <p:spPr>
            <a:xfrm>
              <a:off x="310956" y="1437290"/>
              <a:ext cx="2174491" cy="1034599"/>
            </a:xfrm>
            <a:prstGeom prst="wedgeRoundRectCallout">
              <a:avLst>
                <a:gd name="adj1" fmla="val -29183"/>
                <a:gd name="adj2" fmla="val -73448"/>
                <a:gd name="adj3" fmla="val 16667"/>
              </a:avLst>
            </a:prstGeom>
            <a:solidFill>
              <a:srgbClr val="F1653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FFBA3DF-959A-4ABF-BF72-91E2E34D0B23}"/>
                </a:ext>
              </a:extLst>
            </p:cNvPr>
            <p:cNvSpPr/>
            <p:nvPr/>
          </p:nvSpPr>
          <p:spPr>
            <a:xfrm>
              <a:off x="407244" y="1501311"/>
              <a:ext cx="20027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</a:rPr>
                <a:t>We want to feel safer and more secure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479733-D98B-4962-8173-FA9926675845}"/>
              </a:ext>
            </a:extLst>
          </p:cNvPr>
          <p:cNvGrpSpPr/>
          <p:nvPr/>
        </p:nvGrpSpPr>
        <p:grpSpPr>
          <a:xfrm>
            <a:off x="267385" y="2196232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5B1517B-BA58-4455-9830-C387A0465FA0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723AEF-DD3F-445D-8F30-EBC923C4ADFB}"/>
                </a:ext>
              </a:extLst>
            </p:cNvPr>
            <p:cNvSpPr/>
            <p:nvPr/>
          </p:nvSpPr>
          <p:spPr>
            <a:xfrm>
              <a:off x="744416" y="2905896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Future-proofed for digital network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437FD21-202D-4210-BBB7-213CF6AEE64D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4603F0-02CE-40BD-80D8-CAD7613DAE8B}"/>
              </a:ext>
            </a:extLst>
          </p:cNvPr>
          <p:cNvGrpSpPr/>
          <p:nvPr/>
        </p:nvGrpSpPr>
        <p:grpSpPr>
          <a:xfrm>
            <a:off x="2683392" y="1340045"/>
            <a:ext cx="2174491" cy="718149"/>
            <a:chOff x="310956" y="1437290"/>
            <a:chExt cx="2174491" cy="103459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5583AC5-07B7-49CB-9179-014029CA0BEE}"/>
                </a:ext>
              </a:extLst>
            </p:cNvPr>
            <p:cNvSpPr/>
            <p:nvPr/>
          </p:nvSpPr>
          <p:spPr>
            <a:xfrm>
              <a:off x="310956" y="1437290"/>
              <a:ext cx="2174491" cy="1034599"/>
            </a:xfrm>
            <a:prstGeom prst="wedgeRoundRectCallout">
              <a:avLst>
                <a:gd name="adj1" fmla="val 33894"/>
                <a:gd name="adj2" fmla="val -74430"/>
                <a:gd name="adj3" fmla="val 16667"/>
              </a:avLst>
            </a:prstGeom>
            <a:solidFill>
              <a:srgbClr val="F1653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E9156B-C470-4434-AECB-600996EAB2D9}"/>
                </a:ext>
              </a:extLst>
            </p:cNvPr>
            <p:cNvSpPr/>
            <p:nvPr/>
          </p:nvSpPr>
          <p:spPr>
            <a:xfrm>
              <a:off x="377744" y="1501326"/>
              <a:ext cx="20713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</a:rPr>
                <a:t>We want greater independence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6067AF-8EF1-48DC-8AAF-A4711F4CBAFF}"/>
              </a:ext>
            </a:extLst>
          </p:cNvPr>
          <p:cNvGrpSpPr/>
          <p:nvPr/>
        </p:nvGrpSpPr>
        <p:grpSpPr>
          <a:xfrm>
            <a:off x="5075139" y="1327062"/>
            <a:ext cx="2174491" cy="718149"/>
            <a:chOff x="310956" y="1437290"/>
            <a:chExt cx="2174491" cy="103459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F5E9357C-0B51-4489-BB1A-90DFE2FA5095}"/>
                </a:ext>
              </a:extLst>
            </p:cNvPr>
            <p:cNvSpPr/>
            <p:nvPr/>
          </p:nvSpPr>
          <p:spPr>
            <a:xfrm>
              <a:off x="310956" y="1437290"/>
              <a:ext cx="2174491" cy="1034599"/>
            </a:xfrm>
            <a:prstGeom prst="wedgeRoundRectCallout">
              <a:avLst>
                <a:gd name="adj1" fmla="val 12401"/>
                <a:gd name="adj2" fmla="val -75412"/>
                <a:gd name="adj3" fmla="val 16667"/>
              </a:avLst>
            </a:prstGeom>
            <a:solidFill>
              <a:srgbClr val="F1653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1F36C7-70B4-4A16-833A-641B32024EF2}"/>
                </a:ext>
              </a:extLst>
            </p:cNvPr>
            <p:cNvSpPr/>
            <p:nvPr/>
          </p:nvSpPr>
          <p:spPr>
            <a:xfrm>
              <a:off x="518262" y="1534439"/>
              <a:ext cx="1809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</a:rPr>
                <a:t>We want to be more connected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E1627B-85E7-41EA-AAD8-F41B90307D37}"/>
              </a:ext>
            </a:extLst>
          </p:cNvPr>
          <p:cNvGrpSpPr/>
          <p:nvPr/>
        </p:nvGrpSpPr>
        <p:grpSpPr>
          <a:xfrm>
            <a:off x="7466886" y="1292812"/>
            <a:ext cx="2174491" cy="718149"/>
            <a:chOff x="310956" y="1437290"/>
            <a:chExt cx="2174491" cy="1034599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957B2AA1-954D-41BB-8B0A-DA904ED3F8E3}"/>
                </a:ext>
              </a:extLst>
            </p:cNvPr>
            <p:cNvSpPr/>
            <p:nvPr/>
          </p:nvSpPr>
          <p:spPr>
            <a:xfrm>
              <a:off x="310956" y="1437290"/>
              <a:ext cx="2174491" cy="1034599"/>
            </a:xfrm>
            <a:prstGeom prst="wedgeRoundRectCallout">
              <a:avLst>
                <a:gd name="adj1" fmla="val -26847"/>
                <a:gd name="adj2" fmla="val -76394"/>
                <a:gd name="adj3" fmla="val 16667"/>
              </a:avLst>
            </a:prstGeom>
            <a:solidFill>
              <a:srgbClr val="F1653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FFF093-8B48-4EBD-8960-226672D92795}"/>
                </a:ext>
              </a:extLst>
            </p:cNvPr>
            <p:cNvSpPr/>
            <p:nvPr/>
          </p:nvSpPr>
          <p:spPr>
            <a:xfrm>
              <a:off x="534373" y="1501326"/>
              <a:ext cx="1809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</a:rPr>
                <a:t>We want to less associated stigma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F7F64D-2B4C-41CB-AB54-041FDE02C6A1}"/>
              </a:ext>
            </a:extLst>
          </p:cNvPr>
          <p:cNvGrpSpPr/>
          <p:nvPr/>
        </p:nvGrpSpPr>
        <p:grpSpPr>
          <a:xfrm>
            <a:off x="9858633" y="1279829"/>
            <a:ext cx="2174491" cy="718149"/>
            <a:chOff x="310956" y="1437290"/>
            <a:chExt cx="2174491" cy="1034599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2B6D2681-3B16-4EF1-B18A-C43E93DB79B3}"/>
                </a:ext>
              </a:extLst>
            </p:cNvPr>
            <p:cNvSpPr/>
            <p:nvPr/>
          </p:nvSpPr>
          <p:spPr>
            <a:xfrm>
              <a:off x="310956" y="1437290"/>
              <a:ext cx="2174491" cy="1034599"/>
            </a:xfrm>
            <a:prstGeom prst="wedgeRoundRectCallout">
              <a:avLst>
                <a:gd name="adj1" fmla="val -10026"/>
                <a:gd name="adj2" fmla="val -73448"/>
                <a:gd name="adj3" fmla="val 16667"/>
              </a:avLst>
            </a:prstGeom>
            <a:solidFill>
              <a:srgbClr val="F1653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394B949-D451-49BD-9A5D-45CFBCA85BCA}"/>
                </a:ext>
              </a:extLst>
            </p:cNvPr>
            <p:cNvSpPr/>
            <p:nvPr/>
          </p:nvSpPr>
          <p:spPr>
            <a:xfrm>
              <a:off x="534373" y="1501326"/>
              <a:ext cx="1809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</a:rPr>
                <a:t>We want to know what's happening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DF3D6A-5F6E-44F4-BB7A-02EBC71E0454}"/>
              </a:ext>
            </a:extLst>
          </p:cNvPr>
          <p:cNvGrpSpPr/>
          <p:nvPr/>
        </p:nvGrpSpPr>
        <p:grpSpPr>
          <a:xfrm>
            <a:off x="277794" y="3227075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82DDE3E-B827-4E33-B8D4-4A3B352055A7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75844D-BF77-4E1A-8296-4985A13620FA}"/>
                </a:ext>
              </a:extLst>
            </p:cNvPr>
            <p:cNvSpPr/>
            <p:nvPr/>
          </p:nvSpPr>
          <p:spPr>
            <a:xfrm>
              <a:off x="744416" y="2905896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Reduced connection speed to just 3s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C0279F-C0B7-4FCC-AF40-F13F18C3309F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44F5E5-31F3-4FF2-BBD3-00F289383082}"/>
              </a:ext>
            </a:extLst>
          </p:cNvPr>
          <p:cNvGrpSpPr/>
          <p:nvPr/>
        </p:nvGrpSpPr>
        <p:grpSpPr>
          <a:xfrm>
            <a:off x="277794" y="4258087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A765F53-E693-441C-AD6E-4113796BB5FD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9672797-5A82-4061-8733-08F3AB3DFF1D}"/>
                </a:ext>
              </a:extLst>
            </p:cNvPr>
            <p:cNvSpPr/>
            <p:nvPr/>
          </p:nvSpPr>
          <p:spPr>
            <a:xfrm>
              <a:off x="744415" y="2994653"/>
              <a:ext cx="1640749" cy="3535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Integrated video door entry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25D0FD9-6615-42CF-88EF-F66662717566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C6501B-6FCA-48C0-A676-F47722FAC417}"/>
              </a:ext>
            </a:extLst>
          </p:cNvPr>
          <p:cNvGrpSpPr/>
          <p:nvPr/>
        </p:nvGrpSpPr>
        <p:grpSpPr>
          <a:xfrm>
            <a:off x="2693323" y="2194137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2F61F6E8-B45B-4B36-89A0-60F7F47CF92E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FAA29D5-BA65-43C5-9E73-B84ABBB203FC}"/>
                </a:ext>
              </a:extLst>
            </p:cNvPr>
            <p:cNvSpPr/>
            <p:nvPr/>
          </p:nvSpPr>
          <p:spPr>
            <a:xfrm>
              <a:off x="744416" y="2905896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I’m OK notifications to staff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C4AA691-FF21-4205-B917-950ED711EF48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AFCAFC-FB20-4062-AFF8-0BF34C4FCBA9}"/>
              </a:ext>
            </a:extLst>
          </p:cNvPr>
          <p:cNvGrpSpPr/>
          <p:nvPr/>
        </p:nvGrpSpPr>
        <p:grpSpPr>
          <a:xfrm>
            <a:off x="2703732" y="3224980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BF9CB04-98AB-491C-ADFE-EF94965CC0A5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0256B4-4173-4897-9E4D-070F5E13FD86}"/>
                </a:ext>
              </a:extLst>
            </p:cNvPr>
            <p:cNvSpPr/>
            <p:nvPr/>
          </p:nvSpPr>
          <p:spPr>
            <a:xfrm>
              <a:off x="744414" y="2996281"/>
              <a:ext cx="1640749" cy="3535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Video calling with site staff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DAF0C89-D519-4778-80F0-20C08160F724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E99E773-33C6-41FD-868C-96589354C670}"/>
              </a:ext>
            </a:extLst>
          </p:cNvPr>
          <p:cNvGrpSpPr/>
          <p:nvPr/>
        </p:nvGrpSpPr>
        <p:grpSpPr>
          <a:xfrm>
            <a:off x="5119261" y="2170354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7E13B3F6-FD25-4F24-89EA-0044ECD32DA9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01E5475-DCAF-4984-990D-835F6B0AE0A0}"/>
                </a:ext>
              </a:extLst>
            </p:cNvPr>
            <p:cNvSpPr/>
            <p:nvPr/>
          </p:nvSpPr>
          <p:spPr>
            <a:xfrm>
              <a:off x="744416" y="2912039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Video and voice calling between apartments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B94FC1F-B79C-447D-97F0-95AE43E5EEAC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68E8705-428F-48C7-890A-92062694956B}"/>
              </a:ext>
            </a:extLst>
          </p:cNvPr>
          <p:cNvGrpSpPr/>
          <p:nvPr/>
        </p:nvGrpSpPr>
        <p:grpSpPr>
          <a:xfrm>
            <a:off x="5129670" y="3201197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A640FC7C-70EE-4C21-A945-43DD02934EBF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DDB0E6A-E5A1-458F-B5CF-AABF85F9EC68}"/>
                </a:ext>
              </a:extLst>
            </p:cNvPr>
            <p:cNvSpPr/>
            <p:nvPr/>
          </p:nvSpPr>
          <p:spPr>
            <a:xfrm>
              <a:off x="744416" y="2899753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Access to the internet through </a:t>
              </a:r>
              <a:r>
                <a:rPr lang="en-GB" sz="1600" dirty="0" err="1">
                  <a:solidFill>
                    <a:srgbClr val="00B050"/>
                  </a:solidFill>
                </a:rPr>
                <a:t>Wifi</a:t>
              </a:r>
              <a:r>
                <a:rPr lang="en-GB" sz="1600" dirty="0">
                  <a:solidFill>
                    <a:srgbClr val="00B050"/>
                  </a:solidFill>
                </a:rPr>
                <a:t> connectivity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0F750FF-4712-485D-823E-EC20622499FF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A8486F1-8119-4B92-9B75-B06821B59A70}"/>
              </a:ext>
            </a:extLst>
          </p:cNvPr>
          <p:cNvGrpSpPr/>
          <p:nvPr/>
        </p:nvGrpSpPr>
        <p:grpSpPr>
          <a:xfrm>
            <a:off x="2700418" y="4249799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4DDCC4C5-91A8-47A9-9310-B9EEDC456CD1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E2A4DE9-F887-44F4-A0D9-10A0E634C1B4}"/>
                </a:ext>
              </a:extLst>
            </p:cNvPr>
            <p:cNvSpPr/>
            <p:nvPr/>
          </p:nvSpPr>
          <p:spPr>
            <a:xfrm>
              <a:off x="744415" y="2902058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Access to services through App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48CCB8F-6635-4A92-9B15-A937BEEA394C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C4B277A-3D84-418A-969C-13275EC52961}"/>
              </a:ext>
            </a:extLst>
          </p:cNvPr>
          <p:cNvGrpSpPr/>
          <p:nvPr/>
        </p:nvGrpSpPr>
        <p:grpSpPr>
          <a:xfrm>
            <a:off x="7482623" y="2187944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27F032CC-A8A6-45EC-83C1-6812FDB943F2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F6AA709-07F8-4AB3-A6ED-AAD3A0BB82F7}"/>
                </a:ext>
              </a:extLst>
            </p:cNvPr>
            <p:cNvSpPr/>
            <p:nvPr/>
          </p:nvSpPr>
          <p:spPr>
            <a:xfrm>
              <a:off x="740553" y="2888779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Modern equipment aesthetics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DF391D1-E5E6-467A-A2FD-670B1D83A781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731D9AF-7B08-4E51-986B-4E2E24B2A220}"/>
              </a:ext>
            </a:extLst>
          </p:cNvPr>
          <p:cNvGrpSpPr/>
          <p:nvPr/>
        </p:nvGrpSpPr>
        <p:grpSpPr>
          <a:xfrm>
            <a:off x="7493032" y="3218787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B1891864-6F39-4BD6-908B-0857F96A69C5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30B4B83-39F4-4988-8E3E-6CE922C2D789}"/>
                </a:ext>
              </a:extLst>
            </p:cNvPr>
            <p:cNvSpPr/>
            <p:nvPr/>
          </p:nvSpPr>
          <p:spPr>
            <a:xfrm>
              <a:off x="744416" y="2899753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Discreet appearance of equipment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941BCB-7F20-4384-84A4-605065C22B4D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9C30387-3786-4FFA-A98F-0F69211FEDD9}"/>
              </a:ext>
            </a:extLst>
          </p:cNvPr>
          <p:cNvGrpSpPr/>
          <p:nvPr/>
        </p:nvGrpSpPr>
        <p:grpSpPr>
          <a:xfrm>
            <a:off x="7493032" y="4249799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72EE3C1-43ED-4319-898D-2C6CB71C65BB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BBF579-E068-4584-9193-E7E0FC73F689}"/>
                </a:ext>
              </a:extLst>
            </p:cNvPr>
            <p:cNvSpPr/>
            <p:nvPr/>
          </p:nvSpPr>
          <p:spPr>
            <a:xfrm>
              <a:off x="760532" y="2901151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Extended benefits and functionality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C20CD6A-8094-43EE-8439-E93F3C7C0535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21788E-7648-4FFF-B354-25F8AD95ABFB}"/>
              </a:ext>
            </a:extLst>
          </p:cNvPr>
          <p:cNvGrpSpPr/>
          <p:nvPr/>
        </p:nvGrpSpPr>
        <p:grpSpPr>
          <a:xfrm>
            <a:off x="9850341" y="2170354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8E7E93BB-7834-48F0-8151-28410F33E3BD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1ECC60A-63B6-458B-9009-E3C9A67E6224}"/>
                </a:ext>
              </a:extLst>
            </p:cNvPr>
            <p:cNvSpPr/>
            <p:nvPr/>
          </p:nvSpPr>
          <p:spPr>
            <a:xfrm>
              <a:off x="740553" y="2996196"/>
              <a:ext cx="1640749" cy="3535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24hr access to information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A5FA169-3011-42FB-B233-211550891593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40057F5-4D73-4E73-A2A7-97C7B69BAC46}"/>
              </a:ext>
            </a:extLst>
          </p:cNvPr>
          <p:cNvGrpSpPr/>
          <p:nvPr/>
        </p:nvGrpSpPr>
        <p:grpSpPr>
          <a:xfrm>
            <a:off x="9860750" y="3201197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5964AF7-4CF4-4A76-BAA7-2977DF3AB0AA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240192-B165-40F1-B955-F700332FC117}"/>
                </a:ext>
              </a:extLst>
            </p:cNvPr>
            <p:cNvSpPr/>
            <p:nvPr/>
          </p:nvSpPr>
          <p:spPr>
            <a:xfrm>
              <a:off x="744416" y="2899753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Insights provided through </a:t>
              </a:r>
              <a:r>
                <a:rPr lang="en-GB" sz="1600" dirty="0" err="1">
                  <a:solidFill>
                    <a:srgbClr val="00B050"/>
                  </a:solidFill>
                </a:rPr>
                <a:t>AppelloHQ</a:t>
              </a:r>
              <a:endParaRPr lang="en-GB" sz="1600" dirty="0">
                <a:solidFill>
                  <a:srgbClr val="00B05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8CEC708-EA75-4DE4-ABCC-6A02E96CC963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9D83902-8228-4F83-8AD5-30074B2D93F2}"/>
              </a:ext>
            </a:extLst>
          </p:cNvPr>
          <p:cNvGrpSpPr/>
          <p:nvPr/>
        </p:nvGrpSpPr>
        <p:grpSpPr>
          <a:xfrm>
            <a:off x="5129670" y="4243092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A317544-109F-4782-9B66-C1028A305C88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BF404A-F166-488D-91A0-EBE2A972FA6D}"/>
                </a:ext>
              </a:extLst>
            </p:cNvPr>
            <p:cNvSpPr/>
            <p:nvPr/>
          </p:nvSpPr>
          <p:spPr>
            <a:xfrm>
              <a:off x="744415" y="2902058"/>
              <a:ext cx="1640749" cy="502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Bluetooth connection to speakers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1A08AD7-324E-4E21-B730-A0CAA662CCA0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89B15EE-11FC-4F41-B9D2-0CC4382C2445}"/>
              </a:ext>
            </a:extLst>
          </p:cNvPr>
          <p:cNvGrpSpPr/>
          <p:nvPr/>
        </p:nvGrpSpPr>
        <p:grpSpPr>
          <a:xfrm>
            <a:off x="267385" y="5286653"/>
            <a:ext cx="2190664" cy="939232"/>
            <a:chOff x="267385" y="2867543"/>
            <a:chExt cx="2190664" cy="567862"/>
          </a:xfrm>
          <a:solidFill>
            <a:schemeClr val="bg1">
              <a:lumMod val="95000"/>
            </a:schemeClr>
          </a:solidFill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6A7497F4-82F0-4AF3-B20F-327ECF6FB222}"/>
                </a:ext>
              </a:extLst>
            </p:cNvPr>
            <p:cNvSpPr/>
            <p:nvPr/>
          </p:nvSpPr>
          <p:spPr>
            <a:xfrm>
              <a:off x="267385" y="2867543"/>
              <a:ext cx="2190664" cy="567862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ADC8F7-E4D7-4487-AC7D-CCAA7E6C7849}"/>
                </a:ext>
              </a:extLst>
            </p:cNvPr>
            <p:cNvSpPr/>
            <p:nvPr/>
          </p:nvSpPr>
          <p:spPr>
            <a:xfrm>
              <a:off x="744415" y="3043864"/>
              <a:ext cx="1640749" cy="2046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B050"/>
                  </a:solidFill>
                </a:rPr>
                <a:t>Voice assistance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4BBA515-CA1E-4DF3-A208-6AEA7C361022}"/>
                </a:ext>
              </a:extLst>
            </p:cNvPr>
            <p:cNvSpPr/>
            <p:nvPr/>
          </p:nvSpPr>
          <p:spPr>
            <a:xfrm>
              <a:off x="313833" y="3053155"/>
              <a:ext cx="426720" cy="2791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39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6052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FB421F-CF55-654F-9E1A-CFE8EE3B4F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094" y="6326823"/>
            <a:ext cx="1078742" cy="332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3602" y="1412140"/>
            <a:ext cx="8498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residents feels that the connection speed of the new digital system gives them </a:t>
            </a:r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reassurance.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805" y="2570705"/>
            <a:ext cx="1080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residents feel</a:t>
            </a:r>
            <a:r>
              <a:rPr lang="en-GB" sz="24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  <a:r>
              <a:rPr lang="en-GB" sz="24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able to see who is entering their property.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7018" y="4708383"/>
            <a:ext cx="8997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residents feel that their </a:t>
            </a:r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en-GB" sz="24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improve</a:t>
            </a:r>
            <a:r>
              <a:rPr lang="en-GB" sz="2400" dirty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they can communicate via video with residents.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1164" y="3503651"/>
            <a:ext cx="872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residents strongly agree or agree that communicating with the Court Manager via video is </a:t>
            </a:r>
            <a:r>
              <a:rPr lang="en-GB" sz="2400" b="1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obtrusive.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A3DA4DD-8FAB-4251-8044-A85B6C1B917D}"/>
              </a:ext>
            </a:extLst>
          </p:cNvPr>
          <p:cNvSpPr txBox="1">
            <a:spLocks/>
          </p:cNvSpPr>
          <p:nvPr/>
        </p:nvSpPr>
        <p:spPr>
          <a:xfrm>
            <a:off x="372533" y="259765"/>
            <a:ext cx="10974735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YOU NEED TO ACT NOW</a:t>
            </a:r>
            <a:endParaRPr lang="en-US" sz="28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46878F-ABEE-462F-B18F-F0F76369D149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96088F-524E-42AD-945A-0DE6BFC8BA39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06A99C-DC13-4174-AE07-98CF73FA4DCF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7B0E8B-BE4D-4151-9829-80BDA90CB0D9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56EC1C-4623-4085-9802-40D3B7F89DB3}"/>
              </a:ext>
            </a:extLst>
          </p:cNvPr>
          <p:cNvSpPr txBox="1">
            <a:spLocks/>
          </p:cNvSpPr>
          <p:nvPr/>
        </p:nvSpPr>
        <p:spPr>
          <a:xfrm>
            <a:off x="372533" y="6386646"/>
            <a:ext cx="4185180" cy="27245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D8D8D"/>
                </a:solidFill>
                <a:latin typeface="Arial MT Light"/>
              </a:rPr>
              <a:t>6  </a:t>
            </a:r>
            <a:r>
              <a:rPr lang="en-GB" dirty="0">
                <a:solidFill>
                  <a:srgbClr val="F2653C"/>
                </a:solidFill>
                <a:latin typeface="Arial MT Light"/>
              </a:rPr>
              <a:t>|</a:t>
            </a:r>
            <a:r>
              <a:rPr lang="en-US" dirty="0">
                <a:solidFill>
                  <a:srgbClr val="8D8D8D"/>
                </a:solidFill>
                <a:latin typeface="Arial MT Light"/>
              </a:rPr>
              <a:t>  </a:t>
            </a:r>
            <a:fld id="{5FB86C30-01AC-49E4-AFAA-4BE21A323222}" type="datetime1">
              <a:rPr lang="en-GB" smtClean="0">
                <a:solidFill>
                  <a:srgbClr val="8D8D8D"/>
                </a:solidFill>
                <a:latin typeface="Arial MT Light"/>
              </a:rPr>
              <a:pPr/>
              <a:t>29/10/2019</a:t>
            </a:fld>
            <a:r>
              <a:rPr lang="en-GB" dirty="0">
                <a:solidFill>
                  <a:srgbClr val="8D8D8D"/>
                </a:solidFill>
                <a:latin typeface="Arial MT Light"/>
              </a:rPr>
              <a:t>   </a:t>
            </a:r>
            <a:endParaRPr lang="en-US" dirty="0">
              <a:solidFill>
                <a:srgbClr val="8D8D8D"/>
              </a:solidFill>
              <a:latin typeface="Arial MT Light"/>
            </a:endParaRPr>
          </a:p>
          <a:p>
            <a:endParaRPr lang="en-US" dirty="0">
              <a:solidFill>
                <a:srgbClr val="8D8D8D"/>
              </a:solidFill>
              <a:latin typeface="Arial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49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2533" y="461685"/>
            <a:ext cx="11561303" cy="6197415"/>
            <a:chOff x="372533" y="461685"/>
            <a:chExt cx="11561303" cy="6197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FB421F-CF55-654F-9E1A-CFE8EE3B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5094" y="6326823"/>
              <a:ext cx="1078742" cy="332277"/>
            </a:xfrm>
            <a:prstGeom prst="rect">
              <a:avLst/>
            </a:prstGeom>
          </p:spPr>
        </p:pic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315871" y="1265964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3778">
              <a:off x="2741688" y="2366319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79510">
              <a:off x="1602185" y="521158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1922">
              <a:off x="6435643" y="613999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7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64879">
              <a:off x="2489176" y="5984992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4383">
              <a:off x="10334281" y="321802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9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91877">
              <a:off x="9247043" y="2081367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88236">
              <a:off x="11020811" y="46168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4711">
              <a:off x="5814856" y="401667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8362311" y="73074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2837">
              <a:off x="4908792" y="851948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7795F470-3AA1-5D47-AF67-1CB2AFF83510}"/>
                </a:ext>
              </a:extLst>
            </p:cNvPr>
            <p:cNvSpPr txBox="1">
              <a:spLocks/>
            </p:cNvSpPr>
            <p:nvPr/>
          </p:nvSpPr>
          <p:spPr>
            <a:xfrm>
              <a:off x="372533" y="6386646"/>
              <a:ext cx="4185180" cy="272454"/>
            </a:xfrm>
            <a:prstGeom prst="rect">
              <a:avLst/>
            </a:prstGeom>
          </p:spPr>
          <p:txBody>
            <a:bodyPr vert="horz" lIns="91440" tIns="45720" rIns="91440" bIns="4572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8  </a:t>
              </a:r>
              <a:r>
                <a:rPr lang="en-GB" dirty="0">
                  <a:solidFill>
                    <a:srgbClr val="F2653C"/>
                  </a:solidFill>
                  <a:latin typeface="Arial MT Light"/>
                </a:rPr>
                <a:t>|</a:t>
              </a:r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  </a:t>
              </a:r>
              <a:fld id="{5FB86C30-01AC-49E4-AFAA-4BE21A323222}" type="datetime1">
                <a:rPr lang="en-GB" smtClean="0">
                  <a:solidFill>
                    <a:srgbClr val="8D8D8D"/>
                  </a:solidFill>
                  <a:latin typeface="Arial MT Light"/>
                </a:rPr>
                <a:pPr/>
                <a:t>29/10/2019</a:t>
              </a:fld>
              <a:r>
                <a:rPr lang="en-GB" dirty="0">
                  <a:solidFill>
                    <a:srgbClr val="8D8D8D"/>
                  </a:solidFill>
                  <a:latin typeface="Arial MT Light"/>
                </a:rPr>
                <a:t>   </a:t>
              </a:r>
              <a:endParaRPr lang="en-US" dirty="0">
                <a:solidFill>
                  <a:srgbClr val="8D8D8D"/>
                </a:solidFill>
                <a:latin typeface="Arial MT Light"/>
              </a:endParaRPr>
            </a:p>
            <a:p>
              <a:endParaRPr lang="en-US" dirty="0">
                <a:solidFill>
                  <a:srgbClr val="8D8D8D"/>
                </a:solidFill>
                <a:latin typeface="Arial MT Light"/>
              </a:endParaRPr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3793FCB-B241-BA40-84C2-38833C4A2951}"/>
              </a:ext>
            </a:extLst>
          </p:cNvPr>
          <p:cNvSpPr txBox="1">
            <a:spLocks/>
          </p:cNvSpPr>
          <p:nvPr/>
        </p:nvSpPr>
        <p:spPr>
          <a:xfrm>
            <a:off x="372533" y="259765"/>
            <a:ext cx="10974735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TECHNOLOGY HIGH IMPACT CHANGES</a:t>
            </a:r>
            <a:endParaRPr lang="en-US" sz="28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38CEE-0379-4246-A50E-DBC3E0F0AB86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A592C4-F984-5342-8FA2-113E52387195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ECDE86-E855-6B4B-8102-6945EF711CAA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7C66A2-78AE-5E4D-A1E8-41C2FA4A6EA4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36D27FD3-C44E-4F3A-8484-815783EE7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802552"/>
              </p:ext>
            </p:extLst>
          </p:nvPr>
        </p:nvGraphicFramePr>
        <p:xfrm>
          <a:off x="583407" y="1437291"/>
          <a:ext cx="11218050" cy="447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75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2533" y="461685"/>
            <a:ext cx="11561303" cy="6197415"/>
            <a:chOff x="372533" y="461685"/>
            <a:chExt cx="11561303" cy="6197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FB421F-CF55-654F-9E1A-CFE8EE3B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5094" y="6326823"/>
              <a:ext cx="1078742" cy="332277"/>
            </a:xfrm>
            <a:prstGeom prst="rect">
              <a:avLst/>
            </a:prstGeom>
          </p:spPr>
        </p:pic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315871" y="1265964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3778">
              <a:off x="2741688" y="2366319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79510">
              <a:off x="1602185" y="521158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1922">
              <a:off x="6435643" y="613999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7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64879">
              <a:off x="2489176" y="5984992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4383">
              <a:off x="10334281" y="321802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19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91877">
              <a:off x="9247043" y="2081367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88236">
              <a:off x="11020811" y="461685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4711">
              <a:off x="5814856" y="4016676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94869">
              <a:off x="8362311" y="730743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id="{66E7D7D7-FA48-C348-8692-69170C8F7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2837">
              <a:off x="4908792" y="851948"/>
              <a:ext cx="747307" cy="373654"/>
            </a:xfrm>
            <a:custGeom>
              <a:avLst/>
              <a:gdLst>
                <a:gd name="T0" fmla="*/ 5574 w 11147"/>
                <a:gd name="T1" fmla="*/ 3798 h 5575"/>
                <a:gd name="T2" fmla="*/ 5574 w 11147"/>
                <a:gd name="T3" fmla="*/ 3798 h 5575"/>
                <a:gd name="T4" fmla="*/ 1775 w 11147"/>
                <a:gd name="T5" fmla="*/ 0 h 5575"/>
                <a:gd name="T6" fmla="*/ 0 w 11147"/>
                <a:gd name="T7" fmla="*/ 0 h 5575"/>
                <a:gd name="T8" fmla="*/ 5574 w 11147"/>
                <a:gd name="T9" fmla="*/ 5574 h 5575"/>
                <a:gd name="T10" fmla="*/ 11146 w 11147"/>
                <a:gd name="T11" fmla="*/ 0 h 5575"/>
                <a:gd name="T12" fmla="*/ 9371 w 11147"/>
                <a:gd name="T13" fmla="*/ 0 h 5575"/>
                <a:gd name="T14" fmla="*/ 5574 w 11147"/>
                <a:gd name="T15" fmla="*/ 3798 h 5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47" h="5575">
                  <a:moveTo>
                    <a:pt x="5574" y="3798"/>
                  </a:moveTo>
                  <a:lnTo>
                    <a:pt x="5574" y="3798"/>
                  </a:lnTo>
                  <a:cubicBezTo>
                    <a:pt x="3478" y="3798"/>
                    <a:pt x="1775" y="2095"/>
                    <a:pt x="1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85"/>
                    <a:pt x="2503" y="5574"/>
                    <a:pt x="5574" y="5574"/>
                  </a:cubicBezTo>
                  <a:cubicBezTo>
                    <a:pt x="8643" y="5574"/>
                    <a:pt x="11146" y="3085"/>
                    <a:pt x="11146" y="0"/>
                  </a:cubicBezTo>
                  <a:cubicBezTo>
                    <a:pt x="9371" y="0"/>
                    <a:pt x="9371" y="0"/>
                    <a:pt x="9371" y="0"/>
                  </a:cubicBezTo>
                  <a:cubicBezTo>
                    <a:pt x="9371" y="2095"/>
                    <a:pt x="7668" y="3798"/>
                    <a:pt x="5574" y="3798"/>
                  </a:cubicBezTo>
                </a:path>
              </a:pathLst>
            </a:custGeom>
            <a:solidFill>
              <a:srgbClr val="F2653C">
                <a:alpha val="7059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Arial MT Light"/>
              </a:endParaRPr>
            </a:p>
          </p:txBody>
        </p:sp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7795F470-3AA1-5D47-AF67-1CB2AFF83510}"/>
                </a:ext>
              </a:extLst>
            </p:cNvPr>
            <p:cNvSpPr txBox="1">
              <a:spLocks/>
            </p:cNvSpPr>
            <p:nvPr/>
          </p:nvSpPr>
          <p:spPr>
            <a:xfrm>
              <a:off x="372533" y="6386646"/>
              <a:ext cx="4185180" cy="272454"/>
            </a:xfrm>
            <a:prstGeom prst="rect">
              <a:avLst/>
            </a:prstGeom>
          </p:spPr>
          <p:txBody>
            <a:bodyPr vert="horz" lIns="91440" tIns="45720" rIns="91440" bIns="4572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8  </a:t>
              </a:r>
              <a:r>
                <a:rPr lang="en-GB" dirty="0">
                  <a:solidFill>
                    <a:srgbClr val="F2653C"/>
                  </a:solidFill>
                  <a:latin typeface="Arial MT Light"/>
                </a:rPr>
                <a:t>|</a:t>
              </a:r>
              <a:r>
                <a:rPr lang="en-US" dirty="0">
                  <a:solidFill>
                    <a:srgbClr val="8D8D8D"/>
                  </a:solidFill>
                  <a:latin typeface="Arial MT Light"/>
                </a:rPr>
                <a:t>  </a:t>
              </a:r>
              <a:fld id="{5FB86C30-01AC-49E4-AFAA-4BE21A323222}" type="datetime1">
                <a:rPr lang="en-GB" smtClean="0">
                  <a:solidFill>
                    <a:srgbClr val="8D8D8D"/>
                  </a:solidFill>
                  <a:latin typeface="Arial MT Light"/>
                </a:rPr>
                <a:pPr/>
                <a:t>29/10/2019</a:t>
              </a:fld>
              <a:r>
                <a:rPr lang="en-GB" dirty="0">
                  <a:solidFill>
                    <a:srgbClr val="8D8D8D"/>
                  </a:solidFill>
                  <a:latin typeface="Arial MT Light"/>
                </a:rPr>
                <a:t>   </a:t>
              </a:r>
              <a:endParaRPr lang="en-US" dirty="0">
                <a:solidFill>
                  <a:srgbClr val="8D8D8D"/>
                </a:solidFill>
                <a:latin typeface="Arial MT Light"/>
              </a:endParaRPr>
            </a:p>
            <a:p>
              <a:endParaRPr lang="en-US" dirty="0">
                <a:solidFill>
                  <a:srgbClr val="8D8D8D"/>
                </a:solidFill>
                <a:latin typeface="Arial MT Light"/>
              </a:endParaRPr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3793FCB-B241-BA40-84C2-38833C4A2951}"/>
              </a:ext>
            </a:extLst>
          </p:cNvPr>
          <p:cNvSpPr txBox="1">
            <a:spLocks/>
          </p:cNvSpPr>
          <p:nvPr/>
        </p:nvSpPr>
        <p:spPr>
          <a:xfrm>
            <a:off x="372533" y="259765"/>
            <a:ext cx="10974735" cy="567268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26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TECHNOLOGY HIGH IMPACT CHANGES</a:t>
            </a:r>
            <a:endParaRPr lang="en-US" sz="2800" dirty="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38CEE-0379-4246-A50E-DBC3E0F0AB86}"/>
              </a:ext>
            </a:extLst>
          </p:cNvPr>
          <p:cNvGrpSpPr/>
          <p:nvPr/>
        </p:nvGrpSpPr>
        <p:grpSpPr>
          <a:xfrm>
            <a:off x="515049" y="941333"/>
            <a:ext cx="858077" cy="68358"/>
            <a:chOff x="3167743" y="-1061815"/>
            <a:chExt cx="3974201" cy="3166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A592C4-F984-5342-8FA2-113E52387195}"/>
                </a:ext>
              </a:extLst>
            </p:cNvPr>
            <p:cNvCxnSpPr/>
            <p:nvPr/>
          </p:nvCxnSpPr>
          <p:spPr>
            <a:xfrm>
              <a:off x="3505200" y="-903514"/>
              <a:ext cx="3320143" cy="0"/>
            </a:xfrm>
            <a:prstGeom prst="line">
              <a:avLst/>
            </a:prstGeom>
            <a:ln w="19050">
              <a:solidFill>
                <a:srgbClr val="F165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ECDE86-E855-6B4B-8102-6945EF711CAA}"/>
                </a:ext>
              </a:extLst>
            </p:cNvPr>
            <p:cNvSpPr/>
            <p:nvPr/>
          </p:nvSpPr>
          <p:spPr>
            <a:xfrm>
              <a:off x="68253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7C66A2-78AE-5E4D-A1E8-41C2FA4A6EA4}"/>
                </a:ext>
              </a:extLst>
            </p:cNvPr>
            <p:cNvSpPr/>
            <p:nvPr/>
          </p:nvSpPr>
          <p:spPr>
            <a:xfrm>
              <a:off x="3167743" y="-1061815"/>
              <a:ext cx="316601" cy="316601"/>
            </a:xfrm>
            <a:prstGeom prst="ellipse">
              <a:avLst/>
            </a:prstGeom>
            <a:noFill/>
            <a:ln w="19050">
              <a:solidFill>
                <a:srgbClr val="F16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MT Light"/>
              </a:endParaRPr>
            </a:p>
          </p:txBody>
        </p:sp>
      </p:grp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36D27FD3-C44E-4F3A-8484-815783EE7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515522"/>
              </p:ext>
            </p:extLst>
          </p:nvPr>
        </p:nvGraphicFramePr>
        <p:xfrm>
          <a:off x="583407" y="1437291"/>
          <a:ext cx="11218050" cy="476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32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 Powerpoint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2F82FD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D5A03-23E7-47CF-BD51-3A1A2EE192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56EC4-E123-4889-8800-5934D3FE8AA7}"/>
</file>

<file path=customXml/itemProps3.xml><?xml version="1.0" encoding="utf-8"?>
<ds:datastoreItem xmlns:ds="http://schemas.openxmlformats.org/officeDocument/2006/customXml" ds:itemID="{318C672E-35CE-4271-8C17-1C34F2C84A82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6b8db53e-a384-4599-917b-cf0763f84d14"/>
    <ds:schemaRef ds:uri="http://purl.org/dc/dcmitype/"/>
    <ds:schemaRef ds:uri="ddc31280-7f5f-4322-a831-e34f90eaf9b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11512</TotalTime>
  <Words>521</Words>
  <Application>Microsoft Office PowerPoint</Application>
  <PresentationFormat>Widescreen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MT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 Pratim Chanda</dc:creator>
  <cp:lastModifiedBy>Iain Hockings</cp:lastModifiedBy>
  <cp:revision>299</cp:revision>
  <cp:lastPrinted>2019-09-25T09:14:08Z</cp:lastPrinted>
  <dcterms:created xsi:type="dcterms:W3CDTF">2016-08-21T12:27:08Z</dcterms:created>
  <dcterms:modified xsi:type="dcterms:W3CDTF">2019-10-31T15:21:08Z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  <property fmtid="{D5CDD505-2E9C-101B-9397-08002B2CF9AE}" pid="3" name="Order">
    <vt:r8>1601800</vt:r8>
  </property>
</Properties>
</file>