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56" r:id="rId3"/>
    <p:sldId id="289" r:id="rId4"/>
    <p:sldId id="291" r:id="rId5"/>
    <p:sldId id="290" r:id="rId6"/>
    <p:sldId id="294" r:id="rId7"/>
    <p:sldId id="296" r:id="rId8"/>
    <p:sldId id="298" r:id="rId9"/>
    <p:sldId id="300" r:id="rId10"/>
    <p:sldId id="306" r:id="rId11"/>
    <p:sldId id="303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Wilton" userId="dc61f71a2f9a22b9" providerId="LiveId" clId="{93309331-13CE-4FC6-ABC5-370C7764D26E}"/>
    <pc:docChg chg="custSel addSld delSld modSld">
      <pc:chgData name="Sharon Wilton" userId="dc61f71a2f9a22b9" providerId="LiveId" clId="{93309331-13CE-4FC6-ABC5-370C7764D26E}" dt="2019-06-13T13:45:25.271" v="12"/>
      <pc:docMkLst>
        <pc:docMk/>
      </pc:docMkLst>
      <pc:sldChg chg="addSp delSp">
        <pc:chgData name="Sharon Wilton" userId="dc61f71a2f9a22b9" providerId="LiveId" clId="{93309331-13CE-4FC6-ABC5-370C7764D26E}" dt="2019-06-13T08:55:28.335" v="2"/>
        <pc:sldMkLst>
          <pc:docMk/>
          <pc:sldMk cId="964692694" sldId="300"/>
        </pc:sldMkLst>
        <pc:picChg chg="add del">
          <ac:chgData name="Sharon Wilton" userId="dc61f71a2f9a22b9" providerId="LiveId" clId="{93309331-13CE-4FC6-ABC5-370C7764D26E}" dt="2019-06-13T08:55:28.335" v="2"/>
          <ac:picMkLst>
            <pc:docMk/>
            <pc:sldMk cId="964692694" sldId="300"/>
            <ac:picMk id="3" creationId="{EB17E5D2-81C4-48C3-82AF-6A748BF8BE1A}"/>
          </ac:picMkLst>
        </pc:picChg>
      </pc:sldChg>
      <pc:sldChg chg="del">
        <pc:chgData name="Sharon Wilton" userId="dc61f71a2f9a22b9" providerId="LiveId" clId="{93309331-13CE-4FC6-ABC5-370C7764D26E}" dt="2019-06-13T08:57:37.944" v="11" actId="2696"/>
        <pc:sldMkLst>
          <pc:docMk/>
          <pc:sldMk cId="2756569521" sldId="302"/>
        </pc:sldMkLst>
      </pc:sldChg>
      <pc:sldChg chg="addSp delSp modSp add modTransition">
        <pc:chgData name="Sharon Wilton" userId="dc61f71a2f9a22b9" providerId="LiveId" clId="{93309331-13CE-4FC6-ABC5-370C7764D26E}" dt="2019-06-13T13:45:25.271" v="12"/>
        <pc:sldMkLst>
          <pc:docMk/>
          <pc:sldMk cId="1393923504" sldId="306"/>
        </pc:sldMkLst>
        <pc:spChg chg="del">
          <ac:chgData name="Sharon Wilton" userId="dc61f71a2f9a22b9" providerId="LiveId" clId="{93309331-13CE-4FC6-ABC5-370C7764D26E}" dt="2019-06-13T08:55:54.914" v="4" actId="478"/>
          <ac:spMkLst>
            <pc:docMk/>
            <pc:sldMk cId="1393923504" sldId="306"/>
            <ac:spMk id="2" creationId="{23EA6A95-5DB7-4C2B-B329-3C6799CF650A}"/>
          </ac:spMkLst>
        </pc:spChg>
        <pc:spChg chg="del">
          <ac:chgData name="Sharon Wilton" userId="dc61f71a2f9a22b9" providerId="LiveId" clId="{93309331-13CE-4FC6-ABC5-370C7764D26E}" dt="2019-06-13T08:55:57.323" v="5" actId="478"/>
          <ac:spMkLst>
            <pc:docMk/>
            <pc:sldMk cId="1393923504" sldId="306"/>
            <ac:spMk id="3" creationId="{772F771F-CBBC-4429-A587-C915E29EE911}"/>
          </ac:spMkLst>
        </pc:spChg>
        <pc:picChg chg="add mod">
          <ac:chgData name="Sharon Wilton" userId="dc61f71a2f9a22b9" providerId="LiveId" clId="{93309331-13CE-4FC6-ABC5-370C7764D26E}" dt="2019-06-13T08:56:15.118" v="10" actId="14100"/>
          <ac:picMkLst>
            <pc:docMk/>
            <pc:sldMk cId="1393923504" sldId="306"/>
            <ac:picMk id="4" creationId="{3481D7F6-3253-48A1-B390-4EE06252EF2D}"/>
          </ac:picMkLst>
        </pc:picChg>
      </pc:sldChg>
      <pc:sldChg chg="del">
        <pc:chgData name="Sharon Wilton" userId="dc61f71a2f9a22b9" providerId="LiveId" clId="{93309331-13CE-4FC6-ABC5-370C7764D26E}" dt="2019-06-13T08:55:18.977" v="0" actId="2696"/>
        <pc:sldMkLst>
          <pc:docMk/>
          <pc:sldMk cId="3200938960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13905-8C2C-49C4-863F-3387341802D9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72B7-5DE3-4205-B297-AE8ACE5AE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1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4526-9EED-4CF6-B97A-045F4B3CC8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7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9E8A-7866-4ACC-AE4C-659BA39FB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33264-956B-4228-8A90-F38408D75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92393-9A10-4D87-BD5F-9ABCCAAD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0ACF-1224-4F55-9B9F-0B4AE6CD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BF2E-659F-4218-8FA0-730F6D81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5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8EE6-30F6-441B-8274-A0F3C660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EC319-E38E-4EE4-85D9-15C9CC613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E7EA-A371-4E9C-A04E-8D8EB342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C7FE-7EFC-425B-8DD7-92F19C41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5E69-CD7B-4C75-A564-D63A3127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85BBC-C1C9-41BB-87C9-C2D888F50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D133C-2229-43CA-99B7-541FF47F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95CE-E8D8-4711-AEC0-73274585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8FE1-C765-4695-BFD6-3075255A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B11DF-13F5-4A70-B0E1-850BEF3B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A5A3-D482-417A-8035-38247B89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3689-3950-4001-9689-7AE2FBD6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1F12-9445-4BD4-A737-40BABD9F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158F-01FA-4F05-BCA5-FFAE19E4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60DDD-28CA-46C9-955D-F7108FC6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9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F5A6-516D-4E91-AF2C-CD10EF4B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C457-67F0-48B6-AD27-30A79D5D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2BEF-8B53-420B-A1FE-3A8B4F12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5E5FC-4A64-4A1E-A739-ED89FF86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C952B-E85A-4FB3-8ECE-88620ECB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5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09F8-CE47-465D-8559-88557C47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6AF9-12F5-4ACA-A823-7F276A0CC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9C4CE-CB9A-4D21-A5F5-A7D3EACF2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21B61-EA71-4A69-9DB5-BBBF858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744FB-E1D3-4985-9779-21091EAE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62158-19F6-4283-A599-5AF204B7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8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A7-E8F5-4C05-A34C-47E7EA38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AD4A4-C073-4C55-8AD0-79F1F023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E666-0E2A-49F8-B8B2-24BFFA9B6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EAF5F-A1A1-4222-BF06-81E446F6D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C3E58-0B5E-497C-B1F2-145C31B13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604E5-2115-460B-BE3C-FAE184C6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15FAB-0D80-4B11-B472-37FED258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5B0AA-23B0-4330-A578-88D03E39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7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8A9-4301-4EB0-A8F5-C6D4D690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692DB-97D2-4CDE-AC48-E6C06210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2A4C1-732A-469D-8515-12A6063F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0F04C-7DAC-42D0-A821-CEAC18DC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6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F86E8-3A81-4678-88F5-02D0D4B5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1BC34-B4F1-4EEA-BFE1-04936A4E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7921-4B81-442E-B557-9EF5BC69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5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E1A5-4B0F-4183-AA07-5089432D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4F73-09F7-40CC-8C64-E6520411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8D6A9-F2C3-41CE-BB2E-6EFB83CA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05FB3-71FA-4049-9EB6-6075F4E2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427FD-5F9A-405D-9E94-A0E344E2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CA989-FD43-4528-AC3E-E611EB82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6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F7F7-0CFE-40AD-ABE6-E28A5F8E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F6BB8-2F93-4118-8397-6AD215CC9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DFC0C-E3BE-48B5-AB58-E08B9A69D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8D68B-7DF3-43FD-97CB-93AF4B7D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55E57-89FC-4F64-9860-0A2382B6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167B5-1D71-46A5-BE1C-D06620D4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4246C-55DC-41B5-B0DA-56A31699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4F57-40AD-4DC7-8BB9-2048B62D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2DDB-2A2E-4E9F-A108-7F830F35D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E173-8ED1-4961-AA27-1ADB8CE6267F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EC131-7FB4-4013-B1E1-88F7184B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4487-7ED6-45E7-BDC8-78355AA1F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B583-F0D0-4CE1-BE32-060EB843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y-circles.co.uk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CommunityCircl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5957455"/>
          </a:xfrm>
          <a:prstGeom prst="rect">
            <a:avLst/>
          </a:prstGeom>
          <a:solidFill>
            <a:srgbClr val="C6C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4514" y="1347446"/>
            <a:ext cx="680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laire Hand Light"/>
                <a:cs typeface="Claire Hand Light"/>
              </a:rPr>
              <a:t>Community Circles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7279" y="2720182"/>
            <a:ext cx="680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laire Hand Light"/>
                <a:cs typeface="Claire Hand Light"/>
              </a:rPr>
              <a:t>Extra Care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4514" y="3618221"/>
            <a:ext cx="68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/>
                <a:cs typeface="Open Sans"/>
              </a:rPr>
              <a:t>Produced by Sharon – Community Circles Connector </a:t>
            </a:r>
          </a:p>
        </p:txBody>
      </p:sp>
      <p:pic>
        <p:nvPicPr>
          <p:cNvPr id="2" name="Picture 1" descr="Community_Circ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91" y="6072910"/>
            <a:ext cx="807789" cy="6696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5853213"/>
            <a:ext cx="9144000" cy="110315"/>
          </a:xfrm>
          <a:prstGeom prst="rect">
            <a:avLst/>
          </a:prstGeom>
          <a:solidFill>
            <a:srgbClr val="6A99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7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1D7F6-3253-48A1-B390-4EE06252E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353118"/>
            <a:ext cx="11257991" cy="62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1C2B0-BC76-4F23-8A87-B5FEA870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60" y="559405"/>
            <a:ext cx="9047423" cy="6239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EB5F6-FCBF-40C3-9D0E-32A85D2ADFC1}"/>
              </a:ext>
            </a:extLst>
          </p:cNvPr>
          <p:cNvSpPr txBox="1"/>
          <p:nvPr/>
        </p:nvSpPr>
        <p:spPr>
          <a:xfrm>
            <a:off x="0" y="0"/>
            <a:ext cx="1171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laire Hand Light"/>
                <a:cs typeface="Claire Hand Light"/>
              </a:rPr>
              <a:t>Doing what we can, with what we have, where we are</a:t>
            </a:r>
          </a:p>
        </p:txBody>
      </p:sp>
    </p:spTree>
    <p:extLst>
      <p:ext uri="{BB962C8B-B14F-4D97-AF65-F5344CB8AC3E}">
        <p14:creationId xmlns:p14="http://schemas.microsoft.com/office/powerpoint/2010/main" val="3284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70DA96E3-4789-4241-AAD7-D4FD99644C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07" y="-621571"/>
            <a:ext cx="9772480" cy="8101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38D560-5037-40E7-87CD-D66A8C8C682B}"/>
              </a:ext>
            </a:extLst>
          </p:cNvPr>
          <p:cNvSpPr/>
          <p:nvPr/>
        </p:nvSpPr>
        <p:spPr>
          <a:xfrm>
            <a:off x="0" y="0"/>
            <a:ext cx="12192000" cy="5957455"/>
          </a:xfrm>
          <a:prstGeom prst="rect">
            <a:avLst/>
          </a:prstGeom>
          <a:solidFill>
            <a:srgbClr val="C6C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59ED6-388B-45E4-A99E-D048BD156889}"/>
              </a:ext>
            </a:extLst>
          </p:cNvPr>
          <p:cNvSpPr txBox="1"/>
          <p:nvPr/>
        </p:nvSpPr>
        <p:spPr>
          <a:xfrm>
            <a:off x="1111346" y="1166208"/>
            <a:ext cx="95566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Want to stay in touch ?</a:t>
            </a:r>
          </a:p>
          <a:p>
            <a:endParaRPr lang="en-US" sz="2800" dirty="0">
              <a:solidFill>
                <a:schemeClr val="bg1"/>
              </a:solidFill>
              <a:latin typeface="Open Sans"/>
              <a:cs typeface="Open Sans"/>
            </a:endParaRPr>
          </a:p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Website: 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  <a:hlinkClick r:id="rId3"/>
              </a:rPr>
              <a:t>https://www.community-circles.co.uk/</a:t>
            </a:r>
            <a:endParaRPr lang="en-US" sz="2800" dirty="0">
              <a:solidFill>
                <a:schemeClr val="bg1"/>
              </a:solidFill>
              <a:latin typeface="Open Sans"/>
              <a:cs typeface="Open Sans"/>
            </a:endParaRPr>
          </a:p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Twitter: @C_Circles @SharonC_Circles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Facebook: 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  <a:hlinkClick r:id="rId4"/>
              </a:rPr>
              <a:t>https://www.facebook.com/CommunityCircles/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8122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70DA96E3-4789-4241-AAD7-D4FD99644C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07" y="-621571"/>
            <a:ext cx="9772480" cy="8101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38D560-5037-40E7-87CD-D66A8C8C682B}"/>
              </a:ext>
            </a:extLst>
          </p:cNvPr>
          <p:cNvSpPr/>
          <p:nvPr/>
        </p:nvSpPr>
        <p:spPr>
          <a:xfrm>
            <a:off x="0" y="0"/>
            <a:ext cx="12192000" cy="5957455"/>
          </a:xfrm>
          <a:prstGeom prst="rect">
            <a:avLst/>
          </a:prstGeom>
          <a:solidFill>
            <a:srgbClr val="C6C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5237E-250F-47F1-AA2E-887DDA477496}"/>
              </a:ext>
            </a:extLst>
          </p:cNvPr>
          <p:cNvSpPr txBox="1"/>
          <p:nvPr/>
        </p:nvSpPr>
        <p:spPr>
          <a:xfrm>
            <a:off x="2027582" y="2070851"/>
            <a:ext cx="8335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Claire Hand Light"/>
              <a:cs typeface="Claire Hand Light"/>
            </a:endParaRPr>
          </a:p>
          <a:p>
            <a:r>
              <a:rPr lang="en-US" sz="6000" dirty="0">
                <a:solidFill>
                  <a:schemeClr val="bg1"/>
                </a:solidFill>
                <a:latin typeface="Claire Hand Light"/>
                <a:cs typeface="Claire Hand Light"/>
              </a:rPr>
              <a:t>Thank you…..</a:t>
            </a:r>
          </a:p>
          <a:p>
            <a:endParaRPr lang="en-US" sz="2800" dirty="0">
              <a:solidFill>
                <a:schemeClr val="bg1"/>
              </a:solidFill>
              <a:latin typeface="Claire Hand Light"/>
              <a:cs typeface="Claire Hand Light"/>
            </a:endParaRPr>
          </a:p>
          <a:p>
            <a:endParaRPr lang="en-US" sz="2800" dirty="0">
              <a:solidFill>
                <a:schemeClr val="bg1"/>
              </a:solidFill>
              <a:latin typeface="Claire Hand Light"/>
              <a:cs typeface="Claire H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492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9277026F-C5DC-402A-9123-C8995BF99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4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D4CA04-C77B-43C1-8C6A-D4222D14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93" y="130209"/>
            <a:ext cx="11648207" cy="64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02BF1A-997B-4028-9A03-801A4F48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3" y="95534"/>
            <a:ext cx="11576737" cy="64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2FB81D-FBA5-4F35-98FF-127168C3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1" y="143587"/>
            <a:ext cx="11362189" cy="62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1A2B3-FB4F-4626-A037-83350FDC7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07" y="0"/>
            <a:ext cx="11618893" cy="65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E4A07-166D-4FDD-99FA-516742AD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1" y="293672"/>
            <a:ext cx="11351129" cy="62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7C8680-28D2-4377-B68E-167D7318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41" y="219075"/>
            <a:ext cx="11526959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314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B39EF8-43B4-4806-97F9-37D505531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23" y="189686"/>
            <a:ext cx="11172077" cy="62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_Circles.eps">
            <a:extLst>
              <a:ext uri="{FF2B5EF4-FFF2-40B4-BE49-F238E27FC236}">
                <a16:creationId xmlns:a16="http://schemas.microsoft.com/office/drawing/2014/main" id="{5409933D-0AE7-4356-A2AB-D719B34F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93" y="-1247462"/>
            <a:ext cx="9772480" cy="810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680D1-B47C-48C0-86E6-33E503FE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3" y="157234"/>
            <a:ext cx="11199277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68</Words>
  <Application>Microsoft Office PowerPoint</Application>
  <PresentationFormat>Widescreen</PresentationFormat>
  <Paragraphs>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Claire Hand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Wilton</dc:creator>
  <cp:lastModifiedBy>Sharon Wilton</cp:lastModifiedBy>
  <cp:revision>8</cp:revision>
  <dcterms:created xsi:type="dcterms:W3CDTF">2019-06-10T13:21:32Z</dcterms:created>
  <dcterms:modified xsi:type="dcterms:W3CDTF">2019-06-13T13:46:28Z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