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6" r:id="rId9"/>
    <p:sldId id="268" r:id="rId10"/>
    <p:sldId id="269" r:id="rId11"/>
    <p:sldId id="267" r:id="rId12"/>
    <p:sldId id="270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3831E-49EE-4095-B575-A8F9D2D84D69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3D297-014A-4A38-9CF0-C446790B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142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78A8-024E-483F-BB1A-B87CE32738F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5415-AF55-4668-9C31-33DC855A5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78A8-024E-483F-BB1A-B87CE32738F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5415-AF55-4668-9C31-33DC855A5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02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78A8-024E-483F-BB1A-B87CE32738F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5415-AF55-4668-9C31-33DC855A5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55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78A8-024E-483F-BB1A-B87CE32738F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5415-AF55-4668-9C31-33DC855A5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1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78A8-024E-483F-BB1A-B87CE32738F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5415-AF55-4668-9C31-33DC855A5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10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78A8-024E-483F-BB1A-B87CE32738F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5415-AF55-4668-9C31-33DC855A5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78A8-024E-483F-BB1A-B87CE32738F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5415-AF55-4668-9C31-33DC855A5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51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78A8-024E-483F-BB1A-B87CE32738F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5415-AF55-4668-9C31-33DC855A5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7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78A8-024E-483F-BB1A-B87CE32738F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5415-AF55-4668-9C31-33DC855A5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90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78A8-024E-483F-BB1A-B87CE32738F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5415-AF55-4668-9C31-33DC855A5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5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78A8-024E-483F-BB1A-B87CE32738F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5415-AF55-4668-9C31-33DC855A5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1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78A8-024E-483F-BB1A-B87CE32738F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25415-AF55-4668-9C31-33DC855A5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36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2" y="798779"/>
            <a:ext cx="6245427" cy="478648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87566" y="1781381"/>
            <a:ext cx="2657872" cy="7502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Our story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87566" y="2531673"/>
            <a:ext cx="2657872" cy="750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Retirement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Housing 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	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en-GB" sz="32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10" y="4365104"/>
            <a:ext cx="8470980" cy="153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15546"/>
            <a:ext cx="7886700" cy="875143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Group</a:t>
            </a:r>
            <a:b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and Collaboration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/>
            </a:r>
            <a:br>
              <a:rPr lang="en-GB" sz="3200" dirty="0">
                <a:solidFill>
                  <a:prstClr val="black"/>
                </a:solidFill>
                <a:latin typeface="Calibri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lnSpc>
                <a:spcPct val="107000"/>
              </a:lnSpc>
              <a:buNone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Critical friend, how what we are doing fits around wider agenda, identify opportunities for collaboration and how strategically we deliver collective aims. </a:t>
            </a:r>
            <a:endParaRPr lang="en-GB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Timeline…key steps: 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Undertake survey and assessment based on approved criteria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Wider consultation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 final list of outcomes of schemes to Steering Group and Reference Group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of project phase 1 March 2020.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en-GB" sz="32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9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287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Retirement Housing Officers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Care call &amp; access control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 funding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Lack of investment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Points based allocations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we were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Person centred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8097"/>
            <a:ext cx="7886700" cy="4718866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2010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Floating support model (370 RH tenants)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call &amp; access control (all RH tenants)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tenant &amp; advocate involvement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consultation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 funding + ‘paid for’ option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2012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 from care call &amp; access control (quality v cost)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 SP contract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tenure model (80%+ BA tenants)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2016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5 year contract award (down sizing)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GB" sz="22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0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1753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Factors I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mpacting Performance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lvl="1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Asset </a:t>
            </a:r>
            <a:r>
              <a:rPr lang="en-GB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including stock  </a:t>
            </a:r>
            <a:r>
              <a:rPr lang="en-GB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condition</a:t>
            </a:r>
            <a:endParaRPr lang="en-GB" sz="4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Demand within </a:t>
            </a:r>
            <a:r>
              <a:rPr lang="en-GB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 </a:t>
            </a:r>
          </a:p>
          <a:p>
            <a:pPr marL="457200" lvl="1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Popularity </a:t>
            </a:r>
            <a:r>
              <a:rPr lang="en-GB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community (localised)</a:t>
            </a:r>
          </a:p>
          <a:p>
            <a:pPr marL="457200" lvl="1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ccessibility </a:t>
            </a:r>
            <a:r>
              <a:rPr lang="en-GB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upper floor flats </a:t>
            </a:r>
          </a:p>
          <a:p>
            <a:pPr marL="457200" lvl="1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4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GB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en-GB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considerations:</a:t>
            </a:r>
            <a:endParaRPr lang="en-GB" sz="4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housing market &amp; strategy 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 policy (wellbeing of people &amp; place)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housing allowance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5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Trying some new things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Lowered the aged in three schemes to 50 in consultation with tenants.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Kennard Court- knocked down and six new bungalows in partnership with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Aneurin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Bevan and Torfaen Council</a:t>
            </a:r>
            <a:r>
              <a:rPr lang="en-GB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3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</a:t>
            </a:r>
            <a:r>
              <a:rPr lang="en-GB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One Place </a:t>
            </a:r>
            <a:r>
              <a:rPr lang="en-GB" sz="3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Project.’ </a:t>
            </a:r>
            <a:endParaRPr lang="en-GB" sz="32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3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88" y="365126"/>
            <a:ext cx="4018677" cy="5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new approach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Retirement Housing project 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Participatory approach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and listening.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 and fair- not afraid of difficult conservations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 production – </a:t>
            </a:r>
            <a:r>
              <a:rPr lang="en-GB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Glanwern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House 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32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32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5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9" y="365126"/>
            <a:ext cx="8243501" cy="870549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together-co-production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235675"/>
            <a:ext cx="6921329" cy="482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Mutuality- Our steering group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249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Person centred support</vt:lpstr>
      <vt:lpstr>4 Factors Impacting Performance </vt:lpstr>
      <vt:lpstr>Trying some new things</vt:lpstr>
      <vt:lpstr>PowerPoint Presentation</vt:lpstr>
      <vt:lpstr>Our new approach</vt:lpstr>
      <vt:lpstr>Working together-co-production</vt:lpstr>
      <vt:lpstr>Mutuality- Our steering group</vt:lpstr>
      <vt:lpstr>Criteria</vt:lpstr>
      <vt:lpstr>Reference Group Partnership and Collaboration </vt:lpstr>
      <vt:lpstr>Timeline…key steps:  </vt:lpstr>
    </vt:vector>
  </TitlesOfParts>
  <Company>Bron Afon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Mumford</dc:creator>
  <cp:lastModifiedBy>Tanya Aicardi</cp:lastModifiedBy>
  <cp:revision>8</cp:revision>
  <cp:lastPrinted>2019-07-23T16:03:10Z</cp:lastPrinted>
  <dcterms:created xsi:type="dcterms:W3CDTF">2018-06-12T14:06:28Z</dcterms:created>
  <dcterms:modified xsi:type="dcterms:W3CDTF">2019-07-23T16:52:01Z</dcterms:modified>
</cp:coreProperties>
</file>