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3F224-0632-4572-99F8-39A042840A33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09C9B-4B22-40A2-9403-758B2604BB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43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4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98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6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707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71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88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2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2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7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3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8552061-3106-4E14-BE5E-D812E1F9F73B}" type="datetimeFigureOut">
              <a:rPr lang="en-GB" smtClean="0"/>
              <a:t>09/06/2019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1A30221-EDAA-4690-A575-609A331D5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0687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NHS </a:t>
            </a:r>
            <a:r>
              <a:rPr lang="en-GB" b="1" cap="none" dirty="0" smtClean="0"/>
              <a:t>Long Term Plan</a:t>
            </a:r>
            <a:endParaRPr lang="en-GB" b="1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Overview by Gita Prasad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1183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none" dirty="0" smtClean="0"/>
              <a:t>Headlines</a:t>
            </a:r>
            <a:endParaRPr lang="en-GB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Launched in January 2019</a:t>
            </a:r>
          </a:p>
          <a:p>
            <a:r>
              <a:rPr lang="en-GB" sz="2800" dirty="0" smtClean="0"/>
              <a:t>Strategic priorities of the NHS </a:t>
            </a:r>
          </a:p>
          <a:p>
            <a:r>
              <a:rPr lang="en-GB" sz="2800" dirty="0" smtClean="0"/>
              <a:t>Improvement in the outcomes of care</a:t>
            </a:r>
          </a:p>
          <a:p>
            <a:r>
              <a:rPr lang="en-GB" sz="2800" dirty="0" smtClean="0"/>
              <a:t>More localised delivery of care via Primary Care Networks</a:t>
            </a:r>
          </a:p>
          <a:p>
            <a:r>
              <a:rPr lang="en-GB" sz="2800" dirty="0" smtClean="0"/>
              <a:t>Community networks and teams providing home based support</a:t>
            </a:r>
          </a:p>
          <a:p>
            <a:r>
              <a:rPr lang="en-GB" sz="2800" dirty="0" smtClean="0"/>
              <a:t>Community teams to support rapid discharge from hospital</a:t>
            </a:r>
          </a:p>
          <a:p>
            <a:r>
              <a:rPr lang="en-GB" sz="2800" dirty="0" smtClean="0"/>
              <a:t>Focus on preventative care and population based care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none" dirty="0" smtClean="0"/>
              <a:t>References to Housing </a:t>
            </a:r>
            <a:endParaRPr lang="en-GB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800" dirty="0" smtClean="0"/>
              <a:t>Better Care Fund – National Audit Office deem it to be overly complex; ROI is not clear, so it will be reviewed in 2019</a:t>
            </a:r>
          </a:p>
          <a:p>
            <a:r>
              <a:rPr lang="en-GB" sz="2800" dirty="0" smtClean="0"/>
              <a:t>NHS is to complement and not substitute the functions of local government</a:t>
            </a:r>
          </a:p>
          <a:p>
            <a:r>
              <a:rPr lang="en-GB" sz="2800" dirty="0" smtClean="0"/>
              <a:t>Champion local charities/third sector organisations who are working with vulnerable groups on the wider determinants of health</a:t>
            </a:r>
          </a:p>
          <a:p>
            <a:r>
              <a:rPr lang="en-GB" sz="2800" dirty="0" smtClean="0"/>
              <a:t>A strong start for Children &amp; Young People means good housing</a:t>
            </a:r>
          </a:p>
          <a:p>
            <a:r>
              <a:rPr lang="en-GB" sz="2800" dirty="0" smtClean="0"/>
              <a:t>Focus on respiratory disease – links to smoking, air pollution and poor housing conditions</a:t>
            </a:r>
          </a:p>
          <a:p>
            <a:r>
              <a:rPr lang="en-GB" sz="2800" dirty="0" smtClean="0"/>
              <a:t>Community place shaping via “Putting Health into Place” and names Healthy New Towns as exemplary </a:t>
            </a:r>
          </a:p>
          <a:p>
            <a:r>
              <a:rPr lang="en-GB" sz="2800" dirty="0" smtClean="0"/>
              <a:t>Promoting independence for people to be at home for longer and to be discharged from hospital at home more speedily requires community response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7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none" dirty="0" smtClean="0"/>
              <a:t>What is the Impact to Housing Provision?</a:t>
            </a:r>
            <a:endParaRPr lang="en-GB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Supportive, high quality accommodation is the enabler of care</a:t>
            </a:r>
          </a:p>
          <a:p>
            <a:r>
              <a:rPr lang="en-GB" sz="2800" dirty="0" smtClean="0"/>
              <a:t>Community teams and locally responses require infrastructure</a:t>
            </a:r>
          </a:p>
          <a:p>
            <a:r>
              <a:rPr lang="en-GB" sz="2800" dirty="0" smtClean="0"/>
              <a:t>Good accommodation within community settings are obliquely referenced, e.g. Extra Care, to alleviate loneliness and encourage social interaction</a:t>
            </a:r>
          </a:p>
          <a:p>
            <a:r>
              <a:rPr lang="en-GB" sz="2800" dirty="0" smtClean="0"/>
              <a:t>The NHS joins forces with planning policy on the design and the environment of new housing to support healthy </a:t>
            </a:r>
            <a:r>
              <a:rPr lang="en-GB" sz="2800" dirty="0" err="1" smtClean="0"/>
              <a:t>lifetyles</a:t>
            </a:r>
            <a:r>
              <a:rPr lang="en-GB" sz="2800" dirty="0" smtClean="0"/>
              <a:t> = Healthy New Towns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77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none" dirty="0" smtClean="0"/>
              <a:t>What can Housing Professionals do?</a:t>
            </a:r>
            <a:endParaRPr lang="en-GB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Get on board!</a:t>
            </a:r>
          </a:p>
          <a:p>
            <a:r>
              <a:rPr lang="en-GB" sz="2800" dirty="0" smtClean="0"/>
              <a:t>Primary Care Networks (PCNs) are clusters of GP surgery populations of circa 50,000 with GP medical directors providing leadership; formed in June/July 2019</a:t>
            </a:r>
          </a:p>
          <a:p>
            <a:r>
              <a:rPr lang="en-GB" sz="2800" dirty="0" smtClean="0"/>
              <a:t>Funding for some services is being channelled directly to  PCNs</a:t>
            </a:r>
          </a:p>
          <a:p>
            <a:r>
              <a:rPr lang="en-GB" sz="2800" dirty="0" smtClean="0"/>
              <a:t>Opportunities for integrated working in MDTs with health and social care, e.g. fast tracking BCF to support discharges</a:t>
            </a:r>
          </a:p>
          <a:p>
            <a:r>
              <a:rPr lang="en-GB" sz="2800" dirty="0" smtClean="0"/>
              <a:t>Extra Care can provide social networks within PCNs so make contact with your local PCNs</a:t>
            </a:r>
          </a:p>
          <a:p>
            <a:r>
              <a:rPr lang="en-GB" sz="2800" dirty="0" smtClean="0"/>
              <a:t>Good dementia care, end of life care, specialist mental health care and support for rough sleepers are also cited, so how can appropriate accommodation support better care for </a:t>
            </a:r>
            <a:r>
              <a:rPr lang="en-GB" sz="2800" smtClean="0"/>
              <a:t>these cohorts?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3786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none" dirty="0" smtClean="0"/>
              <a:t>Any questions or suggestions?</a:t>
            </a:r>
            <a:endParaRPr lang="en-GB" b="1" cap="none" dirty="0"/>
          </a:p>
        </p:txBody>
      </p:sp>
    </p:spTree>
    <p:extLst>
      <p:ext uri="{BB962C8B-B14F-4D97-AF65-F5344CB8AC3E}">
        <p14:creationId xmlns:p14="http://schemas.microsoft.com/office/powerpoint/2010/main" val="9052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50</TotalTime>
  <Words>372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Corbel</vt:lpstr>
      <vt:lpstr>Wingdings</vt:lpstr>
      <vt:lpstr>Banded</vt:lpstr>
      <vt:lpstr>NHS Long Term Plan</vt:lpstr>
      <vt:lpstr>Headlines</vt:lpstr>
      <vt:lpstr>References to Housing </vt:lpstr>
      <vt:lpstr>What is the Impact to Housing Provision?</vt:lpstr>
      <vt:lpstr>What can Housing Professionals do?</vt:lpstr>
      <vt:lpstr>Any questions or suggestions?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NHS Long Term Plan</dc:title>
  <dc:creator>Gita Prasad</dc:creator>
  <cp:lastModifiedBy>User</cp:lastModifiedBy>
  <cp:revision>7</cp:revision>
  <cp:lastPrinted>2019-06-09T11:29:38Z</cp:lastPrinted>
  <dcterms:created xsi:type="dcterms:W3CDTF">2019-06-09T10:46:42Z</dcterms:created>
  <dcterms:modified xsi:type="dcterms:W3CDTF">2019-06-09T19:35:51Z</dcterms:modified>
</cp:coreProperties>
</file>