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6" r:id="rId5"/>
    <p:sldId id="261" r:id="rId6"/>
    <p:sldId id="262" r:id="rId7"/>
    <p:sldId id="263" r:id="rId8"/>
    <p:sldId id="265" r:id="rId9"/>
    <p:sldId id="264" r:id="rId10"/>
    <p:sldId id="267" r:id="rId11"/>
    <p:sldId id="260" r:id="rId12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10" y="5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Support_materials/Other_reports_and_guidance/HLIN-DAW2019_Summary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DHWG" TargetMode="External"/><Relationship Id="rId4" Type="http://schemas.openxmlformats.org/officeDocument/2006/relationships/hyperlink" Target="http://www.scie.org.uk/dementia/support/hous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lin.org.uk/blog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>
                <a:latin typeface="Whitney-Book"/>
              </a:rPr>
              <a:t>Jeremy Porteus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Whitney-Book"/>
              </a:rPr>
              <a:t>Chief Executive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June/July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twitter at 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, @</a:t>
            </a:r>
            <a:r>
              <a:rPr lang="en-GB" altLang="en-US" sz="2000" dirty="0" err="1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@</a:t>
            </a:r>
            <a:r>
              <a:rPr lang="en-GB" altLang="en-US" sz="2000" dirty="0" err="1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445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713163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13150"/>
            <a:ext cx="51117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Housing LIN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c/o PRP, the Ideas Store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10 Lindsey Street, Clerkenwell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London EC1A 9HP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email: </a:t>
            </a:r>
            <a:r>
              <a:rPr lang="en-GB" altLang="en-US" sz="2000">
                <a:latin typeface="Whitney-Book"/>
                <a:hlinkClick r:id="rId4"/>
              </a:rPr>
              <a:t>info@housinglin.org.uk</a:t>
            </a:r>
            <a:r>
              <a:rPr lang="en-GB" altLang="en-US" sz="2000">
                <a:latin typeface="Whitney-Book"/>
              </a:rPr>
              <a:t> 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website: </a:t>
            </a:r>
            <a:r>
              <a:rPr lang="en-GB" altLang="en-US" sz="2000">
                <a:latin typeface="Whitney-Book"/>
                <a:hlinkClick r:id="rId5"/>
              </a:rPr>
              <a:t>www.housinglin.org.uk</a:t>
            </a:r>
            <a:r>
              <a:rPr lang="en-GB" altLang="en-US" sz="2000">
                <a:latin typeface="Whitney-Book"/>
              </a:rPr>
              <a:t>  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Twitter: @HousingLIN @HousingLINews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regional delivery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879500"/>
            <a:ext cx="10585450" cy="3952875"/>
          </a:xfrm>
        </p:spPr>
        <p:txBody>
          <a:bodyPr/>
          <a:lstStyle/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We have boosted our central resource to support regional co-chairs by: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Clare Skidmore, Strategic Lead for Influencing and Networks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Lois Beech, Stakeholder Engagement and Research Officer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Jerome </a:t>
            </a:r>
            <a:r>
              <a:rPr lang="en-GB" sz="1600" dirty="0" err="1"/>
              <a:t>Billeter</a:t>
            </a:r>
            <a:r>
              <a:rPr lang="en-GB" sz="1600" dirty="0"/>
              <a:t>, Business Support Manage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Sophie Fox, Business Support Officer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ok"/>
              </a:rPr>
              <a:t>Work closely with chairs to identify: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venues in each region (minimum of 2 meetings pa) and tour of schemes; 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Highlighting national Housing LIN activities from influencing, research and consultancy </a:t>
            </a:r>
            <a:r>
              <a:rPr lang="en-US" altLang="en-US" sz="1600" dirty="0" err="1">
                <a:latin typeface="Whitney-Book"/>
              </a:rPr>
              <a:t>programmes</a:t>
            </a:r>
            <a:endParaRPr lang="en-US" altLang="en-US" sz="1600" dirty="0">
              <a:latin typeface="Whitney-Book"/>
            </a:endParaRP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Possible case studies, blogs or other resources for future publication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Share findings and access or support learning from Housing LIN Consult</a:t>
            </a: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1FD3F-088B-487E-8B9A-F777E4803BA6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56FB5C8-9E35-4F62-A407-EB7950933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202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2018 Year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4D2DC9-D4AB-4695-A9C9-B8AF64C839E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1FB7B1B3-5219-48D2-8490-8DE36E5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D5B3D27-5EC2-4506-AF15-EC22614ED4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79" y="1871935"/>
            <a:ext cx="5761038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Sets out 2018 highlights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Key statistics (analytics about our membership and online engagement/interests)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Major influencing activities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Grand Challenge on Ageing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Significant consultancy work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the LGA Housing Advisor </a:t>
            </a:r>
            <a:r>
              <a:rPr lang="en-US" altLang="en-US" dirty="0" err="1">
                <a:latin typeface="Whitney-Bold"/>
              </a:rPr>
              <a:t>Programme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Regional events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Wales and new Scotland network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Acknowledge sponsors’ generous support </a:t>
            </a:r>
          </a:p>
          <a:p>
            <a:pPr algn="l">
              <a:buClr>
                <a:srgbClr val="E20176"/>
              </a:buClr>
              <a:defRPr/>
            </a:pPr>
            <a:endParaRPr lang="en-US" altLang="en-US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48E40-9D36-444D-A912-ACF8B83E4C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800697"/>
            <a:ext cx="3054098" cy="4319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Some of our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871935"/>
            <a:ext cx="5832723" cy="4418260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living)</a:t>
            </a:r>
            <a:endParaRPr lang="en-GB" altLang="en-US" sz="20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Older People and Ageing inquiry (oral evidence on housing standards and older people’s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Housing and Care for Older People on housing and technology hearing (oral evidence on TAPPI = Technology for an Ageing Population: Panel for Innovation)</a:t>
            </a:r>
            <a:endParaRPr lang="en-US" altLang="en-US" sz="2000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87" y="1871935"/>
            <a:ext cx="305464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51F30-102D-4343-8275-1E4C8764BFC0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792FB0A-98EA-4E1A-9233-070A5C4C89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07839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Spotlight on extra care housing videos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15F63-C78F-48A6-ADFA-E223A97C323A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8993724B-15AE-4A9C-A0F2-FD44FD81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9" y="1943942"/>
            <a:ext cx="10585176" cy="3888433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What is extra care housing?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Designing homes for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Living with dementia in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Extra care: </a:t>
            </a:r>
            <a:r>
              <a:rPr lang="en-GB" sz="2000" dirty="0">
                <a:latin typeface="Whitney-Bold"/>
              </a:rPr>
              <a:t>a </a:t>
            </a:r>
            <a:r>
              <a:rPr lang="en-GB" sz="2000" dirty="0" err="1">
                <a:latin typeface="Whitney-Bold"/>
              </a:rPr>
              <a:t>reabling</a:t>
            </a:r>
            <a:r>
              <a:rPr lang="en-GB" sz="2000" dirty="0">
                <a:latin typeface="Whitney-Bold"/>
              </a:rPr>
              <a:t> and caring environment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Digital Revolution in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Bridging the Health and Housing Gap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The Future for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Listening to residents in extra care housing: findings from the ECHO research project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Influencing policy and operations: outcomes from the ECHO research project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5127" name="Picture 7" descr="C:\Users\Jeremy\Pictures\Video-screenshot-560.jpg">
            <a:extLst>
              <a:ext uri="{FF2B5EF4-FFF2-40B4-BE49-F238E27FC236}">
                <a16:creationId xmlns:a16="http://schemas.microsoft.com/office/drawing/2014/main" id="{C9590B98-5EB3-4CA9-ABC2-A67290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01" y="2015951"/>
            <a:ext cx="4799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for Older People 2019 Awards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511895"/>
            <a:ext cx="6480423" cy="4680520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000" b="1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EAC awards voted by over 18,990 older residents. Held last month in Manchester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South East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 Swift House, Maidenhead, Berks. Managed by </a:t>
            </a:r>
            <a:r>
              <a:rPr lang="en-GB" altLang="en-US" dirty="0" err="1">
                <a:latin typeface="Whitney-Bold"/>
                <a:cs typeface="Arial" panose="020B0604020202020204" pitchFamily="34" charset="0"/>
              </a:rPr>
              <a:t>YourLife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 Management Service</a:t>
            </a:r>
          </a:p>
          <a:p>
            <a:pPr lvl="1" algn="l">
              <a:spcAft>
                <a:spcPts val="600"/>
              </a:spcAft>
              <a:buClr>
                <a:srgbClr val="FF0000"/>
              </a:buClr>
            </a:pP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Overall national Housing LIN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West End Village, Stoke. Managed by Staffordshire Housing Association</a:t>
            </a: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D0455D83-80B4-4513-9BB6-E286B9D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301" y="1943943"/>
            <a:ext cx="30607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Dementia Awareness Week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9720263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Round-up of Housing LIN daily best practice examples released during #DAW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www.housinglin.org.uk/News/Dementia-Care-Best-Practice-End-of-Week-Roundup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New SCIE Dementia and Housing gateway (supported by the Housing LIN)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4"/>
              </a:rPr>
              <a:t>www.scie.org.uk/dementia/support/housing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of the Dementia and Housing Working Group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2"/>
                </a:solidFill>
                <a:latin typeface="Whitney-Bold"/>
                <a:hlinkClick r:id="rId5"/>
              </a:rPr>
              <a:t>www.housinglin.org.uk/DHWG</a:t>
            </a:r>
            <a:r>
              <a:rPr lang="en-GB" altLang="en-US" dirty="0">
                <a:solidFill>
                  <a:schemeClr val="bg2"/>
                </a:solidFill>
                <a:latin typeface="Whitney-Bold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8" y="1800408"/>
            <a:ext cx="10471125" cy="4247968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case studies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Designing inclusive Later Living communities for HAPPI                                                                                     residents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Creating Quality Supported Living Homes with tailored                                                                                  person centred support for Adults with Learning Disabilities                                                          in Cornwall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viewpoint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Exploring how to develop effective services to reduce                                                      loneliness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Selection of Housing LIN blogs at </a:t>
            </a:r>
            <a:r>
              <a:rPr lang="en-GB" sz="2000" dirty="0">
                <a:latin typeface="Whitney-Bold"/>
                <a:hlinkClick r:id="rId3"/>
              </a:rPr>
              <a:t>ww.housinglin.org.uk/blogs</a:t>
            </a:r>
            <a:r>
              <a:rPr lang="en-GB" sz="2000" dirty="0">
                <a:latin typeface="Whitney-Bold"/>
              </a:rPr>
              <a:t> </a:t>
            </a:r>
            <a:endParaRPr lang="en-US" altLang="en-US" sz="2000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2E903-E47B-4E83-837F-6AD40903E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80" y="2015951"/>
            <a:ext cx="2850658" cy="4031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44063"/>
            <a:ext cx="6840760" cy="4152756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RCOT Adaptations without Delay (updated report launched in London and Edinburgh on 14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Later living survey findings with Shakespeare Martineau (report launched in Manchester on 25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National housing design awards (ceremony on 11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APPG on Housing and Care for Older People HAPPI 5 report on Private Rented Sector and housing for </a:t>
            </a:r>
            <a:r>
              <a:rPr lang="en-GB" altLang="en-US" sz="2000">
                <a:latin typeface="Whitney-Bold"/>
              </a:rPr>
              <a:t>older people </a:t>
            </a:r>
            <a:r>
              <a:rPr lang="en-GB" altLang="en-US" sz="2000" dirty="0">
                <a:latin typeface="Whitney-Bold"/>
              </a:rPr>
              <a:t>(due out 17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Future Leaders programme for Early Career professionals (sponsored by Thirteen Group)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 selection of forthcoming training courses </a:t>
            </a:r>
            <a:r>
              <a:rPr lang="en-GB" altLang="en-US" sz="2000" dirty="0" err="1">
                <a:latin typeface="Whitney-Bold"/>
              </a:rPr>
              <a:t>inc</a:t>
            </a:r>
            <a:r>
              <a:rPr lang="en-GB" altLang="en-US" sz="2000" dirty="0">
                <a:latin typeface="Whitney-Bold"/>
              </a:rPr>
              <a:t> Autism and MCA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Whitney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60F1F-1B85-47BA-A636-9486B1EE2F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59" y="1744062"/>
            <a:ext cx="3054303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713</Words>
  <Application>Microsoft Office PowerPoint</Application>
  <PresentationFormat>Custom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Whitney-Bold</vt:lpstr>
      <vt:lpstr>Whitney-Book</vt:lpstr>
      <vt:lpstr>Wingdings</vt:lpstr>
      <vt:lpstr>Default Design</vt:lpstr>
      <vt:lpstr>Housing LIN Update</vt:lpstr>
      <vt:lpstr>Housing LIN regional delivery</vt:lpstr>
      <vt:lpstr>Housing LIN 2018 Year Book</vt:lpstr>
      <vt:lpstr>Some of our Housing LIN influencing activities</vt:lpstr>
      <vt:lpstr>Spotlight on extra care housing videos</vt:lpstr>
      <vt:lpstr>Housing for Older People 2019 Awards</vt:lpstr>
      <vt:lpstr>Recent Dementia Awareness Week</vt:lpstr>
      <vt:lpstr>Other recent Housing LIN resources</vt:lpstr>
      <vt:lpstr>Upcoming HLIN resources/programmes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Sophie Fox</cp:lastModifiedBy>
  <cp:revision>57</cp:revision>
  <dcterms:created xsi:type="dcterms:W3CDTF">2011-06-14T09:01:47Z</dcterms:created>
  <dcterms:modified xsi:type="dcterms:W3CDTF">2019-06-25T08:47:05Z</dcterms:modified>
</cp:coreProperties>
</file>