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19"/>
  </p:notesMasterIdLst>
  <p:handoutMasterIdLst>
    <p:handoutMasterId r:id="rId20"/>
  </p:handoutMasterIdLst>
  <p:sldIdLst>
    <p:sldId id="271" r:id="rId5"/>
    <p:sldId id="336" r:id="rId6"/>
    <p:sldId id="335" r:id="rId7"/>
    <p:sldId id="330" r:id="rId8"/>
    <p:sldId id="333" r:id="rId9"/>
    <p:sldId id="334" r:id="rId10"/>
    <p:sldId id="309" r:id="rId11"/>
    <p:sldId id="303" r:id="rId12"/>
    <p:sldId id="312" r:id="rId13"/>
    <p:sldId id="337" r:id="rId14"/>
    <p:sldId id="305" r:id="rId15"/>
    <p:sldId id="306" r:id="rId16"/>
    <p:sldId id="307" r:id="rId17"/>
    <p:sldId id="338" r:id="rId18"/>
  </p:sldIdLst>
  <p:sldSz cx="9144000" cy="5143500" type="screen16x9"/>
  <p:notesSz cx="6858000" cy="9144000"/>
  <p:defaultTextStyle>
    <a:defPPr>
      <a:defRPr lang="en-US"/>
    </a:defPPr>
    <a:lvl1pPr marL="0" algn="l" defTabSz="685755" rtl="0" eaLnBrk="1" latinLnBrk="0" hangingPunct="1">
      <a:defRPr sz="1350" kern="1200">
        <a:solidFill>
          <a:schemeClr val="tx1"/>
        </a:solidFill>
        <a:latin typeface="+mn-lt"/>
        <a:ea typeface="+mn-ea"/>
        <a:cs typeface="+mn-cs"/>
      </a:defRPr>
    </a:lvl1pPr>
    <a:lvl2pPr marL="342878" algn="l" defTabSz="685755" rtl="0" eaLnBrk="1" latinLnBrk="0" hangingPunct="1">
      <a:defRPr sz="1350" kern="1200">
        <a:solidFill>
          <a:schemeClr val="tx1"/>
        </a:solidFill>
        <a:latin typeface="+mn-lt"/>
        <a:ea typeface="+mn-ea"/>
        <a:cs typeface="+mn-cs"/>
      </a:defRPr>
    </a:lvl2pPr>
    <a:lvl3pPr marL="685755" algn="l" defTabSz="685755" rtl="0" eaLnBrk="1" latinLnBrk="0" hangingPunct="1">
      <a:defRPr sz="1350" kern="1200">
        <a:solidFill>
          <a:schemeClr val="tx1"/>
        </a:solidFill>
        <a:latin typeface="+mn-lt"/>
        <a:ea typeface="+mn-ea"/>
        <a:cs typeface="+mn-cs"/>
      </a:defRPr>
    </a:lvl3pPr>
    <a:lvl4pPr marL="1028633" algn="l" defTabSz="685755" rtl="0" eaLnBrk="1" latinLnBrk="0" hangingPunct="1">
      <a:defRPr sz="1350" kern="1200">
        <a:solidFill>
          <a:schemeClr val="tx1"/>
        </a:solidFill>
        <a:latin typeface="+mn-lt"/>
        <a:ea typeface="+mn-ea"/>
        <a:cs typeface="+mn-cs"/>
      </a:defRPr>
    </a:lvl4pPr>
    <a:lvl5pPr marL="1371511" algn="l" defTabSz="685755" rtl="0" eaLnBrk="1" latinLnBrk="0" hangingPunct="1">
      <a:defRPr sz="1350" kern="1200">
        <a:solidFill>
          <a:schemeClr val="tx1"/>
        </a:solidFill>
        <a:latin typeface="+mn-lt"/>
        <a:ea typeface="+mn-ea"/>
        <a:cs typeface="+mn-cs"/>
      </a:defRPr>
    </a:lvl5pPr>
    <a:lvl6pPr marL="1714389" algn="l" defTabSz="685755" rtl="0" eaLnBrk="1" latinLnBrk="0" hangingPunct="1">
      <a:defRPr sz="1350" kern="1200">
        <a:solidFill>
          <a:schemeClr val="tx1"/>
        </a:solidFill>
        <a:latin typeface="+mn-lt"/>
        <a:ea typeface="+mn-ea"/>
        <a:cs typeface="+mn-cs"/>
      </a:defRPr>
    </a:lvl6pPr>
    <a:lvl7pPr marL="2057266" algn="l" defTabSz="685755" rtl="0" eaLnBrk="1" latinLnBrk="0" hangingPunct="1">
      <a:defRPr sz="1350" kern="1200">
        <a:solidFill>
          <a:schemeClr val="tx1"/>
        </a:solidFill>
        <a:latin typeface="+mn-lt"/>
        <a:ea typeface="+mn-ea"/>
        <a:cs typeface="+mn-cs"/>
      </a:defRPr>
    </a:lvl7pPr>
    <a:lvl8pPr marL="2400145" algn="l" defTabSz="685755" rtl="0" eaLnBrk="1" latinLnBrk="0" hangingPunct="1">
      <a:defRPr sz="1350" kern="1200">
        <a:solidFill>
          <a:schemeClr val="tx1"/>
        </a:solidFill>
        <a:latin typeface="+mn-lt"/>
        <a:ea typeface="+mn-ea"/>
        <a:cs typeface="+mn-cs"/>
      </a:defRPr>
    </a:lvl8pPr>
    <a:lvl9pPr marL="2743022" algn="l" defTabSz="685755"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4E4D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4" autoAdjust="0"/>
    <p:restoredTop sz="46283" autoAdjust="0"/>
  </p:normalViewPr>
  <p:slideViewPr>
    <p:cSldViewPr snapToGrid="0" snapToObjects="1" showGuides="1">
      <p:cViewPr varScale="1">
        <p:scale>
          <a:sx n="51" d="100"/>
          <a:sy n="51" d="100"/>
        </p:scale>
        <p:origin x="2048" y="44"/>
      </p:cViewPr>
      <p:guideLst>
        <p:guide orient="horz" pos="1620"/>
        <p:guide pos="2880"/>
      </p:guideLst>
    </p:cSldViewPr>
  </p:slideViewPr>
  <p:notesTextViewPr>
    <p:cViewPr>
      <p:scale>
        <a:sx n="1" d="1"/>
        <a:sy n="1" d="1"/>
      </p:scale>
      <p:origin x="0" y="0"/>
    </p:cViewPr>
  </p:notesTextViewPr>
  <p:notesViewPr>
    <p:cSldViewPr snapToGrid="0" snapToObjects="1" showGuides="1">
      <p:cViewPr varScale="1">
        <p:scale>
          <a:sx n="94" d="100"/>
          <a:sy n="94" d="100"/>
        </p:scale>
        <p:origin x="284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8D04FDB2-C56E-4A16-850A-D48127724F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 xmlns:a16="http://schemas.microsoft.com/office/drawing/2014/main" id="{4E75BF6A-D09B-458D-9BCC-25FD0E34B1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B96BD8-71CF-4441-8FA8-4F2B18FF236A}" type="datetimeFigureOut">
              <a:rPr lang="en-GB" smtClean="0"/>
              <a:t>20/06/2019</a:t>
            </a:fld>
            <a:endParaRPr lang="en-GB"/>
          </a:p>
        </p:txBody>
      </p:sp>
      <p:sp>
        <p:nvSpPr>
          <p:cNvPr id="4" name="Footer Placeholder 3">
            <a:extLst>
              <a:ext uri="{FF2B5EF4-FFF2-40B4-BE49-F238E27FC236}">
                <a16:creationId xmlns="" xmlns:a16="http://schemas.microsoft.com/office/drawing/2014/main" id="{14643E3C-A977-4F26-BE2F-B9EFF967FA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354332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DF9562-1C10-DA41-81BF-C3E1C6005CFC}" type="datetimeFigureOut">
              <a:rPr lang="en-US" smtClean="0"/>
              <a:t>6/20/2019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6DE115-B3D8-BD44-9736-F8569CA32761}" type="slidenum">
              <a:rPr lang="en-US" smtClean="0"/>
              <a:t>‹#›</a:t>
            </a:fld>
            <a:endParaRPr lang="en-US"/>
          </a:p>
        </p:txBody>
      </p:sp>
    </p:spTree>
    <p:extLst>
      <p:ext uri="{BB962C8B-B14F-4D97-AF65-F5344CB8AC3E}">
        <p14:creationId xmlns:p14="http://schemas.microsoft.com/office/powerpoint/2010/main" val="1104652716"/>
      </p:ext>
    </p:extLst>
  </p:cSld>
  <p:clrMap bg1="lt1" tx1="dk1" bg2="lt2" tx2="dk2" accent1="accent1" accent2="accent2" accent3="accent3" accent4="accent4" accent5="accent5" accent6="accent6" hlink="hlink" folHlink="folHlink"/>
  <p:notesStyle>
    <a:lvl1pPr marL="0" algn="l" defTabSz="685755" rtl="0" eaLnBrk="1" latinLnBrk="0" hangingPunct="1">
      <a:defRPr sz="900" kern="1200">
        <a:solidFill>
          <a:schemeClr val="tx1"/>
        </a:solidFill>
        <a:latin typeface="+mn-lt"/>
        <a:ea typeface="+mn-ea"/>
        <a:cs typeface="+mn-cs"/>
      </a:defRPr>
    </a:lvl1pPr>
    <a:lvl2pPr marL="342878" algn="l" defTabSz="685755" rtl="0" eaLnBrk="1" latinLnBrk="0" hangingPunct="1">
      <a:defRPr sz="900" kern="1200">
        <a:solidFill>
          <a:schemeClr val="tx1"/>
        </a:solidFill>
        <a:latin typeface="+mn-lt"/>
        <a:ea typeface="+mn-ea"/>
        <a:cs typeface="+mn-cs"/>
      </a:defRPr>
    </a:lvl2pPr>
    <a:lvl3pPr marL="685755" algn="l" defTabSz="685755" rtl="0" eaLnBrk="1" latinLnBrk="0" hangingPunct="1">
      <a:defRPr sz="900" kern="1200">
        <a:solidFill>
          <a:schemeClr val="tx1"/>
        </a:solidFill>
        <a:latin typeface="+mn-lt"/>
        <a:ea typeface="+mn-ea"/>
        <a:cs typeface="+mn-cs"/>
      </a:defRPr>
    </a:lvl3pPr>
    <a:lvl4pPr marL="1028633" algn="l" defTabSz="685755" rtl="0" eaLnBrk="1" latinLnBrk="0" hangingPunct="1">
      <a:defRPr sz="900" kern="1200">
        <a:solidFill>
          <a:schemeClr val="tx1"/>
        </a:solidFill>
        <a:latin typeface="+mn-lt"/>
        <a:ea typeface="+mn-ea"/>
        <a:cs typeface="+mn-cs"/>
      </a:defRPr>
    </a:lvl4pPr>
    <a:lvl5pPr marL="1371511" algn="l" defTabSz="685755" rtl="0" eaLnBrk="1" latinLnBrk="0" hangingPunct="1">
      <a:defRPr sz="900" kern="1200">
        <a:solidFill>
          <a:schemeClr val="tx1"/>
        </a:solidFill>
        <a:latin typeface="+mn-lt"/>
        <a:ea typeface="+mn-ea"/>
        <a:cs typeface="+mn-cs"/>
      </a:defRPr>
    </a:lvl5pPr>
    <a:lvl6pPr marL="1714389" algn="l" defTabSz="685755" rtl="0" eaLnBrk="1" latinLnBrk="0" hangingPunct="1">
      <a:defRPr sz="900" kern="1200">
        <a:solidFill>
          <a:schemeClr val="tx1"/>
        </a:solidFill>
        <a:latin typeface="+mn-lt"/>
        <a:ea typeface="+mn-ea"/>
        <a:cs typeface="+mn-cs"/>
      </a:defRPr>
    </a:lvl6pPr>
    <a:lvl7pPr marL="2057266" algn="l" defTabSz="685755" rtl="0" eaLnBrk="1" latinLnBrk="0" hangingPunct="1">
      <a:defRPr sz="900" kern="1200">
        <a:solidFill>
          <a:schemeClr val="tx1"/>
        </a:solidFill>
        <a:latin typeface="+mn-lt"/>
        <a:ea typeface="+mn-ea"/>
        <a:cs typeface="+mn-cs"/>
      </a:defRPr>
    </a:lvl7pPr>
    <a:lvl8pPr marL="2400145" algn="l" defTabSz="685755" rtl="0" eaLnBrk="1" latinLnBrk="0" hangingPunct="1">
      <a:defRPr sz="900" kern="1200">
        <a:solidFill>
          <a:schemeClr val="tx1"/>
        </a:solidFill>
        <a:latin typeface="+mn-lt"/>
        <a:ea typeface="+mn-ea"/>
        <a:cs typeface="+mn-cs"/>
      </a:defRPr>
    </a:lvl8pPr>
    <a:lvl9pPr marL="2743022" algn="l" defTabSz="685755"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6DE115-B3D8-BD44-9736-F8569CA32761}" type="slidenum">
              <a:rPr lang="en-US" smtClean="0"/>
              <a:t>2</a:t>
            </a:fld>
            <a:endParaRPr lang="en-US"/>
          </a:p>
        </p:txBody>
      </p:sp>
    </p:spTree>
    <p:extLst>
      <p:ext uri="{BB962C8B-B14F-4D97-AF65-F5344CB8AC3E}">
        <p14:creationId xmlns:p14="http://schemas.microsoft.com/office/powerpoint/2010/main" val="2190288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sz="900" dirty="0" smtClean="0">
                <a:solidFill>
                  <a:srgbClr val="FF0000"/>
                </a:solidFill>
                <a:latin typeface="Trueno" panose="00000500000000000000" pitchFamily="50" charset="0"/>
              </a:rPr>
              <a:t>This is</a:t>
            </a:r>
            <a:r>
              <a:rPr lang="en-GB" sz="900" baseline="0" dirty="0" smtClean="0">
                <a:solidFill>
                  <a:srgbClr val="FF0000"/>
                </a:solidFill>
                <a:latin typeface="Trueno" panose="00000500000000000000" pitchFamily="50" charset="0"/>
              </a:rPr>
              <a:t> a site at South </a:t>
            </a:r>
            <a:r>
              <a:rPr lang="en-GB" sz="900" baseline="0" dirty="0" err="1" smtClean="0">
                <a:solidFill>
                  <a:srgbClr val="FF0000"/>
                </a:solidFill>
                <a:latin typeface="Trueno" panose="00000500000000000000" pitchFamily="50" charset="0"/>
              </a:rPr>
              <a:t>Seaham</a:t>
            </a:r>
            <a:r>
              <a:rPr lang="en-GB" sz="900" baseline="0" dirty="0" smtClean="0">
                <a:solidFill>
                  <a:srgbClr val="FF0000"/>
                </a:solidFill>
                <a:latin typeface="Trueno" panose="00000500000000000000" pitchFamily="50" charset="0"/>
              </a:rPr>
              <a:t>, in East </a:t>
            </a:r>
            <a:r>
              <a:rPr lang="en-GB" sz="900" baseline="0" dirty="0" err="1" smtClean="0">
                <a:solidFill>
                  <a:srgbClr val="FF0000"/>
                </a:solidFill>
                <a:latin typeface="Trueno" panose="00000500000000000000" pitchFamily="50" charset="0"/>
              </a:rPr>
              <a:t>Durahm</a:t>
            </a:r>
            <a:endParaRPr lang="en-GB" sz="900" dirty="0" smtClean="0">
              <a:solidFill>
                <a:srgbClr val="FF0000"/>
              </a:solidFill>
              <a:latin typeface="Trueno" panose="00000500000000000000" pitchFamily="50" charset="0"/>
            </a:endParaRPr>
          </a:p>
          <a:p>
            <a:pPr marL="342900" lvl="0" indent="-342900">
              <a:buFont typeface="Arial" panose="020B0604020202020204" pitchFamily="34" charset="0"/>
              <a:buChar char="•"/>
            </a:pPr>
            <a:endParaRPr lang="en-GB" sz="900" dirty="0" smtClean="0">
              <a:solidFill>
                <a:srgbClr val="FF0000"/>
              </a:solidFill>
              <a:latin typeface="Trueno" panose="00000500000000000000" pitchFamily="50" charset="0"/>
            </a:endParaRPr>
          </a:p>
          <a:p>
            <a:pPr marL="342900" lvl="0" indent="-342900">
              <a:buFont typeface="Arial" panose="020B0604020202020204" pitchFamily="34" charset="0"/>
              <a:buChar char="•"/>
            </a:pPr>
            <a:r>
              <a:rPr lang="en-GB" sz="900" dirty="0" smtClean="0">
                <a:solidFill>
                  <a:srgbClr val="FF0000"/>
                </a:solidFill>
                <a:latin typeface="Trueno" panose="00000500000000000000" pitchFamily="50" charset="0"/>
              </a:rPr>
              <a:t>Where 1,500 homes will be built</a:t>
            </a:r>
          </a:p>
          <a:p>
            <a:pPr marL="342900" lvl="0" indent="-342900">
              <a:buFont typeface="Arial" panose="020B0604020202020204" pitchFamily="34" charset="0"/>
              <a:buChar char="•"/>
            </a:pPr>
            <a:r>
              <a:rPr lang="en-GB" sz="900" dirty="0" smtClean="0">
                <a:solidFill>
                  <a:srgbClr val="4F4E56"/>
                </a:solidFill>
                <a:latin typeface="Trueno" panose="00000500000000000000" pitchFamily="50" charset="0"/>
              </a:rPr>
              <a:t>HG will develop 1,000 homes (750 affordable and 250 outright sales</a:t>
            </a:r>
            <a:r>
              <a:rPr lang="en-GB" sz="900" baseline="0" dirty="0" smtClean="0">
                <a:solidFill>
                  <a:srgbClr val="4F4E56"/>
                </a:solidFill>
                <a:latin typeface="Trueno" panose="00000500000000000000" pitchFamily="50" charset="0"/>
              </a:rPr>
              <a:t> over a 10 year programme</a:t>
            </a:r>
          </a:p>
          <a:p>
            <a:pPr marL="342900" lvl="0" indent="-342900">
              <a:buFont typeface="Arial" panose="020B0604020202020204" pitchFamily="34" charset="0"/>
              <a:buChar char="•"/>
            </a:pPr>
            <a:r>
              <a:rPr lang="en-GB" sz="900" baseline="0" dirty="0" smtClean="0">
                <a:solidFill>
                  <a:srgbClr val="4F4E56"/>
                </a:solidFill>
                <a:latin typeface="Trueno" panose="00000500000000000000" pitchFamily="50" charset="0"/>
              </a:rPr>
              <a:t>This development will be a digitally connected village, one of the first of its kind, certainly the first one HG have been involved with</a:t>
            </a:r>
            <a:endParaRPr lang="en-GB" sz="900" dirty="0" smtClean="0">
              <a:solidFill>
                <a:srgbClr val="4F4E56"/>
              </a:solidFill>
              <a:latin typeface="Trueno" panose="00000500000000000000" pitchFamily="50" charset="0"/>
            </a:endParaRPr>
          </a:p>
          <a:p>
            <a:pPr marL="342900" lvl="0" indent="-342900">
              <a:buFont typeface="Arial" panose="020B0604020202020204" pitchFamily="34" charset="0"/>
              <a:buChar char="•"/>
            </a:pPr>
            <a:endParaRPr lang="en-GB" sz="900" dirty="0" smtClean="0">
              <a:solidFill>
                <a:srgbClr val="4F4E56"/>
              </a:solidFill>
              <a:latin typeface="Trueno" panose="00000500000000000000" pitchFamily="50" charset="0"/>
            </a:endParaRPr>
          </a:p>
          <a:p>
            <a:pPr marL="342900" lvl="0" indent="-342900">
              <a:buFont typeface="Arial" panose="020B0604020202020204" pitchFamily="34" charset="0"/>
              <a:buChar char="•"/>
            </a:pPr>
            <a:r>
              <a:rPr lang="en-GB" sz="900" dirty="0" smtClean="0">
                <a:solidFill>
                  <a:srgbClr val="4F4E56"/>
                </a:solidFill>
                <a:latin typeface="Trueno" panose="00000500000000000000" pitchFamily="50" charset="0"/>
              </a:rPr>
              <a:t>Site history </a:t>
            </a:r>
          </a:p>
          <a:p>
            <a:pPr marL="342900" lvl="0" indent="-342900">
              <a:buFont typeface="Arial" panose="020B0604020202020204" pitchFamily="34" charset="0"/>
              <a:buChar char="•"/>
            </a:pPr>
            <a:r>
              <a:rPr lang="en-GB" sz="900" dirty="0" smtClean="0">
                <a:solidFill>
                  <a:srgbClr val="4F4E56"/>
                </a:solidFill>
                <a:latin typeface="Trueno" panose="00000500000000000000" pitchFamily="50" charset="0"/>
              </a:rPr>
              <a:t>77.75 hectares in single ownership</a:t>
            </a:r>
          </a:p>
          <a:p>
            <a:pPr marL="342900" lvl="0" indent="-342900">
              <a:buFont typeface="Arial" panose="020B0604020202020204" pitchFamily="34" charset="0"/>
              <a:buChar char="•"/>
            </a:pPr>
            <a:r>
              <a:rPr lang="en-GB" sz="900" dirty="0" smtClean="0">
                <a:solidFill>
                  <a:srgbClr val="4F4E56"/>
                </a:solidFill>
                <a:latin typeface="Trueno" panose="00000500000000000000" pitchFamily="50" charset="0"/>
              </a:rPr>
              <a:t>Employment allocation</a:t>
            </a:r>
          </a:p>
          <a:p>
            <a:pPr marL="342900" lvl="0" indent="-342900">
              <a:buFont typeface="Arial" panose="020B0604020202020204" pitchFamily="34" charset="0"/>
              <a:buChar char="•"/>
            </a:pPr>
            <a:r>
              <a:rPr lang="en-GB" sz="900" dirty="0" smtClean="0">
                <a:solidFill>
                  <a:srgbClr val="4F4E56"/>
                </a:solidFill>
                <a:latin typeface="Trueno" panose="00000500000000000000" pitchFamily="50" charset="0"/>
              </a:rPr>
              <a:t>50% affordable</a:t>
            </a:r>
          </a:p>
          <a:p>
            <a:pPr marL="342900" lvl="0" indent="-342900">
              <a:buFont typeface="Arial" panose="020B0604020202020204" pitchFamily="34" charset="0"/>
              <a:buChar char="•"/>
            </a:pPr>
            <a:r>
              <a:rPr lang="en-GB" sz="900" dirty="0" smtClean="0">
                <a:solidFill>
                  <a:srgbClr val="4F4E56"/>
                </a:solidFill>
                <a:latin typeface="Trueno" panose="00000500000000000000" pitchFamily="50" charset="0"/>
              </a:rPr>
              <a:t>Ancillary uses</a:t>
            </a:r>
          </a:p>
          <a:p>
            <a:pPr marL="342900" lvl="0" indent="-342900">
              <a:buFont typeface="Arial" panose="020B0604020202020204" pitchFamily="34" charset="0"/>
              <a:buChar char="•"/>
            </a:pPr>
            <a:r>
              <a:rPr lang="en-GB" sz="900" dirty="0" smtClean="0">
                <a:solidFill>
                  <a:srgbClr val="4F4E56"/>
                </a:solidFill>
                <a:latin typeface="Trueno" panose="00000500000000000000" pitchFamily="50" charset="0"/>
              </a:rPr>
              <a:t>CITB National Skills Academy</a:t>
            </a:r>
          </a:p>
          <a:p>
            <a:pPr marL="342900" lvl="0" indent="-342900">
              <a:buFont typeface="Arial" panose="020B0604020202020204" pitchFamily="34" charset="0"/>
              <a:buChar char="•"/>
            </a:pPr>
            <a:r>
              <a:rPr lang="en-GB" sz="900" dirty="0" smtClean="0">
                <a:solidFill>
                  <a:srgbClr val="4F4E56"/>
                </a:solidFill>
                <a:latin typeface="Trueno" panose="00000500000000000000" pitchFamily="50" charset="0"/>
              </a:rPr>
              <a:t>Circa 1,000 jobs</a:t>
            </a:r>
            <a:endParaRPr lang="en-US" dirty="0" smtClean="0"/>
          </a:p>
          <a:p>
            <a:endParaRPr lang="en-GB" dirty="0"/>
          </a:p>
        </p:txBody>
      </p:sp>
      <p:sp>
        <p:nvSpPr>
          <p:cNvPr id="4" name="Slide Number Placeholder 3"/>
          <p:cNvSpPr>
            <a:spLocks noGrp="1"/>
          </p:cNvSpPr>
          <p:nvPr>
            <p:ph type="sldNum" sz="quarter" idx="10"/>
          </p:nvPr>
        </p:nvSpPr>
        <p:spPr/>
        <p:txBody>
          <a:bodyPr/>
          <a:lstStyle/>
          <a:p>
            <a:fld id="{B86DE115-B3D8-BD44-9736-F8569CA32761}" type="slidenum">
              <a:rPr lang="en-US" smtClean="0"/>
              <a:t>11</a:t>
            </a:fld>
            <a:endParaRPr lang="en-US"/>
          </a:p>
        </p:txBody>
      </p:sp>
    </p:spTree>
    <p:extLst>
      <p:ext uri="{BB962C8B-B14F-4D97-AF65-F5344CB8AC3E}">
        <p14:creationId xmlns:p14="http://schemas.microsoft.com/office/powerpoint/2010/main" val="2608861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55" rtl="0" eaLnBrk="1" fontAlgn="auto" latinLnBrk="0" hangingPunct="1">
              <a:lnSpc>
                <a:spcPct val="100000"/>
              </a:lnSpc>
              <a:spcBef>
                <a:spcPts val="0"/>
              </a:spcBef>
              <a:spcAft>
                <a:spcPts val="0"/>
              </a:spcAft>
              <a:buClrTx/>
              <a:buSzTx/>
              <a:buFontTx/>
              <a:buNone/>
              <a:tabLst/>
              <a:defRPr/>
            </a:pPr>
            <a:r>
              <a:rPr lang="en-GB" baseline="0" dirty="0" smtClean="0"/>
              <a:t>This slide shows the scale of the development which will have a central community wellbeing hub with a </a:t>
            </a:r>
            <a:r>
              <a:rPr lang="en-GB" sz="900" kern="1200" dirty="0" smtClean="0">
                <a:solidFill>
                  <a:schemeClr val="tx1"/>
                </a:solidFill>
                <a:effectLst/>
                <a:latin typeface="+mn-lt"/>
                <a:ea typeface="+mn-ea"/>
                <a:cs typeface="+mn-cs"/>
              </a:rPr>
              <a:t>living lab and technology around the site linking to people</a:t>
            </a:r>
          </a:p>
          <a:p>
            <a:pPr marL="0" marR="0" lvl="0" indent="0" algn="l" defTabSz="685755" rtl="0" eaLnBrk="1" fontAlgn="auto" latinLnBrk="0" hangingPunct="1">
              <a:lnSpc>
                <a:spcPct val="100000"/>
              </a:lnSpc>
              <a:spcBef>
                <a:spcPts val="0"/>
              </a:spcBef>
              <a:spcAft>
                <a:spcPts val="0"/>
              </a:spcAft>
              <a:buClrTx/>
              <a:buSzTx/>
              <a:buFontTx/>
              <a:buNone/>
              <a:tabLst/>
              <a:defRPr/>
            </a:pPr>
            <a:endParaRPr lang="en-GB" sz="900" kern="1200" dirty="0" smtClean="0">
              <a:solidFill>
                <a:schemeClr val="tx1"/>
              </a:solidFill>
              <a:effectLst/>
              <a:latin typeface="+mn-lt"/>
              <a:ea typeface="+mn-ea"/>
              <a:cs typeface="+mn-cs"/>
            </a:endParaRPr>
          </a:p>
          <a:p>
            <a:pPr marL="0" marR="0" lvl="0" indent="0" algn="l" defTabSz="685755" rtl="0" eaLnBrk="1" fontAlgn="auto" latinLnBrk="0" hangingPunct="1">
              <a:lnSpc>
                <a:spcPct val="100000"/>
              </a:lnSpc>
              <a:spcBef>
                <a:spcPts val="0"/>
              </a:spcBef>
              <a:spcAft>
                <a:spcPts val="0"/>
              </a:spcAft>
              <a:buClrTx/>
              <a:buSzTx/>
              <a:buFontTx/>
              <a:buNone/>
              <a:tabLst/>
              <a:defRPr/>
            </a:pPr>
            <a:r>
              <a:rPr lang="en-GB" sz="900" kern="1200" dirty="0" smtClean="0">
                <a:solidFill>
                  <a:schemeClr val="tx1"/>
                </a:solidFill>
                <a:effectLst/>
                <a:latin typeface="+mn-lt"/>
                <a:ea typeface="+mn-ea"/>
                <a:cs typeface="+mn-cs"/>
              </a:rPr>
              <a:t>Looking to have homes which link with the hub so people can remain in their community but move closer to the core hub as they deteriorate. </a:t>
            </a:r>
          </a:p>
          <a:p>
            <a:pPr marL="0" marR="0" lvl="0" indent="0" algn="l" defTabSz="685755" rtl="0" eaLnBrk="1" fontAlgn="auto" latinLnBrk="0" hangingPunct="1">
              <a:lnSpc>
                <a:spcPct val="100000"/>
              </a:lnSpc>
              <a:spcBef>
                <a:spcPts val="0"/>
              </a:spcBef>
              <a:spcAft>
                <a:spcPts val="0"/>
              </a:spcAft>
              <a:buClrTx/>
              <a:buSzTx/>
              <a:buFontTx/>
              <a:buNone/>
              <a:tabLst/>
              <a:defRPr/>
            </a:pPr>
            <a:endParaRPr lang="en-GB" sz="900" kern="1200" dirty="0" smtClean="0">
              <a:solidFill>
                <a:schemeClr val="tx1"/>
              </a:solidFill>
              <a:effectLst/>
              <a:latin typeface="+mn-lt"/>
              <a:ea typeface="+mn-ea"/>
              <a:cs typeface="+mn-cs"/>
            </a:endParaRPr>
          </a:p>
          <a:p>
            <a:pPr marL="0" marR="0" lvl="0" indent="0" algn="l" defTabSz="685755" rtl="0" eaLnBrk="1" fontAlgn="auto" latinLnBrk="0" hangingPunct="1">
              <a:lnSpc>
                <a:spcPct val="100000"/>
              </a:lnSpc>
              <a:spcBef>
                <a:spcPts val="0"/>
              </a:spcBef>
              <a:spcAft>
                <a:spcPts val="0"/>
              </a:spcAft>
              <a:buClrTx/>
              <a:buSzTx/>
              <a:buFontTx/>
              <a:buNone/>
              <a:tabLst/>
              <a:defRPr/>
            </a:pPr>
            <a:r>
              <a:rPr lang="en-GB" sz="900" kern="1200" dirty="0" smtClean="0">
                <a:solidFill>
                  <a:schemeClr val="tx1"/>
                </a:solidFill>
                <a:effectLst/>
                <a:latin typeface="+mn-lt"/>
                <a:ea typeface="+mn-ea"/>
                <a:cs typeface="+mn-cs"/>
              </a:rPr>
              <a:t>There is continued support from local GPs to have a screening and small hub space for people to have Skype calls with a GP in the </a:t>
            </a:r>
            <a:r>
              <a:rPr lang="en-GB" sz="900" kern="1200" dirty="0" err="1" smtClean="0">
                <a:solidFill>
                  <a:schemeClr val="tx1"/>
                </a:solidFill>
                <a:effectLst/>
                <a:latin typeface="+mn-lt"/>
                <a:ea typeface="+mn-ea"/>
                <a:cs typeface="+mn-cs"/>
              </a:rPr>
              <a:t>seaham</a:t>
            </a:r>
            <a:r>
              <a:rPr lang="en-GB" sz="900" kern="1200" dirty="0" smtClean="0">
                <a:solidFill>
                  <a:schemeClr val="tx1"/>
                </a:solidFill>
                <a:effectLst/>
                <a:latin typeface="+mn-lt"/>
                <a:ea typeface="+mn-ea"/>
                <a:cs typeface="+mn-cs"/>
              </a:rPr>
              <a:t> surgery or conduct self service/screening. </a:t>
            </a:r>
          </a:p>
          <a:p>
            <a:pPr marL="0" marR="0" lvl="0" indent="0" algn="l" defTabSz="685755" rtl="0" eaLnBrk="1" fontAlgn="auto" latinLnBrk="0" hangingPunct="1">
              <a:lnSpc>
                <a:spcPct val="100000"/>
              </a:lnSpc>
              <a:spcBef>
                <a:spcPts val="0"/>
              </a:spcBef>
              <a:spcAft>
                <a:spcPts val="0"/>
              </a:spcAft>
              <a:buClrTx/>
              <a:buSzTx/>
              <a:buFontTx/>
              <a:buNone/>
              <a:tabLst/>
              <a:defRPr/>
            </a:pPr>
            <a:endParaRPr lang="en-GB" sz="900" kern="1200" dirty="0" smtClean="0">
              <a:solidFill>
                <a:schemeClr val="tx1"/>
              </a:solidFill>
              <a:effectLst/>
              <a:latin typeface="+mn-lt"/>
              <a:ea typeface="+mn-ea"/>
              <a:cs typeface="+mn-cs"/>
            </a:endParaRPr>
          </a:p>
          <a:p>
            <a:pPr marL="0" marR="0" lvl="0" indent="0" algn="l" defTabSz="685755" rtl="0" eaLnBrk="1" fontAlgn="auto" latinLnBrk="0" hangingPunct="1">
              <a:lnSpc>
                <a:spcPct val="100000"/>
              </a:lnSpc>
              <a:spcBef>
                <a:spcPts val="0"/>
              </a:spcBef>
              <a:spcAft>
                <a:spcPts val="0"/>
              </a:spcAft>
              <a:buClrTx/>
              <a:buSzTx/>
              <a:buFontTx/>
              <a:buNone/>
              <a:tabLst/>
              <a:defRPr/>
            </a:pPr>
            <a:r>
              <a:rPr lang="en-GB" sz="900" kern="1200" dirty="0" smtClean="0">
                <a:solidFill>
                  <a:schemeClr val="tx1"/>
                </a:solidFill>
                <a:effectLst/>
                <a:latin typeface="+mn-lt"/>
                <a:ea typeface="+mn-ea"/>
                <a:cs typeface="+mn-cs"/>
              </a:rPr>
              <a:t>Looking to aid mobility with use of apps around the site. </a:t>
            </a:r>
          </a:p>
          <a:p>
            <a:pPr marL="0" marR="0" lvl="0" indent="0" algn="l" defTabSz="685755" rtl="0" eaLnBrk="1" fontAlgn="auto" latinLnBrk="0" hangingPunct="1">
              <a:lnSpc>
                <a:spcPct val="100000"/>
              </a:lnSpc>
              <a:spcBef>
                <a:spcPts val="0"/>
              </a:spcBef>
              <a:spcAft>
                <a:spcPts val="0"/>
              </a:spcAft>
              <a:buClrTx/>
              <a:buSzTx/>
              <a:buFontTx/>
              <a:buNone/>
              <a:tabLst/>
              <a:defRPr/>
            </a:pPr>
            <a:endParaRPr lang="en-GB" sz="900" kern="1200" dirty="0" smtClean="0">
              <a:solidFill>
                <a:schemeClr val="tx1"/>
              </a:solidFill>
              <a:effectLst/>
              <a:latin typeface="+mn-lt"/>
              <a:ea typeface="+mn-ea"/>
              <a:cs typeface="+mn-cs"/>
            </a:endParaRPr>
          </a:p>
          <a:p>
            <a:pPr marL="0" marR="0" lvl="0" indent="0" algn="l" defTabSz="685755" rtl="0" eaLnBrk="1" fontAlgn="auto" latinLnBrk="0" hangingPunct="1">
              <a:lnSpc>
                <a:spcPct val="100000"/>
              </a:lnSpc>
              <a:spcBef>
                <a:spcPts val="0"/>
              </a:spcBef>
              <a:spcAft>
                <a:spcPts val="0"/>
              </a:spcAft>
              <a:buClrTx/>
              <a:buSzTx/>
              <a:buFontTx/>
              <a:buNone/>
              <a:tabLst/>
              <a:defRPr/>
            </a:pPr>
            <a:r>
              <a:rPr lang="en-GB" sz="900" kern="1200" dirty="0" smtClean="0">
                <a:solidFill>
                  <a:schemeClr val="tx1"/>
                </a:solidFill>
                <a:effectLst/>
                <a:latin typeface="+mn-lt"/>
                <a:ea typeface="+mn-ea"/>
                <a:cs typeface="+mn-cs"/>
              </a:rPr>
              <a:t>These will be based around a dementia design</a:t>
            </a:r>
            <a:r>
              <a:rPr lang="en-GB" sz="900" kern="1200" baseline="0" dirty="0" smtClean="0">
                <a:solidFill>
                  <a:schemeClr val="tx1"/>
                </a:solidFill>
                <a:effectLst/>
                <a:latin typeface="+mn-lt"/>
                <a:ea typeface="+mn-ea"/>
                <a:cs typeface="+mn-cs"/>
              </a:rPr>
              <a:t> and will</a:t>
            </a:r>
            <a:r>
              <a:rPr lang="en-GB" sz="900" kern="1200" dirty="0" smtClean="0">
                <a:solidFill>
                  <a:schemeClr val="tx1"/>
                </a:solidFill>
                <a:effectLst/>
                <a:latin typeface="+mn-lt"/>
                <a:ea typeface="+mn-ea"/>
                <a:cs typeface="+mn-cs"/>
              </a:rPr>
              <a:t> link to mobile phones or other devices which can prompt people with directions back home if they get lost or guide them on a short walk </a:t>
            </a:r>
            <a:endParaRPr lang="en-GB" dirty="0" smtClean="0"/>
          </a:p>
          <a:p>
            <a:endParaRPr lang="en-GB" baseline="0" dirty="0" smtClean="0"/>
          </a:p>
          <a:p>
            <a:pPr marL="0" marR="0" lvl="0" indent="0" algn="l" defTabSz="685755" rtl="0" eaLnBrk="1" fontAlgn="auto" latinLnBrk="0" hangingPunct="1">
              <a:lnSpc>
                <a:spcPct val="100000"/>
              </a:lnSpc>
              <a:spcBef>
                <a:spcPts val="0"/>
              </a:spcBef>
              <a:spcAft>
                <a:spcPts val="0"/>
              </a:spcAft>
              <a:buClrTx/>
              <a:buSzTx/>
              <a:buFontTx/>
              <a:buNone/>
              <a:tabLst/>
              <a:defRPr/>
            </a:pPr>
            <a:r>
              <a:rPr lang="en-GB" dirty="0" smtClean="0"/>
              <a:t>As a </a:t>
            </a:r>
            <a:r>
              <a:rPr lang="en-GB" baseline="0" dirty="0" smtClean="0"/>
              <a:t>smart community there will be QR codes throughout the development which will track customers with dementia who wander off</a:t>
            </a:r>
          </a:p>
          <a:p>
            <a:pPr marL="0" marR="0" lvl="0" indent="0" algn="l" defTabSz="685755" rtl="0" eaLnBrk="1" fontAlgn="auto" latinLnBrk="0" hangingPunct="1">
              <a:lnSpc>
                <a:spcPct val="100000"/>
              </a:lnSpc>
              <a:spcBef>
                <a:spcPts val="0"/>
              </a:spcBef>
              <a:spcAft>
                <a:spcPts val="0"/>
              </a:spcAft>
              <a:buClrTx/>
              <a:buSzTx/>
              <a:buFontTx/>
              <a:buNone/>
              <a:tabLst/>
              <a:defRPr/>
            </a:pPr>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B86DE115-B3D8-BD44-9736-F8569CA32761}" type="slidenum">
              <a:rPr lang="en-US" smtClean="0"/>
              <a:t>12</a:t>
            </a:fld>
            <a:endParaRPr lang="en-US"/>
          </a:p>
        </p:txBody>
      </p:sp>
    </p:spTree>
    <p:extLst>
      <p:ext uri="{BB962C8B-B14F-4D97-AF65-F5344CB8AC3E}">
        <p14:creationId xmlns:p14="http://schemas.microsoft.com/office/powerpoint/2010/main" val="393745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talk about the specific smart technology  we need to look at</a:t>
            </a:r>
            <a:r>
              <a:rPr lang="en-GB" baseline="0" dirty="0" smtClean="0"/>
              <a:t> intelligent sensors and homes</a:t>
            </a:r>
          </a:p>
          <a:p>
            <a:r>
              <a:rPr lang="en-GB" dirty="0" smtClean="0"/>
              <a:t>You</a:t>
            </a:r>
            <a:r>
              <a:rPr lang="en-GB" baseline="0" dirty="0" smtClean="0"/>
              <a:t> may have heard of our innovation village at Gateshead which is exploring modern methods of construction</a:t>
            </a:r>
          </a:p>
          <a:p>
            <a:endParaRPr lang="en-GB" baseline="0" dirty="0" smtClean="0"/>
          </a:p>
          <a:p>
            <a:r>
              <a:rPr lang="en-GB" baseline="0" dirty="0" smtClean="0"/>
              <a:t>On this site we have a NMC house which will run </a:t>
            </a:r>
            <a:r>
              <a:rPr lang="en-US" sz="900" kern="1200" dirty="0" smtClean="0">
                <a:solidFill>
                  <a:schemeClr val="tx1"/>
                </a:solidFill>
                <a:effectLst/>
                <a:latin typeface="+mn-lt"/>
                <a:ea typeface="+mn-ea"/>
                <a:cs typeface="+mn-cs"/>
              </a:rPr>
              <a:t>three four month testing sprints using technology</a:t>
            </a:r>
            <a:r>
              <a:rPr lang="en-US" sz="900" kern="1200" baseline="0" dirty="0" smtClean="0">
                <a:solidFill>
                  <a:schemeClr val="tx1"/>
                </a:solidFill>
                <a:effectLst/>
                <a:latin typeface="+mn-lt"/>
                <a:ea typeface="+mn-ea"/>
                <a:cs typeface="+mn-cs"/>
              </a:rPr>
              <a:t> in different situations</a:t>
            </a:r>
            <a:r>
              <a:rPr lang="en-US" sz="900" kern="1200" dirty="0" smtClean="0">
                <a:solidFill>
                  <a:schemeClr val="tx1"/>
                </a:solidFill>
                <a:effectLst/>
                <a:latin typeface="+mn-lt"/>
                <a:ea typeface="+mn-ea"/>
                <a:cs typeface="+mn-cs"/>
              </a:rPr>
              <a:t>. </a:t>
            </a:r>
          </a:p>
          <a:p>
            <a:endParaRPr lang="en-US" sz="900" kern="1200" dirty="0" smtClean="0">
              <a:solidFill>
                <a:schemeClr val="tx1"/>
              </a:solidFill>
              <a:effectLst/>
              <a:latin typeface="+mn-lt"/>
              <a:ea typeface="+mn-ea"/>
              <a:cs typeface="+mn-cs"/>
            </a:endParaRPr>
          </a:p>
          <a:p>
            <a:r>
              <a:rPr lang="en-US" sz="900" kern="1200" dirty="0" smtClean="0">
                <a:solidFill>
                  <a:schemeClr val="tx1"/>
                </a:solidFill>
                <a:effectLst/>
                <a:latin typeface="+mn-lt"/>
                <a:ea typeface="+mn-ea"/>
                <a:cs typeface="+mn-cs"/>
              </a:rPr>
              <a:t>Each testing cycle is led by a community of practice to decide what technology will be deployed. </a:t>
            </a:r>
          </a:p>
          <a:p>
            <a:endParaRPr lang="en-US" sz="900" kern="1200" dirty="0" smtClean="0">
              <a:solidFill>
                <a:schemeClr val="tx1"/>
              </a:solidFill>
              <a:effectLst/>
              <a:latin typeface="+mn-lt"/>
              <a:ea typeface="+mn-ea"/>
              <a:cs typeface="+mn-cs"/>
            </a:endParaRPr>
          </a:p>
          <a:p>
            <a:r>
              <a:rPr lang="en-US" sz="900" kern="1200" dirty="0" smtClean="0">
                <a:solidFill>
                  <a:schemeClr val="tx1"/>
                </a:solidFill>
                <a:effectLst/>
                <a:latin typeface="+mn-lt"/>
                <a:ea typeface="+mn-ea"/>
                <a:cs typeface="+mn-cs"/>
              </a:rPr>
              <a:t>In the context of learning disability and autism the community of practice </a:t>
            </a:r>
            <a:r>
              <a:rPr lang="en-US" sz="900" kern="1200" dirty="0" err="1" smtClean="0">
                <a:solidFill>
                  <a:schemeClr val="tx1"/>
                </a:solidFill>
                <a:effectLst/>
                <a:latin typeface="+mn-lt"/>
                <a:ea typeface="+mn-ea"/>
                <a:cs typeface="+mn-cs"/>
              </a:rPr>
              <a:t>prioritised</a:t>
            </a:r>
            <a:r>
              <a:rPr lang="en-US" sz="900" kern="1200" dirty="0" smtClean="0">
                <a:solidFill>
                  <a:schemeClr val="tx1"/>
                </a:solidFill>
                <a:effectLst/>
                <a:latin typeface="+mn-lt"/>
                <a:ea typeface="+mn-ea"/>
                <a:cs typeface="+mn-cs"/>
              </a:rPr>
              <a:t> the following technological applications: </a:t>
            </a:r>
          </a:p>
          <a:p>
            <a:pPr marL="171450" indent="-171450">
              <a:buFont typeface="Arial" panose="020B0604020202020204" pitchFamily="34" charset="0"/>
              <a:buChar char="•"/>
            </a:pPr>
            <a:r>
              <a:rPr lang="en-US" sz="900" kern="1200" dirty="0" smtClean="0">
                <a:solidFill>
                  <a:schemeClr val="tx1"/>
                </a:solidFill>
                <a:effectLst/>
                <a:latin typeface="+mn-lt"/>
                <a:ea typeface="+mn-ea"/>
                <a:cs typeface="+mn-cs"/>
              </a:rPr>
              <a:t>promoting independence through self-monitoring of daily routines and patterns of </a:t>
            </a:r>
            <a:r>
              <a:rPr lang="en-US" sz="900" kern="1200" dirty="0" err="1" smtClean="0">
                <a:solidFill>
                  <a:schemeClr val="tx1"/>
                </a:solidFill>
                <a:effectLst/>
                <a:latin typeface="+mn-lt"/>
                <a:ea typeface="+mn-ea"/>
                <a:cs typeface="+mn-cs"/>
              </a:rPr>
              <a:t>behaviour</a:t>
            </a:r>
            <a:r>
              <a:rPr lang="en-US" sz="9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900" kern="1200" dirty="0" smtClean="0">
                <a:solidFill>
                  <a:schemeClr val="tx1"/>
                </a:solidFill>
                <a:effectLst/>
                <a:latin typeface="+mn-lt"/>
                <a:ea typeface="+mn-ea"/>
                <a:cs typeface="+mn-cs"/>
              </a:rPr>
              <a:t>prompts to support independent living; </a:t>
            </a:r>
          </a:p>
          <a:p>
            <a:pPr marL="171450" indent="-171450">
              <a:buFont typeface="Arial" panose="020B0604020202020204" pitchFamily="34" charset="0"/>
              <a:buChar char="•"/>
            </a:pPr>
            <a:r>
              <a:rPr lang="en-US" sz="900" kern="1200" dirty="0" smtClean="0">
                <a:solidFill>
                  <a:schemeClr val="tx1"/>
                </a:solidFill>
                <a:effectLst/>
                <a:latin typeface="+mn-lt"/>
                <a:ea typeface="+mn-ea"/>
                <a:cs typeface="+mn-cs"/>
              </a:rPr>
              <a:t>building skills to perform everyday tasks that are key to independent living; </a:t>
            </a:r>
          </a:p>
          <a:p>
            <a:pPr marL="171450" indent="-171450">
              <a:buFont typeface="Arial" panose="020B0604020202020204" pitchFamily="34" charset="0"/>
              <a:buChar char="•"/>
            </a:pPr>
            <a:r>
              <a:rPr lang="en-US" sz="900" kern="1200" dirty="0" smtClean="0">
                <a:solidFill>
                  <a:schemeClr val="tx1"/>
                </a:solidFill>
                <a:effectLst/>
                <a:latin typeface="+mn-lt"/>
                <a:ea typeface="+mn-ea"/>
                <a:cs typeface="+mn-cs"/>
              </a:rPr>
              <a:t>biometric pattern and </a:t>
            </a:r>
            <a:r>
              <a:rPr lang="en-US" sz="900" kern="1200" dirty="0" err="1" smtClean="0">
                <a:solidFill>
                  <a:schemeClr val="tx1"/>
                </a:solidFill>
                <a:effectLst/>
                <a:latin typeface="+mn-lt"/>
                <a:ea typeface="+mn-ea"/>
                <a:cs typeface="+mn-cs"/>
              </a:rPr>
              <a:t>behaviour</a:t>
            </a:r>
            <a:r>
              <a:rPr lang="en-US" sz="900" kern="1200" dirty="0" smtClean="0">
                <a:solidFill>
                  <a:schemeClr val="tx1"/>
                </a:solidFill>
                <a:effectLst/>
                <a:latin typeface="+mn-lt"/>
                <a:ea typeface="+mn-ea"/>
                <a:cs typeface="+mn-cs"/>
              </a:rPr>
              <a:t> analysis that lead to early recognition of triggers and prompts for PBS (positive </a:t>
            </a:r>
            <a:r>
              <a:rPr lang="en-US" sz="900" kern="1200" dirty="0" err="1" smtClean="0">
                <a:solidFill>
                  <a:schemeClr val="tx1"/>
                </a:solidFill>
                <a:effectLst/>
                <a:latin typeface="+mn-lt"/>
                <a:ea typeface="+mn-ea"/>
                <a:cs typeface="+mn-cs"/>
              </a:rPr>
              <a:t>behavioural</a:t>
            </a:r>
            <a:r>
              <a:rPr lang="en-US" sz="900" kern="1200" dirty="0" smtClean="0">
                <a:solidFill>
                  <a:schemeClr val="tx1"/>
                </a:solidFill>
                <a:effectLst/>
                <a:latin typeface="+mn-lt"/>
                <a:ea typeface="+mn-ea"/>
                <a:cs typeface="+mn-cs"/>
              </a:rPr>
              <a:t> support) interventions;  </a:t>
            </a:r>
          </a:p>
          <a:p>
            <a:pPr marL="171450" indent="-171450">
              <a:buFont typeface="Arial" panose="020B0604020202020204" pitchFamily="34" charset="0"/>
              <a:buChar char="•"/>
            </a:pPr>
            <a:r>
              <a:rPr lang="en-US" sz="900" kern="1200" dirty="0" smtClean="0">
                <a:solidFill>
                  <a:schemeClr val="tx1"/>
                </a:solidFill>
                <a:effectLst/>
                <a:latin typeface="+mn-lt"/>
                <a:ea typeface="+mn-ea"/>
                <a:cs typeface="+mn-cs"/>
              </a:rPr>
              <a:t>technology that supports communication with others</a:t>
            </a:r>
          </a:p>
          <a:p>
            <a:pPr marL="171450" indent="-171450">
              <a:buFont typeface="Arial" panose="020B0604020202020204" pitchFamily="34" charset="0"/>
              <a:buChar char="•"/>
            </a:pPr>
            <a:endParaRPr lang="en-US" sz="900" kern="1200" dirty="0" smtClean="0">
              <a:solidFill>
                <a:schemeClr val="tx1"/>
              </a:solidFill>
              <a:effectLst/>
              <a:latin typeface="+mn-lt"/>
              <a:ea typeface="+mn-ea"/>
              <a:cs typeface="+mn-cs"/>
            </a:endParaRPr>
          </a:p>
          <a:p>
            <a:pPr marL="0" indent="0">
              <a:buFont typeface="Arial" panose="020B0604020202020204" pitchFamily="34" charset="0"/>
              <a:buNone/>
            </a:pPr>
            <a:r>
              <a:rPr lang="en-US" sz="900" kern="1200" dirty="0" smtClean="0">
                <a:solidFill>
                  <a:schemeClr val="tx1"/>
                </a:solidFill>
                <a:effectLst/>
                <a:latin typeface="+mn-lt"/>
                <a:ea typeface="+mn-ea"/>
                <a:cs typeface="+mn-cs"/>
              </a:rPr>
              <a:t>W</a:t>
            </a:r>
            <a:r>
              <a:rPr lang="en-US" sz="900" kern="1200" baseline="0" dirty="0" smtClean="0">
                <a:solidFill>
                  <a:schemeClr val="tx1"/>
                </a:solidFill>
                <a:effectLst/>
                <a:latin typeface="+mn-lt"/>
                <a:ea typeface="+mn-ea"/>
                <a:cs typeface="+mn-cs"/>
              </a:rPr>
              <a:t>orking with our partners in </a:t>
            </a:r>
            <a:r>
              <a:rPr lang="en-US" sz="900" kern="1200" baseline="0" dirty="0" err="1" smtClean="0">
                <a:solidFill>
                  <a:schemeClr val="tx1"/>
                </a:solidFill>
                <a:effectLst/>
                <a:latin typeface="+mn-lt"/>
                <a:ea typeface="+mn-ea"/>
                <a:cs typeface="+mn-cs"/>
              </a:rPr>
              <a:t>Northumbria</a:t>
            </a:r>
            <a:r>
              <a:rPr lang="en-US" sz="900" kern="1200" baseline="0" dirty="0" smtClean="0">
                <a:solidFill>
                  <a:schemeClr val="tx1"/>
                </a:solidFill>
                <a:effectLst/>
                <a:latin typeface="+mn-lt"/>
                <a:ea typeface="+mn-ea"/>
                <a:cs typeface="+mn-cs"/>
              </a:rPr>
              <a:t> University we will address this </a:t>
            </a:r>
            <a:r>
              <a:rPr lang="en-US" sz="900" kern="1200" baseline="0" dirty="0" err="1" smtClean="0">
                <a:solidFill>
                  <a:schemeClr val="tx1"/>
                </a:solidFill>
                <a:effectLst/>
                <a:latin typeface="+mn-lt"/>
                <a:ea typeface="+mn-ea"/>
                <a:cs typeface="+mn-cs"/>
              </a:rPr>
              <a:t>practiceusing</a:t>
            </a:r>
            <a:r>
              <a:rPr lang="en-US" sz="900" kern="1200" baseline="0" dirty="0" smtClean="0">
                <a:solidFill>
                  <a:schemeClr val="tx1"/>
                </a:solidFill>
                <a:effectLst/>
                <a:latin typeface="+mn-lt"/>
                <a:ea typeface="+mn-ea"/>
                <a:cs typeface="+mn-cs"/>
              </a:rPr>
              <a:t> everyday low tech equipment as opposed to hi tech including</a:t>
            </a:r>
          </a:p>
          <a:p>
            <a:pPr marL="0" indent="0">
              <a:buFont typeface="Arial" panose="020B0604020202020204" pitchFamily="34" charset="0"/>
              <a:buNone/>
            </a:pPr>
            <a:endParaRPr lang="en-US" sz="900" kern="1200" baseline="0" dirty="0" smtClean="0">
              <a:solidFill>
                <a:schemeClr val="tx1"/>
              </a:solidFill>
              <a:effectLst/>
              <a:latin typeface="+mn-lt"/>
              <a:ea typeface="+mn-ea"/>
              <a:cs typeface="+mn-cs"/>
            </a:endParaRPr>
          </a:p>
          <a:p>
            <a:pPr marL="171450" marR="0" lvl="0" indent="-171450" algn="l" defTabSz="6857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kern="1200" dirty="0" smtClean="0">
                <a:solidFill>
                  <a:schemeClr val="tx1"/>
                </a:solidFill>
                <a:effectLst/>
                <a:latin typeface="+mn-lt"/>
                <a:ea typeface="+mn-ea"/>
                <a:cs typeface="+mn-cs"/>
              </a:rPr>
              <a:t>Tablets</a:t>
            </a:r>
          </a:p>
          <a:p>
            <a:pPr marL="171450" marR="0" lvl="0" indent="-171450" algn="l" defTabSz="6857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kern="1200" dirty="0" smtClean="0">
                <a:solidFill>
                  <a:schemeClr val="tx1"/>
                </a:solidFill>
                <a:effectLst/>
                <a:latin typeface="+mn-lt"/>
                <a:ea typeface="+mn-ea"/>
                <a:cs typeface="+mn-cs"/>
              </a:rPr>
              <a:t>smart lights</a:t>
            </a:r>
          </a:p>
          <a:p>
            <a:pPr marL="171450" marR="0" lvl="0" indent="-171450" algn="l" defTabSz="6857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kern="1200" dirty="0" smtClean="0">
                <a:solidFill>
                  <a:schemeClr val="tx1"/>
                </a:solidFill>
                <a:effectLst/>
                <a:latin typeface="+mn-lt"/>
                <a:ea typeface="+mn-ea"/>
                <a:cs typeface="+mn-cs"/>
              </a:rPr>
              <a:t>door entry systems</a:t>
            </a:r>
          </a:p>
          <a:p>
            <a:pPr marL="171450" marR="0" lvl="0" indent="-171450" algn="l" defTabSz="6857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kern="1200" dirty="0" smtClean="0">
                <a:solidFill>
                  <a:schemeClr val="tx1"/>
                </a:solidFill>
                <a:effectLst/>
                <a:latin typeface="+mn-lt"/>
                <a:ea typeface="+mn-ea"/>
                <a:cs typeface="+mn-cs"/>
              </a:rPr>
              <a:t>camera which all link up</a:t>
            </a:r>
          </a:p>
          <a:p>
            <a:pPr marL="171450" marR="0" lvl="0" indent="-171450" algn="l" defTabSz="6857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kern="1200" dirty="0" smtClean="0">
                <a:solidFill>
                  <a:schemeClr val="tx1"/>
                </a:solidFill>
                <a:effectLst/>
                <a:latin typeface="+mn-lt"/>
                <a:ea typeface="+mn-ea"/>
                <a:cs typeface="+mn-cs"/>
              </a:rPr>
              <a:t>developing a suite of apps that support our customers so they can have a bespoke package to meet there individual needs</a:t>
            </a:r>
          </a:p>
          <a:p>
            <a:pPr marL="0" indent="0">
              <a:buFont typeface="Arial" panose="020B0604020202020204" pitchFamily="34" charset="0"/>
              <a:buNone/>
            </a:pPr>
            <a:endParaRPr lang="en-US" sz="900" kern="1200" baseline="0" dirty="0" smtClean="0">
              <a:solidFill>
                <a:schemeClr val="tx1"/>
              </a:solidFill>
              <a:effectLst/>
              <a:latin typeface="+mn-lt"/>
              <a:ea typeface="+mn-ea"/>
              <a:cs typeface="+mn-cs"/>
            </a:endParaRPr>
          </a:p>
          <a:p>
            <a:pPr marL="0" indent="0">
              <a:buFont typeface="Arial" panose="020B0604020202020204" pitchFamily="34" charset="0"/>
              <a:buNone/>
            </a:pPr>
            <a:r>
              <a:rPr lang="en-US" sz="900" kern="1200" baseline="0" dirty="0" smtClean="0">
                <a:solidFill>
                  <a:schemeClr val="tx1"/>
                </a:solidFill>
                <a:effectLst/>
                <a:latin typeface="+mn-lt"/>
                <a:ea typeface="+mn-ea"/>
                <a:cs typeface="+mn-cs"/>
              </a:rPr>
              <a:t>If anyone would like to be involved in the communities of practice as part of our research then please let me know and I will pass the details onto </a:t>
            </a:r>
            <a:r>
              <a:rPr lang="en-GB" sz="900" kern="1200" baseline="0" dirty="0" smtClean="0">
                <a:solidFill>
                  <a:schemeClr val="tx1"/>
                </a:solidFill>
                <a:effectLst/>
                <a:latin typeface="+mn-lt"/>
                <a:ea typeface="+mn-ea"/>
                <a:cs typeface="+mn-cs"/>
              </a:rPr>
              <a:t>you</a:t>
            </a:r>
            <a:endParaRPr lang="en-GB" dirty="0"/>
          </a:p>
        </p:txBody>
      </p:sp>
      <p:sp>
        <p:nvSpPr>
          <p:cNvPr id="4" name="Slide Number Placeholder 3"/>
          <p:cNvSpPr>
            <a:spLocks noGrp="1"/>
          </p:cNvSpPr>
          <p:nvPr>
            <p:ph type="sldNum" sz="quarter" idx="10"/>
          </p:nvPr>
        </p:nvSpPr>
        <p:spPr/>
        <p:txBody>
          <a:bodyPr/>
          <a:lstStyle/>
          <a:p>
            <a:fld id="{B86DE115-B3D8-BD44-9736-F8569CA32761}" type="slidenum">
              <a:rPr lang="en-US" smtClean="0"/>
              <a:t>13</a:t>
            </a:fld>
            <a:endParaRPr lang="en-US"/>
          </a:p>
        </p:txBody>
      </p:sp>
    </p:spTree>
    <p:extLst>
      <p:ext uri="{BB962C8B-B14F-4D97-AF65-F5344CB8AC3E}">
        <p14:creationId xmlns:p14="http://schemas.microsoft.com/office/powerpoint/2010/main" val="2163357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Finally it is about</a:t>
            </a:r>
            <a:r>
              <a:rPr lang="en-GB" baseline="0" dirty="0" smtClean="0"/>
              <a:t> much more than procuring technology its about creating and embedding the right culture</a:t>
            </a:r>
          </a:p>
          <a:p>
            <a:endParaRPr lang="en-GB" baseline="0" dirty="0" smtClean="0"/>
          </a:p>
          <a:p>
            <a:pPr marL="0" marR="0" lvl="0" indent="0" algn="l" defTabSz="685755" rtl="0" eaLnBrk="1" fontAlgn="auto" latinLnBrk="0" hangingPunct="1">
              <a:lnSpc>
                <a:spcPct val="100000"/>
              </a:lnSpc>
              <a:spcBef>
                <a:spcPts val="0"/>
              </a:spcBef>
              <a:spcAft>
                <a:spcPts val="0"/>
              </a:spcAft>
              <a:buClrTx/>
              <a:buSzTx/>
              <a:buFontTx/>
              <a:buNone/>
              <a:tabLst/>
              <a:defRPr/>
            </a:pPr>
            <a:r>
              <a:rPr lang="en-GB" dirty="0" smtClean="0"/>
              <a:t>As there is no point to the technology if it doesn’t benefit the person</a:t>
            </a:r>
          </a:p>
          <a:p>
            <a:pPr marL="0" marR="0" lvl="0" indent="0" algn="l" defTabSz="685755"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685755" rtl="0" eaLnBrk="1" fontAlgn="auto" latinLnBrk="0" hangingPunct="1">
              <a:lnSpc>
                <a:spcPct val="100000"/>
              </a:lnSpc>
              <a:spcBef>
                <a:spcPts val="0"/>
              </a:spcBef>
              <a:spcAft>
                <a:spcPts val="0"/>
              </a:spcAft>
              <a:buClrTx/>
              <a:buSzTx/>
              <a:buFontTx/>
              <a:buNone/>
              <a:tabLst/>
              <a:defRPr/>
            </a:pPr>
            <a:r>
              <a:rPr lang="en-GB" dirty="0" smtClean="0"/>
              <a:t>The</a:t>
            </a:r>
            <a:r>
              <a:rPr lang="en-GB" baseline="0" dirty="0" smtClean="0"/>
              <a:t> digital future really does start with a human connection…</a:t>
            </a:r>
            <a:endParaRPr lang="en-GB" dirty="0" smtClean="0"/>
          </a:p>
          <a:p>
            <a:endParaRPr lang="en-GB" dirty="0"/>
          </a:p>
        </p:txBody>
      </p:sp>
      <p:sp>
        <p:nvSpPr>
          <p:cNvPr id="4" name="Slide Number Placeholder 3"/>
          <p:cNvSpPr>
            <a:spLocks noGrp="1"/>
          </p:cNvSpPr>
          <p:nvPr>
            <p:ph type="sldNum" sz="quarter" idx="10"/>
          </p:nvPr>
        </p:nvSpPr>
        <p:spPr/>
        <p:txBody>
          <a:bodyPr/>
          <a:lstStyle/>
          <a:p>
            <a:fld id="{B86DE115-B3D8-BD44-9736-F8569CA32761}" type="slidenum">
              <a:rPr lang="en-US" smtClean="0"/>
              <a:t>14</a:t>
            </a:fld>
            <a:endParaRPr lang="en-US"/>
          </a:p>
        </p:txBody>
      </p:sp>
    </p:spTree>
    <p:extLst>
      <p:ext uri="{BB962C8B-B14F-4D97-AF65-F5344CB8AC3E}">
        <p14:creationId xmlns:p14="http://schemas.microsoft.com/office/powerpoint/2010/main" val="2579213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6DE115-B3D8-BD44-9736-F8569CA32761}" type="slidenum">
              <a:rPr lang="en-US" smtClean="0"/>
              <a:t>3</a:t>
            </a:fld>
            <a:endParaRPr lang="en-US"/>
          </a:p>
        </p:txBody>
      </p:sp>
    </p:spTree>
    <p:extLst>
      <p:ext uri="{BB962C8B-B14F-4D97-AF65-F5344CB8AC3E}">
        <p14:creationId xmlns:p14="http://schemas.microsoft.com/office/powerpoint/2010/main" val="1617155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6DE115-B3D8-BD44-9736-F8569CA32761}" type="slidenum">
              <a:rPr lang="en-US" smtClean="0"/>
              <a:t>4</a:t>
            </a:fld>
            <a:endParaRPr lang="en-US"/>
          </a:p>
        </p:txBody>
      </p:sp>
    </p:spTree>
    <p:extLst>
      <p:ext uri="{BB962C8B-B14F-4D97-AF65-F5344CB8AC3E}">
        <p14:creationId xmlns:p14="http://schemas.microsoft.com/office/powerpoint/2010/main" val="2253032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6DE115-B3D8-BD44-9736-F8569CA32761}" type="slidenum">
              <a:rPr lang="en-US" smtClean="0"/>
              <a:t>5</a:t>
            </a:fld>
            <a:endParaRPr lang="en-US"/>
          </a:p>
        </p:txBody>
      </p:sp>
    </p:spTree>
    <p:extLst>
      <p:ext uri="{BB962C8B-B14F-4D97-AF65-F5344CB8AC3E}">
        <p14:creationId xmlns:p14="http://schemas.microsoft.com/office/powerpoint/2010/main" val="3438573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6DE115-B3D8-BD44-9736-F8569CA32761}" type="slidenum">
              <a:rPr lang="en-US" smtClean="0"/>
              <a:t>6</a:t>
            </a:fld>
            <a:endParaRPr lang="en-US"/>
          </a:p>
        </p:txBody>
      </p:sp>
    </p:spTree>
    <p:extLst>
      <p:ext uri="{BB962C8B-B14F-4D97-AF65-F5344CB8AC3E}">
        <p14:creationId xmlns:p14="http://schemas.microsoft.com/office/powerpoint/2010/main" val="3138386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kern="1200" dirty="0" smtClean="0">
                <a:solidFill>
                  <a:schemeClr val="tx1"/>
                </a:solidFill>
                <a:effectLst/>
                <a:latin typeface="+mn-lt"/>
                <a:ea typeface="+mn-ea"/>
                <a:cs typeface="+mn-cs"/>
              </a:rPr>
              <a:t>Digital innovation and creativity is more than supporting traditional</a:t>
            </a:r>
            <a:r>
              <a:rPr lang="en-GB" sz="1100" kern="1200" baseline="0" dirty="0" smtClean="0">
                <a:solidFill>
                  <a:schemeClr val="tx1"/>
                </a:solidFill>
                <a:effectLst/>
                <a:latin typeface="+mn-lt"/>
                <a:ea typeface="+mn-ea"/>
                <a:cs typeface="+mn-cs"/>
              </a:rPr>
              <a:t> ways of working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kern="1200" baseline="0" dirty="0" smtClean="0">
                <a:solidFill>
                  <a:schemeClr val="tx1"/>
                </a:solidFill>
                <a:effectLst/>
                <a:latin typeface="+mn-lt"/>
                <a:ea typeface="+mn-ea"/>
                <a:cs typeface="+mn-cs"/>
              </a:rPr>
              <a:t>it has the </a:t>
            </a:r>
            <a:r>
              <a:rPr lang="en-GB" sz="1100" kern="1200" dirty="0" smtClean="0">
                <a:solidFill>
                  <a:schemeClr val="tx1"/>
                </a:solidFill>
                <a:effectLst/>
                <a:latin typeface="+mn-lt"/>
                <a:ea typeface="+mn-ea"/>
                <a:cs typeface="+mn-cs"/>
              </a:rPr>
              <a:t>potential to unlock huge benefits for any organisation, including the NHS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kern="1200" dirty="0" smtClean="0">
                <a:solidFill>
                  <a:schemeClr val="tx1"/>
                </a:solidFill>
                <a:effectLst/>
                <a:latin typeface="+mn-lt"/>
                <a:ea typeface="+mn-ea"/>
                <a:cs typeface="+mn-cs"/>
              </a:rPr>
              <a:t>But users must regard it as a tool for transformation in order to exploit its full potential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kern="1200" baseline="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kern="1200" dirty="0" smtClean="0">
                <a:solidFill>
                  <a:schemeClr val="tx1"/>
                </a:solidFill>
                <a:effectLst/>
                <a:latin typeface="+mn-lt"/>
                <a:ea typeface="+mn-ea"/>
                <a:cs typeface="+mn-cs"/>
              </a:rPr>
              <a:t>If new systems are implemented simply to streamline existing workflows, their benefits will remain limited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kern="1200" dirty="0" smtClean="0">
                <a:solidFill>
                  <a:schemeClr val="tx1"/>
                </a:solidFill>
                <a:effectLst/>
                <a:latin typeface="+mn-lt"/>
                <a:ea typeface="+mn-ea"/>
                <a:cs typeface="+mn-cs"/>
              </a:rPr>
              <a:t>The challenge is how to make new technology a catalyst for true transformation rather than a bolt-on tool with limited impact on overall performance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kern="1200" dirty="0" smtClean="0">
                <a:solidFill>
                  <a:schemeClr val="tx1"/>
                </a:solidFill>
                <a:effectLst/>
                <a:latin typeface="+mn-lt"/>
                <a:ea typeface="+mn-ea"/>
                <a:cs typeface="+mn-cs"/>
              </a:rPr>
              <a:t>Whatever we do we need to be clear that technology cannot and will not replace support,</a:t>
            </a:r>
            <a:r>
              <a:rPr lang="en-GB" sz="1100" kern="1200" baseline="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kern="1200" baseline="0" dirty="0" smtClean="0">
                <a:solidFill>
                  <a:schemeClr val="tx1"/>
                </a:solidFill>
                <a:effectLst/>
                <a:latin typeface="+mn-lt"/>
                <a:ea typeface="+mn-ea"/>
                <a:cs typeface="+mn-cs"/>
              </a:rPr>
              <a:t>it </a:t>
            </a:r>
            <a:r>
              <a:rPr lang="en-GB" sz="1100" kern="1200" dirty="0" smtClean="0">
                <a:solidFill>
                  <a:schemeClr val="tx1"/>
                </a:solidFill>
                <a:effectLst/>
                <a:latin typeface="+mn-lt"/>
                <a:ea typeface="+mn-ea"/>
                <a:cs typeface="+mn-cs"/>
              </a:rPr>
              <a:t>needs to be looked at as an “enabler” to change.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kern="1200" dirty="0" smtClean="0">
                <a:solidFill>
                  <a:schemeClr val="tx1"/>
                </a:solidFill>
                <a:effectLst/>
                <a:latin typeface="+mn-lt"/>
                <a:ea typeface="+mn-ea"/>
                <a:cs typeface="+mn-cs"/>
              </a:rPr>
              <a:t>Technology or digital solutions are good but when used in isolation without any change management or focus as to why we are using a certain piece of technology its almost certainly unlikely to succeed.</a:t>
            </a:r>
            <a:endParaRPr lang="en-US" sz="1100" kern="1200" dirty="0" smtClean="0">
              <a:solidFill>
                <a:schemeClr val="tx1"/>
              </a:solidFill>
              <a:effectLst/>
              <a:latin typeface="+mn-lt"/>
              <a:ea typeface="+mn-ea"/>
              <a:cs typeface="+mn-cs"/>
            </a:endParaRPr>
          </a:p>
          <a:p>
            <a:endParaRPr lang="en-US" sz="1100" dirty="0" smtClean="0"/>
          </a:p>
          <a:p>
            <a:endParaRPr lang="en-GB" dirty="0"/>
          </a:p>
        </p:txBody>
      </p:sp>
      <p:sp>
        <p:nvSpPr>
          <p:cNvPr id="4" name="Slide Number Placeholder 3"/>
          <p:cNvSpPr>
            <a:spLocks noGrp="1"/>
          </p:cNvSpPr>
          <p:nvPr>
            <p:ph type="sldNum" sz="quarter" idx="10"/>
          </p:nvPr>
        </p:nvSpPr>
        <p:spPr/>
        <p:txBody>
          <a:bodyPr/>
          <a:lstStyle/>
          <a:p>
            <a:fld id="{B86DE115-B3D8-BD44-9736-F8569CA32761}" type="slidenum">
              <a:rPr lang="en-US" smtClean="0"/>
              <a:t>7</a:t>
            </a:fld>
            <a:endParaRPr lang="en-US"/>
          </a:p>
        </p:txBody>
      </p:sp>
    </p:spTree>
    <p:extLst>
      <p:ext uri="{BB962C8B-B14F-4D97-AF65-F5344CB8AC3E}">
        <p14:creationId xmlns:p14="http://schemas.microsoft.com/office/powerpoint/2010/main" val="391599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fontAlgn="auto" hangingPunct="1">
              <a:lnSpc>
                <a:spcPct val="150000"/>
              </a:lnSpc>
              <a:spcAft>
                <a:spcPts val="800"/>
              </a:spcAft>
              <a:buFont typeface="Arial" panose="020B0604020202020204" pitchFamily="34" charset="0"/>
              <a:buChar char="•"/>
              <a:defRPr/>
            </a:pPr>
            <a:r>
              <a:rPr lang="en-GB" sz="900" dirty="0" smtClean="0"/>
              <a:t>For </a:t>
            </a:r>
            <a:r>
              <a:rPr lang="en-GB" sz="900" dirty="0" smtClean="0"/>
              <a:t>Old World </a:t>
            </a:r>
            <a:r>
              <a:rPr lang="en-GB" sz="900" dirty="0" err="1" smtClean="0"/>
              <a:t>Telecare</a:t>
            </a:r>
            <a:r>
              <a:rPr lang="en-GB" sz="900" baseline="0" dirty="0" smtClean="0"/>
              <a:t> - </a:t>
            </a:r>
            <a:r>
              <a:rPr lang="en-GB" sz="900" dirty="0" smtClean="0"/>
              <a:t>Underlying principle is spot on: - keeping people living independently for as long as possible avoiding institutionalised care by connecting devices</a:t>
            </a:r>
          </a:p>
          <a:p>
            <a:pPr marL="171450" indent="-171450" eaLnBrk="1" fontAlgn="auto" hangingPunct="1">
              <a:lnSpc>
                <a:spcPct val="150000"/>
              </a:lnSpc>
              <a:spcAft>
                <a:spcPts val="800"/>
              </a:spcAft>
              <a:buFont typeface="Arial" panose="020B0604020202020204" pitchFamily="34" charset="0"/>
              <a:buChar char="•"/>
              <a:defRPr/>
            </a:pPr>
            <a:endParaRPr lang="en-GB" sz="900" dirty="0" smtClean="0"/>
          </a:p>
          <a:p>
            <a:pPr marL="171450" indent="-171450" eaLnBrk="1" fontAlgn="auto" hangingPunct="1">
              <a:lnSpc>
                <a:spcPct val="150000"/>
              </a:lnSpc>
              <a:spcAft>
                <a:spcPts val="800"/>
              </a:spcAft>
              <a:buFont typeface="Arial" panose="020B0604020202020204" pitchFamily="34" charset="0"/>
              <a:buChar char="•"/>
              <a:defRPr/>
            </a:pPr>
            <a:r>
              <a:rPr lang="en-GB" sz="900" dirty="0" smtClean="0"/>
              <a:t>But the fixed telecare telephony based devices aren’t capable of achieving these aims</a:t>
            </a:r>
          </a:p>
          <a:p>
            <a:pPr marL="171450" indent="-171450" eaLnBrk="1" fontAlgn="auto" hangingPunct="1">
              <a:lnSpc>
                <a:spcPct val="150000"/>
              </a:lnSpc>
              <a:spcAft>
                <a:spcPts val="800"/>
              </a:spcAft>
              <a:buFont typeface="Arial" panose="020B0604020202020204" pitchFamily="34" charset="0"/>
              <a:buChar char="•"/>
              <a:defRPr/>
            </a:pPr>
            <a:endParaRPr lang="en-GB" sz="900" dirty="0" smtClean="0"/>
          </a:p>
          <a:p>
            <a:pPr marL="171450" indent="-171450" eaLnBrk="1" fontAlgn="auto" hangingPunct="1">
              <a:lnSpc>
                <a:spcPct val="150000"/>
              </a:lnSpc>
              <a:spcAft>
                <a:spcPts val="800"/>
              </a:spcAft>
              <a:buFont typeface="Arial" panose="020B0604020202020204" pitchFamily="34" charset="0"/>
              <a:buChar char="•"/>
              <a:defRPr/>
            </a:pPr>
            <a:r>
              <a:rPr lang="en-GB" sz="900" dirty="0" smtClean="0"/>
              <a:t>With an ageing population and increasing numbers of people living with LTCs – current models of care delivery are not sustainable. </a:t>
            </a:r>
          </a:p>
          <a:p>
            <a:pPr marL="0" indent="0" eaLnBrk="1" fontAlgn="auto" hangingPunct="1">
              <a:lnSpc>
                <a:spcPct val="150000"/>
              </a:lnSpc>
              <a:spcAft>
                <a:spcPts val="800"/>
              </a:spcAft>
              <a:buFont typeface="Arial" panose="020B0604020202020204" pitchFamily="34" charset="0"/>
              <a:buNone/>
              <a:defRPr/>
            </a:pPr>
            <a:endParaRPr lang="en-GB" sz="900" dirty="0" smtClean="0"/>
          </a:p>
          <a:p>
            <a:pPr marL="171450" indent="-171450" eaLnBrk="1" fontAlgn="auto" hangingPunct="1">
              <a:lnSpc>
                <a:spcPct val="150000"/>
              </a:lnSpc>
              <a:spcAft>
                <a:spcPts val="800"/>
              </a:spcAft>
              <a:buFont typeface="Arial" panose="020B0604020202020204" pitchFamily="34" charset="0"/>
              <a:buChar char="•"/>
              <a:defRPr/>
            </a:pPr>
            <a:r>
              <a:rPr lang="en-GB" sz="900" dirty="0" smtClean="0"/>
              <a:t>We need to find new approaches and service delivery models which deliver more efficient and effective care by equipping individuals with safe, high quality, empowering </a:t>
            </a:r>
          </a:p>
          <a:p>
            <a:pPr marL="171450" indent="-171450" eaLnBrk="1" fontAlgn="auto" hangingPunct="1">
              <a:lnSpc>
                <a:spcPct val="150000"/>
              </a:lnSpc>
              <a:spcAft>
                <a:spcPts val="800"/>
              </a:spcAft>
              <a:buFont typeface="Arial" panose="020B0604020202020204" pitchFamily="34" charset="0"/>
              <a:buChar char="•"/>
              <a:defRPr/>
            </a:pPr>
            <a:endParaRPr lang="en-GB" sz="900" dirty="0" smtClean="0"/>
          </a:p>
          <a:p>
            <a:pPr marL="171450" indent="-171450" eaLnBrk="1" fontAlgn="auto" hangingPunct="1">
              <a:lnSpc>
                <a:spcPct val="150000"/>
              </a:lnSpc>
              <a:spcAft>
                <a:spcPts val="800"/>
              </a:spcAft>
              <a:buFont typeface="Arial" panose="020B0604020202020204" pitchFamily="34" charset="0"/>
              <a:buChar char="•"/>
              <a:defRPr/>
            </a:pPr>
            <a:r>
              <a:rPr lang="en-GB" sz="900" dirty="0" smtClean="0"/>
              <a:t>products and services that help them manage their own care</a:t>
            </a:r>
            <a:r>
              <a:rPr lang="en-GB" sz="900" baseline="0" dirty="0" smtClean="0"/>
              <a:t> and </a:t>
            </a:r>
            <a:r>
              <a:rPr lang="en-GB" sz="900" dirty="0" smtClean="0"/>
              <a:t>enable them to enjoy a higher standard of living as well as the same life expectations</a:t>
            </a:r>
            <a:r>
              <a:rPr lang="en-GB" sz="900" baseline="0" dirty="0" smtClean="0"/>
              <a:t> &amp; </a:t>
            </a:r>
            <a:r>
              <a:rPr lang="en-GB" sz="900" dirty="0" smtClean="0"/>
              <a:t>opportunities as other citizens. </a:t>
            </a:r>
          </a:p>
          <a:p>
            <a:pPr marL="171450" indent="-171450" eaLnBrk="1" fontAlgn="auto" hangingPunct="1">
              <a:lnSpc>
                <a:spcPct val="150000"/>
              </a:lnSpc>
              <a:spcAft>
                <a:spcPts val="800"/>
              </a:spcAft>
              <a:buFont typeface="Arial" panose="020B0604020202020204" pitchFamily="34" charset="0"/>
              <a:buChar char="•"/>
              <a:defRPr/>
            </a:pPr>
            <a:r>
              <a:rPr lang="en-GB" sz="900" dirty="0" smtClean="0"/>
              <a:t>Services also need to be geared towards prevention and early intervention to avoid unnecessary and costlier episodes of care later on.</a:t>
            </a:r>
          </a:p>
          <a:p>
            <a:pPr marL="171450" indent="-171450" eaLnBrk="1" fontAlgn="auto" hangingPunct="1">
              <a:lnSpc>
                <a:spcPct val="150000"/>
              </a:lnSpc>
              <a:spcAft>
                <a:spcPts val="800"/>
              </a:spcAft>
              <a:buFont typeface="Arial" panose="020B0604020202020204" pitchFamily="34" charset="0"/>
              <a:buChar char="•"/>
              <a:defRPr/>
            </a:pPr>
            <a:endParaRPr lang="en-GB" sz="900" dirty="0" smtClean="0"/>
          </a:p>
          <a:p>
            <a:pPr marL="171450" indent="-171450" eaLnBrk="1" fontAlgn="auto" hangingPunct="1">
              <a:lnSpc>
                <a:spcPct val="150000"/>
              </a:lnSpc>
              <a:spcAft>
                <a:spcPts val="800"/>
              </a:spcAft>
              <a:buFont typeface="Arial" panose="020B0604020202020204" pitchFamily="34" charset="0"/>
              <a:buChar char="•"/>
              <a:defRPr/>
            </a:pPr>
            <a:r>
              <a:rPr lang="en-GB" sz="900" dirty="0" smtClean="0"/>
              <a:t>The new world of “smart care” will use “smart technology”</a:t>
            </a:r>
            <a:r>
              <a:rPr lang="en-GB" sz="900" baseline="0" dirty="0" smtClean="0"/>
              <a:t> – with </a:t>
            </a:r>
            <a:r>
              <a:rPr lang="en-GB" sz="900" dirty="0" smtClean="0"/>
              <a:t>devices such as Alexa / Echo and Micro GPS Trackers. </a:t>
            </a:r>
          </a:p>
          <a:p>
            <a:pPr marL="0" indent="0" eaLnBrk="1" fontAlgn="auto" hangingPunct="1">
              <a:lnSpc>
                <a:spcPct val="150000"/>
              </a:lnSpc>
              <a:spcAft>
                <a:spcPts val="800"/>
              </a:spcAft>
              <a:buFont typeface="Arial" panose="020B0604020202020204" pitchFamily="34" charset="0"/>
              <a:buNone/>
              <a:defRPr/>
            </a:pPr>
            <a:endParaRPr lang="en-GB" sz="900" dirty="0" smtClean="0"/>
          </a:p>
          <a:p>
            <a:pPr marL="171450" indent="-171450" eaLnBrk="1" fontAlgn="auto" hangingPunct="1">
              <a:lnSpc>
                <a:spcPct val="150000"/>
              </a:lnSpc>
              <a:spcAft>
                <a:spcPts val="800"/>
              </a:spcAft>
              <a:buFont typeface="Arial" panose="020B0604020202020204" pitchFamily="34" charset="0"/>
              <a:buChar char="•"/>
              <a:defRPr/>
            </a:pPr>
            <a:r>
              <a:rPr lang="en-GB" sz="900" dirty="0" smtClean="0"/>
              <a:t>Smart in-home devices on one platform which are data led</a:t>
            </a:r>
            <a:r>
              <a:rPr lang="en-GB" sz="900" baseline="0" dirty="0" smtClean="0"/>
              <a:t> and</a:t>
            </a:r>
            <a:r>
              <a:rPr lang="en-GB" sz="900" dirty="0" smtClean="0"/>
              <a:t> involve families and carers,</a:t>
            </a:r>
            <a:r>
              <a:rPr lang="en-GB" sz="900" baseline="0" dirty="0" smtClean="0"/>
              <a:t> </a:t>
            </a:r>
            <a:r>
              <a:rPr lang="en-GB" sz="900" dirty="0" smtClean="0"/>
              <a:t>give a much greater insight</a:t>
            </a:r>
            <a:r>
              <a:rPr lang="en-GB" sz="900" baseline="0" dirty="0" smtClean="0"/>
              <a:t> </a:t>
            </a:r>
            <a:r>
              <a:rPr lang="en-GB" sz="900" dirty="0" smtClean="0"/>
              <a:t>into tailored</a:t>
            </a:r>
            <a:r>
              <a:rPr lang="en-GB" sz="900" baseline="0" dirty="0" smtClean="0"/>
              <a:t> </a:t>
            </a:r>
            <a:r>
              <a:rPr lang="en-GB" sz="900" dirty="0" smtClean="0"/>
              <a:t>personalised support and care packages</a:t>
            </a:r>
          </a:p>
          <a:p>
            <a:pPr marL="0" indent="0" eaLnBrk="1" fontAlgn="auto" hangingPunct="1">
              <a:lnSpc>
                <a:spcPct val="150000"/>
              </a:lnSpc>
              <a:spcAft>
                <a:spcPts val="800"/>
              </a:spcAft>
              <a:buFont typeface="Arial" panose="020B0604020202020204" pitchFamily="34" charset="0"/>
              <a:buNone/>
              <a:defRPr/>
            </a:pPr>
            <a:endParaRPr lang="en-GB" sz="900" dirty="0" smtClean="0"/>
          </a:p>
          <a:p>
            <a:pPr marL="171450" indent="-171450" eaLnBrk="1" fontAlgn="auto" hangingPunct="1">
              <a:lnSpc>
                <a:spcPct val="150000"/>
              </a:lnSpc>
              <a:spcAft>
                <a:spcPts val="800"/>
              </a:spcAft>
              <a:buFont typeface="Arial" panose="020B0604020202020204" pitchFamily="34" charset="0"/>
              <a:buChar char="•"/>
              <a:defRPr/>
            </a:pPr>
            <a:r>
              <a:rPr lang="en-GB" sz="900" dirty="0" smtClean="0"/>
              <a:t>Smart Care will embrace the full range of care technology ecosystems  for older and disabled adults to live independently, and will revolutionise the delivery of care and support by using integrated sensors, wearable technology, Alexa and in home communication aids to provide an aspirational replacement for Telecare. </a:t>
            </a:r>
          </a:p>
          <a:p>
            <a:pPr marL="171450" indent="-171450" eaLnBrk="1" fontAlgn="auto" hangingPunct="1">
              <a:lnSpc>
                <a:spcPct val="150000"/>
              </a:lnSpc>
              <a:spcAft>
                <a:spcPts val="800"/>
              </a:spcAft>
              <a:buFont typeface="Arial" panose="020B0604020202020204" pitchFamily="34" charset="0"/>
              <a:buChar char="•"/>
              <a:defRPr/>
            </a:pPr>
            <a:r>
              <a:rPr lang="en-GB" sz="900" dirty="0" smtClean="0"/>
              <a:t>                                               </a:t>
            </a:r>
            <a:endParaRPr lang="en-GB" sz="900" b="1" dirty="0" smtClean="0"/>
          </a:p>
          <a:p>
            <a:pPr marL="171450" indent="-171450" eaLnBrk="1" fontAlgn="auto" hangingPunct="1">
              <a:lnSpc>
                <a:spcPct val="150000"/>
              </a:lnSpc>
              <a:spcAft>
                <a:spcPts val="800"/>
              </a:spcAft>
              <a:buFont typeface="Arial" panose="020B0604020202020204" pitchFamily="34" charset="0"/>
              <a:buChar char="•"/>
              <a:defRPr/>
            </a:pPr>
            <a:r>
              <a:rPr lang="en-GB" sz="900" dirty="0" smtClean="0"/>
              <a:t>Its also about adaptability</a:t>
            </a:r>
            <a:r>
              <a:rPr lang="en-GB" sz="900" baseline="0" dirty="0" smtClean="0"/>
              <a:t> &amp;</a:t>
            </a:r>
            <a:r>
              <a:rPr lang="en-GB" sz="900" dirty="0" smtClean="0"/>
              <a:t> flexibility that responds to changing needs whilst enabling people to remain as independent as possible and have choice.</a:t>
            </a:r>
          </a:p>
          <a:p>
            <a:pPr marL="171450" indent="-171450" eaLnBrk="1" fontAlgn="auto" hangingPunct="1">
              <a:lnSpc>
                <a:spcPct val="150000"/>
              </a:lnSpc>
              <a:spcAft>
                <a:spcPts val="800"/>
              </a:spcAft>
              <a:buFont typeface="Arial" panose="020B0604020202020204" pitchFamily="34" charset="0"/>
              <a:buChar char="•"/>
              <a:defRPr/>
            </a:pPr>
            <a:endParaRPr lang="en-GB" sz="900" b="1" dirty="0" smtClean="0"/>
          </a:p>
          <a:p>
            <a:pPr marL="171450" indent="-171450" eaLnBrk="1" fontAlgn="auto" hangingPunct="1">
              <a:lnSpc>
                <a:spcPct val="150000"/>
              </a:lnSpc>
              <a:spcAft>
                <a:spcPts val="800"/>
              </a:spcAft>
              <a:buFont typeface="Arial" panose="020B0604020202020204" pitchFamily="34" charset="0"/>
              <a:buChar char="•"/>
              <a:defRPr/>
            </a:pPr>
            <a:r>
              <a:rPr lang="en-GB" sz="900" dirty="0" smtClean="0"/>
              <a:t>Not only does smart technology improve outcomes for customers, including social inclusion and quality of life, it also reduces the burden on the state by enabling independent living</a:t>
            </a:r>
            <a:r>
              <a:rPr lang="en-GB" sz="900" baseline="0" dirty="0" smtClean="0"/>
              <a:t> </a:t>
            </a:r>
            <a:r>
              <a:rPr lang="en-GB" sz="900" dirty="0" smtClean="0"/>
              <a:t>and helping individuals take control of their own lives –  tackling the worldwide problem of funding longevity</a:t>
            </a:r>
            <a:endParaRPr lang="en-GB" sz="1200" b="1" dirty="0" smtClean="0"/>
          </a:p>
          <a:p>
            <a:pPr marL="171450" indent="-171450" eaLnBrk="1" fontAlgn="auto" hangingPunct="1">
              <a:lnSpc>
                <a:spcPct val="150000"/>
              </a:lnSpc>
              <a:spcAft>
                <a:spcPts val="800"/>
              </a:spcAft>
              <a:buFont typeface="Arial" panose="020B0604020202020204" pitchFamily="34" charset="0"/>
              <a:buChar char="•"/>
              <a:defRPr/>
            </a:pPr>
            <a:endParaRPr lang="en-US" dirty="0" smtClean="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B86DE115-B3D8-BD44-9736-F8569CA32761}" type="slidenum">
              <a:rPr lang="en-US" smtClean="0"/>
              <a:t>8</a:t>
            </a:fld>
            <a:endParaRPr lang="en-US"/>
          </a:p>
        </p:txBody>
      </p:sp>
    </p:spTree>
    <p:extLst>
      <p:ext uri="{BB962C8B-B14F-4D97-AF65-F5344CB8AC3E}">
        <p14:creationId xmlns:p14="http://schemas.microsoft.com/office/powerpoint/2010/main" val="1658585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6DE115-B3D8-BD44-9736-F8569CA32761}" type="slidenum">
              <a:rPr lang="en-US" smtClean="0"/>
              <a:t>9</a:t>
            </a:fld>
            <a:endParaRPr lang="en-US"/>
          </a:p>
        </p:txBody>
      </p:sp>
    </p:spTree>
    <p:extLst>
      <p:ext uri="{BB962C8B-B14F-4D97-AF65-F5344CB8AC3E}">
        <p14:creationId xmlns:p14="http://schemas.microsoft.com/office/powerpoint/2010/main" val="1690414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lnSpc>
                <a:spcPct val="150000"/>
              </a:lnSpc>
              <a:spcAft>
                <a:spcPts val="800"/>
              </a:spcAft>
              <a:buFont typeface="Arial" panose="020B0604020202020204" pitchFamily="34" charset="0"/>
              <a:buNone/>
              <a:defRPr/>
            </a:pPr>
            <a:endParaRPr lang="en-GB" sz="900" dirty="0" smtClean="0"/>
          </a:p>
          <a:p>
            <a:pPr marL="0" indent="0" eaLnBrk="1" fontAlgn="auto" hangingPunct="1">
              <a:lnSpc>
                <a:spcPct val="150000"/>
              </a:lnSpc>
              <a:spcAft>
                <a:spcPts val="800"/>
              </a:spcAft>
              <a:buFont typeface="Arial" panose="020B0604020202020204" pitchFamily="34" charset="0"/>
              <a:buNone/>
              <a:defRPr/>
            </a:pPr>
            <a:r>
              <a:rPr lang="en-GB" sz="900" dirty="0" smtClean="0"/>
              <a:t>This is the relational</a:t>
            </a:r>
            <a:r>
              <a:rPr lang="en-GB" sz="900" baseline="0" dirty="0" smtClean="0"/>
              <a:t> theory which is at the forefront of our digital strategy</a:t>
            </a:r>
          </a:p>
          <a:p>
            <a:pPr marL="0" indent="0" eaLnBrk="1" fontAlgn="auto" hangingPunct="1">
              <a:lnSpc>
                <a:spcPct val="150000"/>
              </a:lnSpc>
              <a:spcAft>
                <a:spcPts val="800"/>
              </a:spcAft>
              <a:buFont typeface="Arial" panose="020B0604020202020204" pitchFamily="34" charset="0"/>
              <a:buNone/>
              <a:defRPr/>
            </a:pPr>
            <a:endParaRPr lang="en-GB" altLang="en-US" sz="900" baseline="0" dirty="0" smtClean="0"/>
          </a:p>
          <a:p>
            <a:pPr algn="l" eaLnBrk="1" hangingPunct="1">
              <a:spcBef>
                <a:spcPct val="0"/>
              </a:spcBef>
              <a:buFontTx/>
              <a:buNone/>
            </a:pPr>
            <a:r>
              <a:rPr lang="en-GB" altLang="en-US" sz="900" dirty="0" smtClean="0"/>
              <a:t>It focuses on the importance of good coordination and mutual goals, language, knowledge and respect for each other </a:t>
            </a:r>
          </a:p>
          <a:p>
            <a:pPr algn="l" eaLnBrk="1" hangingPunct="1">
              <a:spcBef>
                <a:spcPct val="0"/>
              </a:spcBef>
              <a:buFontTx/>
              <a:buNone/>
            </a:pPr>
            <a:endParaRPr lang="en-GB" altLang="en-US" sz="900" dirty="0" smtClean="0"/>
          </a:p>
          <a:p>
            <a:pPr algn="l" eaLnBrk="1" hangingPunct="1">
              <a:spcBef>
                <a:spcPct val="0"/>
              </a:spcBef>
              <a:buFontTx/>
              <a:buNone/>
            </a:pPr>
            <a:r>
              <a:rPr lang="en-GB" altLang="en-US" sz="900" dirty="0" smtClean="0"/>
              <a:t>and an effective communication between employees, customers and relatives</a:t>
            </a:r>
          </a:p>
          <a:p>
            <a:pPr marL="0" indent="0" algn="l" eaLnBrk="1" fontAlgn="auto" hangingPunct="1">
              <a:lnSpc>
                <a:spcPct val="150000"/>
              </a:lnSpc>
              <a:spcAft>
                <a:spcPts val="800"/>
              </a:spcAft>
              <a:buFont typeface="Arial" panose="020B0604020202020204" pitchFamily="34" charset="0"/>
              <a:buNone/>
              <a:defRPr/>
            </a:pPr>
            <a:endParaRPr lang="en-GB" sz="900" dirty="0" smtClean="0"/>
          </a:p>
        </p:txBody>
      </p:sp>
      <p:sp>
        <p:nvSpPr>
          <p:cNvPr id="4" name="Slide Number Placeholder 3"/>
          <p:cNvSpPr>
            <a:spLocks noGrp="1"/>
          </p:cNvSpPr>
          <p:nvPr>
            <p:ph type="sldNum" sz="quarter" idx="10"/>
          </p:nvPr>
        </p:nvSpPr>
        <p:spPr/>
        <p:txBody>
          <a:bodyPr/>
          <a:lstStyle/>
          <a:p>
            <a:fld id="{B86DE115-B3D8-BD44-9736-F8569CA32761}" type="slidenum">
              <a:rPr lang="en-US" smtClean="0"/>
              <a:t>10</a:t>
            </a:fld>
            <a:endParaRPr lang="en-US"/>
          </a:p>
        </p:txBody>
      </p:sp>
    </p:spTree>
    <p:extLst>
      <p:ext uri="{BB962C8B-B14F-4D97-AF65-F5344CB8AC3E}">
        <p14:creationId xmlns:p14="http://schemas.microsoft.com/office/powerpoint/2010/main" val="6228580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3.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5.jp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9.jpg"/><Relationship Id="rId4" Type="http://schemas.openxmlformats.org/officeDocument/2006/relationships/image" Target="../media/image28.jp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Placeholder 2">
            <a:extLst>
              <a:ext uri="{FF2B5EF4-FFF2-40B4-BE49-F238E27FC236}">
                <a16:creationId xmlns="" xmlns:a16="http://schemas.microsoft.com/office/drawing/2014/main" id="{DBE0D949-157F-450C-B5A7-3BC01A6B16E1}"/>
              </a:ext>
            </a:extLst>
          </p:cNvPr>
          <p:cNvPicPr>
            <a:picLocks noChangeAspect="1"/>
          </p:cNvPicPr>
          <p:nvPr userDrawn="1"/>
        </p:nvPicPr>
        <p:blipFill>
          <a:blip r:embed="rId2"/>
          <a:srcRect t="36" b="36"/>
          <a:stretch>
            <a:fillRect/>
          </a:stretch>
        </p:blipFill>
        <p:spPr>
          <a:xfrm>
            <a:off x="0" y="361950"/>
            <a:ext cx="8778875" cy="4422775"/>
          </a:xfrm>
          <a:prstGeom prst="rect">
            <a:avLst/>
          </a:prstGeom>
        </p:spPr>
      </p:pic>
      <p:pic>
        <p:nvPicPr>
          <p:cNvPr id="5" name="Picture Placeholder 2">
            <a:extLst>
              <a:ext uri="{FF2B5EF4-FFF2-40B4-BE49-F238E27FC236}">
                <a16:creationId xmlns="" xmlns:a16="http://schemas.microsoft.com/office/drawing/2014/main" id="{51623A04-05FB-4AC3-83EE-49DFD2954AB1}"/>
              </a:ext>
            </a:extLst>
          </p:cNvPr>
          <p:cNvPicPr>
            <a:picLocks noChangeAspect="1"/>
          </p:cNvPicPr>
          <p:nvPr/>
        </p:nvPicPr>
        <p:blipFill>
          <a:blip r:embed="rId2"/>
          <a:srcRect t="36" b="36"/>
          <a:stretch>
            <a:fillRect/>
          </a:stretch>
        </p:blipFill>
        <p:spPr>
          <a:xfrm>
            <a:off x="0" y="361950"/>
            <a:ext cx="8778875" cy="4422775"/>
          </a:xfrm>
          <a:prstGeom prst="rect">
            <a:avLst/>
          </a:prstGeom>
        </p:spPr>
      </p:pic>
      <p:sp>
        <p:nvSpPr>
          <p:cNvPr id="4" name="Oval 3">
            <a:extLst>
              <a:ext uri="{FF2B5EF4-FFF2-40B4-BE49-F238E27FC236}">
                <a16:creationId xmlns="" xmlns:a16="http://schemas.microsoft.com/office/drawing/2014/main" id="{BAC45480-8B91-4CE8-A47D-C7DB8021F862}"/>
              </a:ext>
            </a:extLst>
          </p:cNvPr>
          <p:cNvSpPr/>
          <p:nvPr/>
        </p:nvSpPr>
        <p:spPr>
          <a:xfrm>
            <a:off x="351066" y="2302329"/>
            <a:ext cx="3812722" cy="381272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363435" y="3224892"/>
            <a:ext cx="2416629" cy="1309858"/>
          </a:xfrm>
        </p:spPr>
        <p:txBody>
          <a:bodyPr anchor="ctr" anchorCtr="0"/>
          <a:lstStyle>
            <a:lvl1pPr algn="l">
              <a:lnSpc>
                <a:spcPts val="3200"/>
              </a:lnSpc>
              <a:defRPr sz="3200">
                <a:solidFill>
                  <a:schemeClr val="bg1"/>
                </a:solidFill>
              </a:defRPr>
            </a:lvl1pPr>
          </a:lstStyle>
          <a:p>
            <a:r>
              <a:rPr lang="en-US"/>
              <a:t>Click to edit Master title style</a:t>
            </a:r>
            <a:endParaRPr lang="en-US" dirty="0"/>
          </a:p>
        </p:txBody>
      </p:sp>
      <p:pic>
        <p:nvPicPr>
          <p:cNvPr id="6" name="Picture 5">
            <a:extLst>
              <a:ext uri="{FF2B5EF4-FFF2-40B4-BE49-F238E27FC236}">
                <a16:creationId xmlns="" xmlns:a16="http://schemas.microsoft.com/office/drawing/2014/main" id="{D7E266AA-CE92-44E0-9164-A54EF213B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6072" y="541565"/>
            <a:ext cx="1335024" cy="1335024"/>
          </a:xfrm>
          <a:prstGeom prst="rect">
            <a:avLst/>
          </a:prstGeom>
        </p:spPr>
      </p:pic>
      <p:pic>
        <p:nvPicPr>
          <p:cNvPr id="9" name="Picture 8">
            <a:extLst>
              <a:ext uri="{FF2B5EF4-FFF2-40B4-BE49-F238E27FC236}">
                <a16:creationId xmlns="" xmlns:a16="http://schemas.microsoft.com/office/drawing/2014/main" id="{FB28098D-0B9D-4980-950C-8234A07298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072" y="541565"/>
            <a:ext cx="1335024" cy="1335024"/>
          </a:xfrm>
          <a:prstGeom prst="rect">
            <a:avLst/>
          </a:prstGeom>
        </p:spPr>
      </p:pic>
    </p:spTree>
    <p:extLst>
      <p:ext uri="{BB962C8B-B14F-4D97-AF65-F5344CB8AC3E}">
        <p14:creationId xmlns:p14="http://schemas.microsoft.com/office/powerpoint/2010/main" val="268619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and Small Image (3 Column)">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4A29E560-372C-4CE1-994D-69D1D4287B12}"/>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65172" y="948248"/>
            <a:ext cx="4413541" cy="664602"/>
          </a:xfrm>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3065172" y="2435840"/>
            <a:ext cx="5572642" cy="2213887"/>
          </a:xfrm>
        </p:spPr>
        <p:txBody>
          <a:bodyPr numCol="3" spcCol="180000"/>
          <a:lstStyle>
            <a:lvl1pPr>
              <a:defRPr>
                <a:latin typeface="+mn-l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sp>
        <p:nvSpPr>
          <p:cNvPr id="7" name="Content Placeholder 2">
            <a:extLst>
              <a:ext uri="{FF2B5EF4-FFF2-40B4-BE49-F238E27FC236}">
                <a16:creationId xmlns="" xmlns:a16="http://schemas.microsoft.com/office/drawing/2014/main" id="{6156AE52-D80D-4ADC-B2FE-7090E4D04925}"/>
              </a:ext>
            </a:extLst>
          </p:cNvPr>
          <p:cNvSpPr>
            <a:spLocks noGrp="1"/>
          </p:cNvSpPr>
          <p:nvPr>
            <p:ph idx="11"/>
          </p:nvPr>
        </p:nvSpPr>
        <p:spPr>
          <a:xfrm>
            <a:off x="3065172" y="1612849"/>
            <a:ext cx="5572642" cy="822991"/>
          </a:xfrm>
        </p:spPr>
        <p:txBody>
          <a:bodyPr/>
          <a:lstStyle>
            <a:lvl1pPr>
              <a:defRPr>
                <a:latin typeface="+mn-lt"/>
              </a:defRPr>
            </a:lvl1pPr>
          </a:lstStyle>
          <a:p>
            <a:pPr lvl="0"/>
            <a:r>
              <a:rPr lang="en-US"/>
              <a:t>Edit Master text styles</a:t>
            </a:r>
          </a:p>
        </p:txBody>
      </p:sp>
      <p:sp>
        <p:nvSpPr>
          <p:cNvPr id="8" name="Picture Placeholder 5">
            <a:extLst>
              <a:ext uri="{FF2B5EF4-FFF2-40B4-BE49-F238E27FC236}">
                <a16:creationId xmlns="" xmlns:a16="http://schemas.microsoft.com/office/drawing/2014/main" id="{43F1C3C8-9FE5-4368-AD01-A0FC8935988F}"/>
              </a:ext>
            </a:extLst>
          </p:cNvPr>
          <p:cNvSpPr>
            <a:spLocks noGrp="1"/>
          </p:cNvSpPr>
          <p:nvPr>
            <p:ph type="pic" sz="quarter" idx="10"/>
          </p:nvPr>
        </p:nvSpPr>
        <p:spPr>
          <a:xfrm>
            <a:off x="0" y="361950"/>
            <a:ext cx="2698124" cy="4422775"/>
          </a:xfrm>
          <a:solidFill>
            <a:schemeClr val="accent4"/>
          </a:solidFill>
        </p:spPr>
        <p:txBody>
          <a:bodyPr/>
          <a:lstStyle/>
          <a:p>
            <a:r>
              <a:rPr lang="en-US"/>
              <a:t>Click icon to add picture</a:t>
            </a:r>
          </a:p>
        </p:txBody>
      </p:sp>
    </p:spTree>
    <p:extLst>
      <p:ext uri="{BB962C8B-B14F-4D97-AF65-F5344CB8AC3E}">
        <p14:creationId xmlns:p14="http://schemas.microsoft.com/office/powerpoint/2010/main" val="279847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and 2 Images">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990856-0239-4AE7-8405-4AEBFF3F9962}"/>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65172" y="948248"/>
            <a:ext cx="4413541" cy="661612"/>
          </a:xfrm>
        </p:spPr>
        <p:txBody>
          <a:bodyPr/>
          <a:lstStyle/>
          <a:p>
            <a:r>
              <a:rPr lang="en-US"/>
              <a:t>Click to edit Master title style</a:t>
            </a:r>
            <a:endParaRPr lang="en-US" dirty="0"/>
          </a:p>
        </p:txBody>
      </p:sp>
      <p:sp>
        <p:nvSpPr>
          <p:cNvPr id="3" name="Content Placeholder 2"/>
          <p:cNvSpPr>
            <a:spLocks noGrp="1"/>
          </p:cNvSpPr>
          <p:nvPr>
            <p:ph idx="1"/>
          </p:nvPr>
        </p:nvSpPr>
        <p:spPr>
          <a:xfrm>
            <a:off x="3065172" y="1609859"/>
            <a:ext cx="5572642" cy="3055012"/>
          </a:xfrm>
        </p:spPr>
        <p:txBody>
          <a:bodyPr/>
          <a:lstStyle>
            <a:lvl1pPr>
              <a:defRPr>
                <a:latin typeface="+mn-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sp>
        <p:nvSpPr>
          <p:cNvPr id="6" name="Picture Placeholder 5"/>
          <p:cNvSpPr>
            <a:spLocks noGrp="1"/>
          </p:cNvSpPr>
          <p:nvPr>
            <p:ph type="pic" sz="quarter" idx="10"/>
          </p:nvPr>
        </p:nvSpPr>
        <p:spPr>
          <a:xfrm>
            <a:off x="0" y="361951"/>
            <a:ext cx="2698124" cy="2209800"/>
          </a:xfrm>
          <a:solidFill>
            <a:schemeClr val="accent4"/>
          </a:solidFill>
        </p:spPr>
        <p:txBody>
          <a:bodyPr/>
          <a:lstStyle/>
          <a:p>
            <a:r>
              <a:rPr lang="en-US"/>
              <a:t>Click icon to add picture</a:t>
            </a:r>
          </a:p>
        </p:txBody>
      </p:sp>
      <p:sp>
        <p:nvSpPr>
          <p:cNvPr id="7" name="Picture Placeholder 5">
            <a:extLst>
              <a:ext uri="{FF2B5EF4-FFF2-40B4-BE49-F238E27FC236}">
                <a16:creationId xmlns="" xmlns:a16="http://schemas.microsoft.com/office/drawing/2014/main" id="{FAB3EC8B-212A-4A35-82DE-B9D38537686A}"/>
              </a:ext>
            </a:extLst>
          </p:cNvPr>
          <p:cNvSpPr>
            <a:spLocks noGrp="1"/>
          </p:cNvSpPr>
          <p:nvPr>
            <p:ph type="pic" sz="quarter" idx="11"/>
          </p:nvPr>
        </p:nvSpPr>
        <p:spPr>
          <a:xfrm>
            <a:off x="0" y="2571749"/>
            <a:ext cx="2698124" cy="2209800"/>
          </a:xfrm>
          <a:solidFill>
            <a:schemeClr val="accent4"/>
          </a:solidFill>
        </p:spPr>
        <p:txBody>
          <a:bodyPr/>
          <a:lstStyle/>
          <a:p>
            <a:r>
              <a:rPr lang="en-US"/>
              <a:t>Click icon to add picture</a:t>
            </a:r>
          </a:p>
        </p:txBody>
      </p:sp>
    </p:spTree>
    <p:extLst>
      <p:ext uri="{BB962C8B-B14F-4D97-AF65-F5344CB8AC3E}">
        <p14:creationId xmlns:p14="http://schemas.microsoft.com/office/powerpoint/2010/main" val="253324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and 2 Images (2 Column)">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8FDB27A5-5F5A-40E7-A374-5453F2B6271F}"/>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65172" y="948248"/>
            <a:ext cx="4413541" cy="664602"/>
          </a:xfrm>
        </p:spPr>
        <p:txBody>
          <a:bodyPr/>
          <a:lstStyle/>
          <a:p>
            <a:r>
              <a:rPr lang="en-US"/>
              <a:t>Click to edit Master title style</a:t>
            </a:r>
            <a:endParaRPr lang="en-US" dirty="0"/>
          </a:p>
        </p:txBody>
      </p:sp>
      <p:sp>
        <p:nvSpPr>
          <p:cNvPr id="3" name="Content Placeholder 2"/>
          <p:cNvSpPr>
            <a:spLocks noGrp="1"/>
          </p:cNvSpPr>
          <p:nvPr>
            <p:ph idx="1"/>
          </p:nvPr>
        </p:nvSpPr>
        <p:spPr>
          <a:xfrm>
            <a:off x="3065172" y="2435840"/>
            <a:ext cx="5572642" cy="2213887"/>
          </a:xfrm>
        </p:spPr>
        <p:txBody>
          <a:bodyPr numCol="2" spcCol="180000"/>
          <a:lstStyle>
            <a:lvl1pPr>
              <a:defRPr>
                <a:latin typeface="+mn-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sp>
        <p:nvSpPr>
          <p:cNvPr id="7" name="Content Placeholder 2">
            <a:extLst>
              <a:ext uri="{FF2B5EF4-FFF2-40B4-BE49-F238E27FC236}">
                <a16:creationId xmlns="" xmlns:a16="http://schemas.microsoft.com/office/drawing/2014/main" id="{6156AE52-D80D-4ADC-B2FE-7090E4D04925}"/>
              </a:ext>
            </a:extLst>
          </p:cNvPr>
          <p:cNvSpPr>
            <a:spLocks noGrp="1"/>
          </p:cNvSpPr>
          <p:nvPr>
            <p:ph idx="11"/>
          </p:nvPr>
        </p:nvSpPr>
        <p:spPr>
          <a:xfrm>
            <a:off x="3065172" y="1612849"/>
            <a:ext cx="5572642" cy="822989"/>
          </a:xfrm>
        </p:spPr>
        <p:txBody>
          <a:bodyPr/>
          <a:lstStyle>
            <a:lvl1pPr>
              <a:defRPr>
                <a:latin typeface="+mn-lt"/>
              </a:defRPr>
            </a:lvl1pPr>
          </a:lstStyle>
          <a:p>
            <a:pPr lvl="0"/>
            <a:r>
              <a:rPr lang="en-US"/>
              <a:t>Edit Master text styles</a:t>
            </a:r>
          </a:p>
        </p:txBody>
      </p:sp>
      <p:sp>
        <p:nvSpPr>
          <p:cNvPr id="11" name="Picture Placeholder 5">
            <a:extLst>
              <a:ext uri="{FF2B5EF4-FFF2-40B4-BE49-F238E27FC236}">
                <a16:creationId xmlns="" xmlns:a16="http://schemas.microsoft.com/office/drawing/2014/main" id="{0FF3D580-D3C9-4AD8-9A46-0C20F0E565F6}"/>
              </a:ext>
            </a:extLst>
          </p:cNvPr>
          <p:cNvSpPr>
            <a:spLocks noGrp="1"/>
          </p:cNvSpPr>
          <p:nvPr>
            <p:ph type="pic" sz="quarter" idx="10"/>
          </p:nvPr>
        </p:nvSpPr>
        <p:spPr>
          <a:xfrm>
            <a:off x="0" y="361951"/>
            <a:ext cx="2698124" cy="2209800"/>
          </a:xfrm>
          <a:solidFill>
            <a:schemeClr val="accent4"/>
          </a:solidFill>
        </p:spPr>
        <p:txBody>
          <a:bodyPr/>
          <a:lstStyle/>
          <a:p>
            <a:r>
              <a:rPr lang="en-US"/>
              <a:t>Click icon to add picture</a:t>
            </a:r>
          </a:p>
        </p:txBody>
      </p:sp>
      <p:sp>
        <p:nvSpPr>
          <p:cNvPr id="12" name="Picture Placeholder 5">
            <a:extLst>
              <a:ext uri="{FF2B5EF4-FFF2-40B4-BE49-F238E27FC236}">
                <a16:creationId xmlns="" xmlns:a16="http://schemas.microsoft.com/office/drawing/2014/main" id="{DD42E5C7-01D9-4B58-A5F6-F8E8B565478A}"/>
              </a:ext>
            </a:extLst>
          </p:cNvPr>
          <p:cNvSpPr>
            <a:spLocks noGrp="1"/>
          </p:cNvSpPr>
          <p:nvPr>
            <p:ph type="pic" sz="quarter" idx="12"/>
          </p:nvPr>
        </p:nvSpPr>
        <p:spPr>
          <a:xfrm>
            <a:off x="0" y="2571749"/>
            <a:ext cx="2698124" cy="2209800"/>
          </a:xfrm>
          <a:solidFill>
            <a:schemeClr val="accent4"/>
          </a:solidFill>
        </p:spPr>
        <p:txBody>
          <a:bodyPr/>
          <a:lstStyle/>
          <a:p>
            <a:r>
              <a:rPr lang="en-US"/>
              <a:t>Click icon to add picture</a:t>
            </a:r>
          </a:p>
        </p:txBody>
      </p:sp>
    </p:spTree>
    <p:extLst>
      <p:ext uri="{BB962C8B-B14F-4D97-AF65-F5344CB8AC3E}">
        <p14:creationId xmlns:p14="http://schemas.microsoft.com/office/powerpoint/2010/main" val="167022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and 2 Images (3 Column)">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9F25B55A-E6B8-4CC9-AD44-CD295348D2E5}"/>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65172" y="948248"/>
            <a:ext cx="4413541" cy="664602"/>
          </a:xfrm>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3065172" y="2435840"/>
            <a:ext cx="5572642" cy="2213887"/>
          </a:xfrm>
        </p:spPr>
        <p:txBody>
          <a:bodyPr numCol="3" spcCol="180000"/>
          <a:lstStyle>
            <a:lvl1pPr>
              <a:defRPr>
                <a:latin typeface="+mn-l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sp>
        <p:nvSpPr>
          <p:cNvPr id="7" name="Content Placeholder 2">
            <a:extLst>
              <a:ext uri="{FF2B5EF4-FFF2-40B4-BE49-F238E27FC236}">
                <a16:creationId xmlns="" xmlns:a16="http://schemas.microsoft.com/office/drawing/2014/main" id="{6156AE52-D80D-4ADC-B2FE-7090E4D04925}"/>
              </a:ext>
            </a:extLst>
          </p:cNvPr>
          <p:cNvSpPr>
            <a:spLocks noGrp="1"/>
          </p:cNvSpPr>
          <p:nvPr>
            <p:ph idx="11"/>
          </p:nvPr>
        </p:nvSpPr>
        <p:spPr>
          <a:xfrm>
            <a:off x="3065172" y="1612849"/>
            <a:ext cx="5572642" cy="822989"/>
          </a:xfrm>
        </p:spPr>
        <p:txBody>
          <a:bodyPr/>
          <a:lstStyle>
            <a:lvl1pPr>
              <a:defRPr>
                <a:latin typeface="+mn-lt"/>
              </a:defRPr>
            </a:lvl1pPr>
          </a:lstStyle>
          <a:p>
            <a:pPr lvl="0"/>
            <a:r>
              <a:rPr lang="en-US"/>
              <a:t>Edit Master text styles</a:t>
            </a:r>
          </a:p>
        </p:txBody>
      </p:sp>
      <p:sp>
        <p:nvSpPr>
          <p:cNvPr id="11" name="Picture Placeholder 5">
            <a:extLst>
              <a:ext uri="{FF2B5EF4-FFF2-40B4-BE49-F238E27FC236}">
                <a16:creationId xmlns="" xmlns:a16="http://schemas.microsoft.com/office/drawing/2014/main" id="{555ECB07-FA8B-492C-B0CE-16AE899FED43}"/>
              </a:ext>
            </a:extLst>
          </p:cNvPr>
          <p:cNvSpPr>
            <a:spLocks noGrp="1"/>
          </p:cNvSpPr>
          <p:nvPr>
            <p:ph type="pic" sz="quarter" idx="10"/>
          </p:nvPr>
        </p:nvSpPr>
        <p:spPr>
          <a:xfrm>
            <a:off x="0" y="361951"/>
            <a:ext cx="2698124" cy="2209800"/>
          </a:xfrm>
          <a:solidFill>
            <a:schemeClr val="accent4"/>
          </a:solidFill>
        </p:spPr>
        <p:txBody>
          <a:bodyPr/>
          <a:lstStyle/>
          <a:p>
            <a:r>
              <a:rPr lang="en-US"/>
              <a:t>Click icon to add picture</a:t>
            </a:r>
          </a:p>
        </p:txBody>
      </p:sp>
      <p:sp>
        <p:nvSpPr>
          <p:cNvPr id="12" name="Picture Placeholder 5">
            <a:extLst>
              <a:ext uri="{FF2B5EF4-FFF2-40B4-BE49-F238E27FC236}">
                <a16:creationId xmlns="" xmlns:a16="http://schemas.microsoft.com/office/drawing/2014/main" id="{510878C8-9EC3-4944-B0D2-CF38A6E90783}"/>
              </a:ext>
            </a:extLst>
          </p:cNvPr>
          <p:cNvSpPr>
            <a:spLocks noGrp="1"/>
          </p:cNvSpPr>
          <p:nvPr>
            <p:ph type="pic" sz="quarter" idx="12"/>
          </p:nvPr>
        </p:nvSpPr>
        <p:spPr>
          <a:xfrm>
            <a:off x="0" y="2571749"/>
            <a:ext cx="2698124" cy="2209800"/>
          </a:xfrm>
          <a:solidFill>
            <a:schemeClr val="accent4"/>
          </a:solidFill>
        </p:spPr>
        <p:txBody>
          <a:bodyPr/>
          <a:lstStyle/>
          <a:p>
            <a:r>
              <a:rPr lang="en-US"/>
              <a:t>Click icon to add picture</a:t>
            </a:r>
          </a:p>
        </p:txBody>
      </p:sp>
    </p:spTree>
    <p:extLst>
      <p:ext uri="{BB962C8B-B14F-4D97-AF65-F5344CB8AC3E}">
        <p14:creationId xmlns:p14="http://schemas.microsoft.com/office/powerpoint/2010/main" val="287914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and 3 Images">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9D1A0F55-8A13-4AAA-8CAE-7DD5C02EFC5C}"/>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09333" y="948248"/>
            <a:ext cx="4769381" cy="661612"/>
          </a:xfrm>
        </p:spPr>
        <p:txBody>
          <a:bodyPr/>
          <a:lstStyle/>
          <a:p>
            <a:r>
              <a:rPr lang="en-US"/>
              <a:t>Click to edit Master title style</a:t>
            </a:r>
            <a:endParaRPr lang="en-US" dirty="0"/>
          </a:p>
        </p:txBody>
      </p:sp>
      <p:sp>
        <p:nvSpPr>
          <p:cNvPr id="3" name="Content Placeholder 2"/>
          <p:cNvSpPr>
            <a:spLocks noGrp="1"/>
          </p:cNvSpPr>
          <p:nvPr>
            <p:ph idx="1"/>
          </p:nvPr>
        </p:nvSpPr>
        <p:spPr>
          <a:xfrm>
            <a:off x="2709333" y="1609859"/>
            <a:ext cx="5928481" cy="3055012"/>
          </a:xfrm>
        </p:spPr>
        <p:txBody>
          <a:bodyPr/>
          <a:lstStyle>
            <a:lvl1pPr>
              <a:defRPr>
                <a:latin typeface="+mn-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sp>
        <p:nvSpPr>
          <p:cNvPr id="6" name="Picture Placeholder 5"/>
          <p:cNvSpPr>
            <a:spLocks noGrp="1"/>
          </p:cNvSpPr>
          <p:nvPr>
            <p:ph type="pic" sz="quarter" idx="10"/>
          </p:nvPr>
        </p:nvSpPr>
        <p:spPr>
          <a:xfrm>
            <a:off x="1" y="361950"/>
            <a:ext cx="2167466" cy="1476000"/>
          </a:xfrm>
          <a:solidFill>
            <a:schemeClr val="accent4"/>
          </a:solidFill>
        </p:spPr>
        <p:txBody>
          <a:bodyPr/>
          <a:lstStyle/>
          <a:p>
            <a:r>
              <a:rPr lang="en-US"/>
              <a:t>Click icon to add picture</a:t>
            </a:r>
          </a:p>
        </p:txBody>
      </p:sp>
      <p:sp>
        <p:nvSpPr>
          <p:cNvPr id="14" name="Picture Placeholder 5">
            <a:extLst>
              <a:ext uri="{FF2B5EF4-FFF2-40B4-BE49-F238E27FC236}">
                <a16:creationId xmlns="" xmlns:a16="http://schemas.microsoft.com/office/drawing/2014/main" id="{EC29539A-43E9-4CFD-9C04-07FE566D9AE6}"/>
              </a:ext>
            </a:extLst>
          </p:cNvPr>
          <p:cNvSpPr>
            <a:spLocks noGrp="1"/>
          </p:cNvSpPr>
          <p:nvPr>
            <p:ph type="pic" sz="quarter" idx="11"/>
          </p:nvPr>
        </p:nvSpPr>
        <p:spPr>
          <a:xfrm>
            <a:off x="-1" y="1836280"/>
            <a:ext cx="2167466" cy="1476000"/>
          </a:xfrm>
          <a:solidFill>
            <a:schemeClr val="accent4"/>
          </a:solidFill>
        </p:spPr>
        <p:txBody>
          <a:bodyPr/>
          <a:lstStyle/>
          <a:p>
            <a:r>
              <a:rPr lang="en-US"/>
              <a:t>Click icon to add picture</a:t>
            </a:r>
          </a:p>
        </p:txBody>
      </p:sp>
      <p:sp>
        <p:nvSpPr>
          <p:cNvPr id="15" name="Picture Placeholder 5">
            <a:extLst>
              <a:ext uri="{FF2B5EF4-FFF2-40B4-BE49-F238E27FC236}">
                <a16:creationId xmlns="" xmlns:a16="http://schemas.microsoft.com/office/drawing/2014/main" id="{087E5642-0D70-4342-8DF7-F6088466747F}"/>
              </a:ext>
            </a:extLst>
          </p:cNvPr>
          <p:cNvSpPr>
            <a:spLocks noGrp="1"/>
          </p:cNvSpPr>
          <p:nvPr>
            <p:ph type="pic" sz="quarter" idx="12"/>
          </p:nvPr>
        </p:nvSpPr>
        <p:spPr>
          <a:xfrm>
            <a:off x="-1" y="3310611"/>
            <a:ext cx="2167466" cy="1476000"/>
          </a:xfrm>
          <a:solidFill>
            <a:schemeClr val="accent4"/>
          </a:solidFill>
        </p:spPr>
        <p:txBody>
          <a:bodyPr/>
          <a:lstStyle/>
          <a:p>
            <a:r>
              <a:rPr lang="en-US"/>
              <a:t>Click icon to add picture</a:t>
            </a:r>
          </a:p>
        </p:txBody>
      </p:sp>
    </p:spTree>
    <p:extLst>
      <p:ext uri="{BB962C8B-B14F-4D97-AF65-F5344CB8AC3E}">
        <p14:creationId xmlns:p14="http://schemas.microsoft.com/office/powerpoint/2010/main" val="138775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Offset Right">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2696352-1478-4E97-9C32-686069C9326D}"/>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65171" y="955356"/>
            <a:ext cx="4413541" cy="3694372"/>
          </a:xfrm>
        </p:spPr>
        <p:txBody>
          <a:bodyPr/>
          <a:lstStyle>
            <a:lvl1pPr>
              <a:defRPr>
                <a:latin typeface="+mn-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spTree>
    <p:extLst>
      <p:ext uri="{BB962C8B-B14F-4D97-AF65-F5344CB8AC3E}">
        <p14:creationId xmlns:p14="http://schemas.microsoft.com/office/powerpoint/2010/main" val="5007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Offset Right (2 Column)">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BA29B755-8BC1-4FD0-8F0E-370527F976E7}"/>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3065172" y="1767328"/>
            <a:ext cx="4413541" cy="2866144"/>
          </a:xfrm>
        </p:spPr>
        <p:txBody>
          <a:bodyPr numCol="2" spcCol="180000"/>
          <a:lstStyle>
            <a:lvl1pPr>
              <a:defRPr>
                <a:latin typeface="+mn-l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sp>
        <p:nvSpPr>
          <p:cNvPr id="7" name="Content Placeholder 2">
            <a:extLst>
              <a:ext uri="{FF2B5EF4-FFF2-40B4-BE49-F238E27FC236}">
                <a16:creationId xmlns="" xmlns:a16="http://schemas.microsoft.com/office/drawing/2014/main" id="{6156AE52-D80D-4ADC-B2FE-7090E4D04925}"/>
              </a:ext>
            </a:extLst>
          </p:cNvPr>
          <p:cNvSpPr>
            <a:spLocks noGrp="1"/>
          </p:cNvSpPr>
          <p:nvPr>
            <p:ph idx="11"/>
          </p:nvPr>
        </p:nvSpPr>
        <p:spPr>
          <a:xfrm>
            <a:off x="3065172" y="950174"/>
            <a:ext cx="4413541" cy="809470"/>
          </a:xfrm>
        </p:spPr>
        <p:txBody>
          <a:bodyPr/>
          <a:lstStyle>
            <a:lvl1pPr>
              <a:defRPr>
                <a:latin typeface="+mn-lt"/>
              </a:defRPr>
            </a:lvl1pPr>
          </a:lstStyle>
          <a:p>
            <a:pPr lvl="0"/>
            <a:r>
              <a:rPr lang="en-US"/>
              <a:t>Edit Master text styles</a:t>
            </a:r>
          </a:p>
        </p:txBody>
      </p:sp>
    </p:spTree>
    <p:extLst>
      <p:ext uri="{BB962C8B-B14F-4D97-AF65-F5344CB8AC3E}">
        <p14:creationId xmlns:p14="http://schemas.microsoft.com/office/powerpoint/2010/main" val="161231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AFB0F750-5A50-464B-80A2-86ED8DE9DEB8}"/>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2069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06ACFF0-0F45-47AE-9297-4A427FDDDCB3}"/>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spTree>
    <p:extLst>
      <p:ext uri="{BB962C8B-B14F-4D97-AF65-F5344CB8AC3E}">
        <p14:creationId xmlns:p14="http://schemas.microsoft.com/office/powerpoint/2010/main" val="266525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10572B-1820-438F-B16C-1EDAC355384F}"/>
              </a:ext>
            </a:extLst>
          </p:cNvPr>
          <p:cNvSpPr>
            <a:spLocks noGrp="1"/>
          </p:cNvSpPr>
          <p:nvPr>
            <p:ph type="title"/>
          </p:nvPr>
        </p:nvSpPr>
        <p:spPr>
          <a:xfrm>
            <a:off x="3065929" y="1"/>
            <a:ext cx="5712946" cy="2571750"/>
          </a:xfrm>
        </p:spPr>
        <p:txBody>
          <a:bodyPr anchor="b" anchorCtr="0"/>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3BBA3B48-1280-4AC2-AEB0-19F3AAB46B8F}"/>
              </a:ext>
            </a:extLst>
          </p:cNvPr>
          <p:cNvSpPr>
            <a:spLocks noGrp="1"/>
          </p:cNvSpPr>
          <p:nvPr>
            <p:ph idx="11"/>
          </p:nvPr>
        </p:nvSpPr>
        <p:spPr>
          <a:xfrm>
            <a:off x="3065171" y="2571751"/>
            <a:ext cx="5713703" cy="2212974"/>
          </a:xfrm>
        </p:spPr>
        <p:txBody>
          <a:bodyPr/>
          <a:lstStyle>
            <a:lvl1pPr>
              <a:defRPr>
                <a:solidFill>
                  <a:schemeClr val="bg1"/>
                </a:solidFill>
                <a:latin typeface="Trueno Round"/>
              </a:defRPr>
            </a:lvl1pPr>
          </a:lstStyle>
          <a:p>
            <a:pPr lvl="0"/>
            <a:r>
              <a:rPr lang="en-US"/>
              <a:t>Edit Master text styles</a:t>
            </a:r>
          </a:p>
        </p:txBody>
      </p:sp>
      <p:sp>
        <p:nvSpPr>
          <p:cNvPr id="4" name="Oval 3">
            <a:extLst>
              <a:ext uri="{FF2B5EF4-FFF2-40B4-BE49-F238E27FC236}">
                <a16:creationId xmlns="" xmlns:a16="http://schemas.microsoft.com/office/drawing/2014/main" id="{61F0B7FE-53FB-4743-9339-6D990F79BB22}"/>
              </a:ext>
            </a:extLst>
          </p:cNvPr>
          <p:cNvSpPr/>
          <p:nvPr userDrawn="1"/>
        </p:nvSpPr>
        <p:spPr>
          <a:xfrm>
            <a:off x="-1218875" y="987750"/>
            <a:ext cx="3168000" cy="316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561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361950"/>
            <a:ext cx="8778875" cy="4422775"/>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141856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LOCKED 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7500"/>
            <a:ext cx="9144000" cy="4608500"/>
          </a:xfrm>
          <a:prstGeom prst="rect">
            <a:avLst/>
          </a:prstGeom>
        </p:spPr>
      </p:pic>
      <p:pic>
        <p:nvPicPr>
          <p:cNvPr id="7" name="Picture 6">
            <a:extLst>
              <a:ext uri="{FF2B5EF4-FFF2-40B4-BE49-F238E27FC236}">
                <a16:creationId xmlns="" xmlns:a16="http://schemas.microsoft.com/office/drawing/2014/main" id="{C3206FC0-9F64-4EEA-9A04-B39F2B4874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072" y="541565"/>
            <a:ext cx="1335024" cy="1335024"/>
          </a:xfrm>
          <a:prstGeom prst="rect">
            <a:avLst/>
          </a:prstGeom>
        </p:spPr>
      </p:pic>
    </p:spTree>
    <p:extLst>
      <p:ext uri="{BB962C8B-B14F-4D97-AF65-F5344CB8AC3E}">
        <p14:creationId xmlns:p14="http://schemas.microsoft.com/office/powerpoint/2010/main" val="342211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LOCKED 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1950"/>
            <a:ext cx="8778875" cy="4424480"/>
          </a:xfrm>
          <a:prstGeom prst="rect">
            <a:avLst/>
          </a:prstGeom>
        </p:spPr>
      </p:pic>
      <p:pic>
        <p:nvPicPr>
          <p:cNvPr id="3" name="Picture 2">
            <a:extLst>
              <a:ext uri="{FF2B5EF4-FFF2-40B4-BE49-F238E27FC236}">
                <a16:creationId xmlns="" xmlns:a16="http://schemas.microsoft.com/office/drawing/2014/main" id="{CAA99BD8-30DA-4D76-81C4-2F0CB88F1C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072" y="541565"/>
            <a:ext cx="1335024" cy="1335024"/>
          </a:xfrm>
          <a:prstGeom prst="rect">
            <a:avLst/>
          </a:prstGeom>
        </p:spPr>
      </p:pic>
    </p:spTree>
    <p:extLst>
      <p:ext uri="{BB962C8B-B14F-4D97-AF65-F5344CB8AC3E}">
        <p14:creationId xmlns:p14="http://schemas.microsoft.com/office/powerpoint/2010/main" val="31856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_LOCKED 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1950"/>
            <a:ext cx="8778875" cy="4424480"/>
          </a:xfrm>
          <a:prstGeom prst="rect">
            <a:avLst/>
          </a:prstGeom>
        </p:spPr>
      </p:pic>
      <p:pic>
        <p:nvPicPr>
          <p:cNvPr id="3" name="Picture 2">
            <a:extLst>
              <a:ext uri="{FF2B5EF4-FFF2-40B4-BE49-F238E27FC236}">
                <a16:creationId xmlns="" xmlns:a16="http://schemas.microsoft.com/office/drawing/2014/main" id="{A86652B1-04CF-4E50-A5B9-54C18AC2C9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072" y="541565"/>
            <a:ext cx="1335024" cy="1335024"/>
          </a:xfrm>
          <a:prstGeom prst="rect">
            <a:avLst/>
          </a:prstGeom>
        </p:spPr>
      </p:pic>
    </p:spTree>
    <p:extLst>
      <p:ext uri="{BB962C8B-B14F-4D97-AF65-F5344CB8AC3E}">
        <p14:creationId xmlns:p14="http://schemas.microsoft.com/office/powerpoint/2010/main" val="398075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4_LOCKED 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1950"/>
            <a:ext cx="8778875" cy="4424480"/>
          </a:xfrm>
          <a:prstGeom prst="rect">
            <a:avLst/>
          </a:prstGeom>
        </p:spPr>
      </p:pic>
      <p:pic>
        <p:nvPicPr>
          <p:cNvPr id="3" name="Picture 2">
            <a:extLst>
              <a:ext uri="{FF2B5EF4-FFF2-40B4-BE49-F238E27FC236}">
                <a16:creationId xmlns="" xmlns:a16="http://schemas.microsoft.com/office/drawing/2014/main" id="{73F4368E-EA9B-4374-8933-78F0ECAB65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072" y="541565"/>
            <a:ext cx="1335024" cy="1335024"/>
          </a:xfrm>
          <a:prstGeom prst="rect">
            <a:avLst/>
          </a:prstGeom>
        </p:spPr>
      </p:pic>
    </p:spTree>
    <p:extLst>
      <p:ext uri="{BB962C8B-B14F-4D97-AF65-F5344CB8AC3E}">
        <p14:creationId xmlns:p14="http://schemas.microsoft.com/office/powerpoint/2010/main" val="114309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_LOCKED 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1950"/>
            <a:ext cx="8778875" cy="4424480"/>
          </a:xfrm>
          <a:prstGeom prst="rect">
            <a:avLst/>
          </a:prstGeom>
        </p:spPr>
      </p:pic>
      <p:pic>
        <p:nvPicPr>
          <p:cNvPr id="3" name="Picture 2">
            <a:extLst>
              <a:ext uri="{FF2B5EF4-FFF2-40B4-BE49-F238E27FC236}">
                <a16:creationId xmlns="" xmlns:a16="http://schemas.microsoft.com/office/drawing/2014/main" id="{B58B5A7C-8D89-4ABB-8172-18280E11F4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072" y="541565"/>
            <a:ext cx="1335024" cy="1335024"/>
          </a:xfrm>
          <a:prstGeom prst="rect">
            <a:avLst/>
          </a:prstGeom>
        </p:spPr>
      </p:pic>
    </p:spTree>
    <p:extLst>
      <p:ext uri="{BB962C8B-B14F-4D97-AF65-F5344CB8AC3E}">
        <p14:creationId xmlns:p14="http://schemas.microsoft.com/office/powerpoint/2010/main" val="351857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6_LOCKED 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1950"/>
            <a:ext cx="8778875" cy="4424480"/>
          </a:xfrm>
          <a:prstGeom prst="rect">
            <a:avLst/>
          </a:prstGeom>
        </p:spPr>
      </p:pic>
      <p:pic>
        <p:nvPicPr>
          <p:cNvPr id="2" name="Picture 1">
            <a:extLst>
              <a:ext uri="{FF2B5EF4-FFF2-40B4-BE49-F238E27FC236}">
                <a16:creationId xmlns="" xmlns:a16="http://schemas.microsoft.com/office/drawing/2014/main" id="{42EA1640-C324-42A7-801B-2334F0E127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072" y="541565"/>
            <a:ext cx="1335024" cy="1335024"/>
          </a:xfrm>
          <a:prstGeom prst="rect">
            <a:avLst/>
          </a:prstGeom>
        </p:spPr>
      </p:pic>
    </p:spTree>
    <p:extLst>
      <p:ext uri="{BB962C8B-B14F-4D97-AF65-F5344CB8AC3E}">
        <p14:creationId xmlns:p14="http://schemas.microsoft.com/office/powerpoint/2010/main" val="322069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7_LOCKED 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1950"/>
            <a:ext cx="8775492" cy="4422775"/>
          </a:xfrm>
          <a:prstGeom prst="rect">
            <a:avLst/>
          </a:prstGeom>
        </p:spPr>
      </p:pic>
      <p:pic>
        <p:nvPicPr>
          <p:cNvPr id="2" name="Picture 1">
            <a:extLst>
              <a:ext uri="{FF2B5EF4-FFF2-40B4-BE49-F238E27FC236}">
                <a16:creationId xmlns="" xmlns:a16="http://schemas.microsoft.com/office/drawing/2014/main" id="{8D5C5DA3-DF46-4769-B2DC-8E0A1C53C6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072" y="541565"/>
            <a:ext cx="1335024" cy="1335024"/>
          </a:xfrm>
          <a:prstGeom prst="rect">
            <a:avLst/>
          </a:prstGeom>
        </p:spPr>
      </p:pic>
    </p:spTree>
    <p:extLst>
      <p:ext uri="{BB962C8B-B14F-4D97-AF65-F5344CB8AC3E}">
        <p14:creationId xmlns:p14="http://schemas.microsoft.com/office/powerpoint/2010/main" val="150669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8_LOCKED 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1950"/>
            <a:ext cx="8778875" cy="4424480"/>
          </a:xfrm>
          <a:prstGeom prst="rect">
            <a:avLst/>
          </a:prstGeom>
        </p:spPr>
      </p:pic>
      <p:pic>
        <p:nvPicPr>
          <p:cNvPr id="2" name="Picture 1">
            <a:extLst>
              <a:ext uri="{FF2B5EF4-FFF2-40B4-BE49-F238E27FC236}">
                <a16:creationId xmlns="" xmlns:a16="http://schemas.microsoft.com/office/drawing/2014/main" id="{4BF92C38-54E0-46E5-B42B-D0BBA11BA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072" y="541565"/>
            <a:ext cx="1335024" cy="1335024"/>
          </a:xfrm>
          <a:prstGeom prst="rect">
            <a:avLst/>
          </a:prstGeom>
        </p:spPr>
      </p:pic>
    </p:spTree>
    <p:extLst>
      <p:ext uri="{BB962C8B-B14F-4D97-AF65-F5344CB8AC3E}">
        <p14:creationId xmlns:p14="http://schemas.microsoft.com/office/powerpoint/2010/main" val="330771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LOCKED 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1950"/>
            <a:ext cx="8778875" cy="4424480"/>
          </a:xfrm>
          <a:prstGeom prst="rect">
            <a:avLst/>
          </a:prstGeom>
        </p:spPr>
      </p:pic>
      <p:pic>
        <p:nvPicPr>
          <p:cNvPr id="2" name="Picture 1">
            <a:extLst>
              <a:ext uri="{FF2B5EF4-FFF2-40B4-BE49-F238E27FC236}">
                <a16:creationId xmlns="" xmlns:a16="http://schemas.microsoft.com/office/drawing/2014/main" id="{82CD5C6B-D433-46C3-9E1F-9E8B78271B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072" y="541565"/>
            <a:ext cx="1335024" cy="1335024"/>
          </a:xfrm>
          <a:prstGeom prst="rect">
            <a:avLst/>
          </a:prstGeom>
        </p:spPr>
      </p:pic>
    </p:spTree>
    <p:extLst>
      <p:ext uri="{BB962C8B-B14F-4D97-AF65-F5344CB8AC3E}">
        <p14:creationId xmlns:p14="http://schemas.microsoft.com/office/powerpoint/2010/main" val="47766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0_LOCKED 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1950"/>
            <a:ext cx="8775492" cy="4422775"/>
          </a:xfrm>
          <a:prstGeom prst="rect">
            <a:avLst/>
          </a:prstGeom>
        </p:spPr>
      </p:pic>
      <p:pic>
        <p:nvPicPr>
          <p:cNvPr id="2" name="Picture 1">
            <a:extLst>
              <a:ext uri="{FF2B5EF4-FFF2-40B4-BE49-F238E27FC236}">
                <a16:creationId xmlns="" xmlns:a16="http://schemas.microsoft.com/office/drawing/2014/main" id="{BB40DE1E-400A-47D4-9EBD-2C728791FA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072" y="541565"/>
            <a:ext cx="1335024" cy="1335024"/>
          </a:xfrm>
          <a:prstGeom prst="rect">
            <a:avLst/>
          </a:prstGeom>
        </p:spPr>
      </p:pic>
    </p:spTree>
    <p:extLst>
      <p:ext uri="{BB962C8B-B14F-4D97-AF65-F5344CB8AC3E}">
        <p14:creationId xmlns:p14="http://schemas.microsoft.com/office/powerpoint/2010/main" val="276630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F3793C99-1FBC-4922-8484-30105FFC4E9A}"/>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mn-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spTree>
    <p:extLst>
      <p:ext uri="{BB962C8B-B14F-4D97-AF65-F5344CB8AC3E}">
        <p14:creationId xmlns:p14="http://schemas.microsoft.com/office/powerpoint/2010/main" val="260996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1_LOCKED 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1950"/>
            <a:ext cx="8778875" cy="4424480"/>
          </a:xfrm>
          <a:prstGeom prst="rect">
            <a:avLst/>
          </a:prstGeom>
        </p:spPr>
      </p:pic>
      <p:pic>
        <p:nvPicPr>
          <p:cNvPr id="2" name="Picture 1">
            <a:extLst>
              <a:ext uri="{FF2B5EF4-FFF2-40B4-BE49-F238E27FC236}">
                <a16:creationId xmlns="" xmlns:a16="http://schemas.microsoft.com/office/drawing/2014/main" id="{6EBF274A-5DF8-41B4-A649-072739E1D4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072" y="541565"/>
            <a:ext cx="1335024" cy="1335024"/>
          </a:xfrm>
          <a:prstGeom prst="rect">
            <a:avLst/>
          </a:prstGeom>
        </p:spPr>
      </p:pic>
    </p:spTree>
    <p:extLst>
      <p:ext uri="{BB962C8B-B14F-4D97-AF65-F5344CB8AC3E}">
        <p14:creationId xmlns:p14="http://schemas.microsoft.com/office/powerpoint/2010/main" val="317452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LOCKED TITLE">
    <p:spTree>
      <p:nvGrpSpPr>
        <p:cNvPr id="1" name=""/>
        <p:cNvGrpSpPr/>
        <p:nvPr/>
      </p:nvGrpSpPr>
      <p:grpSpPr>
        <a:xfrm>
          <a:off x="0" y="0"/>
          <a:ext cx="0" cy="0"/>
          <a:chOff x="0" y="0"/>
          <a:chExt cx="0" cy="0"/>
        </a:xfrm>
      </p:grpSpPr>
      <p:pic>
        <p:nvPicPr>
          <p:cNvPr id="3" name="Picture Placeholder 5">
            <a:extLst>
              <a:ext uri="{FF2B5EF4-FFF2-40B4-BE49-F238E27FC236}">
                <a16:creationId xmlns="" xmlns:a16="http://schemas.microsoft.com/office/drawing/2014/main" id="{32A07032-1C5C-48A6-BA0C-DD6C1F997D03}"/>
              </a:ext>
            </a:extLst>
          </p:cNvPr>
          <p:cNvPicPr>
            <a:picLocks noChangeAspect="1"/>
          </p:cNvPicPr>
          <p:nvPr userDrawn="1"/>
        </p:nvPicPr>
        <p:blipFill>
          <a:blip r:embed="rId2"/>
          <a:srcRect t="19" b="19"/>
          <a:stretch>
            <a:fillRect/>
          </a:stretch>
        </p:blipFill>
        <p:spPr>
          <a:xfrm>
            <a:off x="0" y="361950"/>
            <a:ext cx="8778875" cy="4422775"/>
          </a:xfrm>
          <a:prstGeom prst="rect">
            <a:avLst/>
          </a:prstGeom>
        </p:spPr>
      </p:pic>
      <p:pic>
        <p:nvPicPr>
          <p:cNvPr id="2" name="Picture 1">
            <a:extLst>
              <a:ext uri="{FF2B5EF4-FFF2-40B4-BE49-F238E27FC236}">
                <a16:creationId xmlns="" xmlns:a16="http://schemas.microsoft.com/office/drawing/2014/main" id="{2FB5E3D4-6947-4E9F-BB01-78FBDC3BED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072" y="541565"/>
            <a:ext cx="1335024" cy="1335024"/>
          </a:xfrm>
          <a:prstGeom prst="rect">
            <a:avLst/>
          </a:prstGeom>
        </p:spPr>
      </p:pic>
    </p:spTree>
    <p:extLst>
      <p:ext uri="{BB962C8B-B14F-4D97-AF65-F5344CB8AC3E}">
        <p14:creationId xmlns:p14="http://schemas.microsoft.com/office/powerpoint/2010/main" val="146673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LOCKED DIVI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1950"/>
            <a:ext cx="8778875" cy="4424480"/>
          </a:xfrm>
          <a:prstGeom prst="rect">
            <a:avLst/>
          </a:prstGeom>
        </p:spPr>
      </p:pic>
      <p:pic>
        <p:nvPicPr>
          <p:cNvPr id="2" name="Picture 1">
            <a:extLst>
              <a:ext uri="{FF2B5EF4-FFF2-40B4-BE49-F238E27FC236}">
                <a16:creationId xmlns="" xmlns:a16="http://schemas.microsoft.com/office/drawing/2014/main" id="{60784548-13B4-4F0A-AE85-83D173F8AE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072" y="541565"/>
            <a:ext cx="1335024" cy="1335024"/>
          </a:xfrm>
          <a:prstGeom prst="rect">
            <a:avLst/>
          </a:prstGeom>
        </p:spPr>
      </p:pic>
    </p:spTree>
    <p:extLst>
      <p:ext uri="{BB962C8B-B14F-4D97-AF65-F5344CB8AC3E}">
        <p14:creationId xmlns:p14="http://schemas.microsoft.com/office/powerpoint/2010/main" val="299650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_LOCKED DIVI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1950"/>
            <a:ext cx="8778875" cy="4424480"/>
          </a:xfrm>
          <a:prstGeom prst="rect">
            <a:avLst/>
          </a:prstGeom>
        </p:spPr>
      </p:pic>
      <p:pic>
        <p:nvPicPr>
          <p:cNvPr id="2" name="Picture 1">
            <a:extLst>
              <a:ext uri="{FF2B5EF4-FFF2-40B4-BE49-F238E27FC236}">
                <a16:creationId xmlns="" xmlns:a16="http://schemas.microsoft.com/office/drawing/2014/main" id="{B701A9A0-41D9-476F-94D2-C2F7ED7F6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072" y="541565"/>
            <a:ext cx="1335024" cy="1335024"/>
          </a:xfrm>
          <a:prstGeom prst="rect">
            <a:avLst/>
          </a:prstGeom>
        </p:spPr>
      </p:pic>
    </p:spTree>
    <p:extLst>
      <p:ext uri="{BB962C8B-B14F-4D97-AF65-F5344CB8AC3E}">
        <p14:creationId xmlns:p14="http://schemas.microsoft.com/office/powerpoint/2010/main" val="421879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LOCKED DIVI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1950"/>
            <a:ext cx="8775492" cy="4422775"/>
          </a:xfrm>
          <a:prstGeom prst="rect">
            <a:avLst/>
          </a:prstGeom>
        </p:spPr>
      </p:pic>
      <p:pic>
        <p:nvPicPr>
          <p:cNvPr id="2" name="Picture 1">
            <a:extLst>
              <a:ext uri="{FF2B5EF4-FFF2-40B4-BE49-F238E27FC236}">
                <a16:creationId xmlns="" xmlns:a16="http://schemas.microsoft.com/office/drawing/2014/main" id="{9F466864-3EAD-486B-9579-AF68493C36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072" y="541565"/>
            <a:ext cx="1335024" cy="1335024"/>
          </a:xfrm>
          <a:prstGeom prst="rect">
            <a:avLst/>
          </a:prstGeom>
        </p:spPr>
      </p:pic>
    </p:spTree>
    <p:extLst>
      <p:ext uri="{BB962C8B-B14F-4D97-AF65-F5344CB8AC3E}">
        <p14:creationId xmlns:p14="http://schemas.microsoft.com/office/powerpoint/2010/main" val="155029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4_LOCKED DIVI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1950"/>
            <a:ext cx="8775492" cy="4422775"/>
          </a:xfrm>
          <a:prstGeom prst="rect">
            <a:avLst/>
          </a:prstGeom>
        </p:spPr>
      </p:pic>
      <p:pic>
        <p:nvPicPr>
          <p:cNvPr id="2" name="Picture 1">
            <a:extLst>
              <a:ext uri="{FF2B5EF4-FFF2-40B4-BE49-F238E27FC236}">
                <a16:creationId xmlns="" xmlns:a16="http://schemas.microsoft.com/office/drawing/2014/main" id="{08E32E00-B9B8-4E07-83C3-953143C9C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072" y="541565"/>
            <a:ext cx="1335024" cy="1335024"/>
          </a:xfrm>
          <a:prstGeom prst="rect">
            <a:avLst/>
          </a:prstGeom>
        </p:spPr>
      </p:pic>
    </p:spTree>
    <p:extLst>
      <p:ext uri="{BB962C8B-B14F-4D97-AF65-F5344CB8AC3E}">
        <p14:creationId xmlns:p14="http://schemas.microsoft.com/office/powerpoint/2010/main" val="136132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ntent and Large Image (2 Column)">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B6BDB2A6-FB91-4DBB-867B-74AF82F82713}"/>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35235" y="948248"/>
            <a:ext cx="3143478" cy="1019344"/>
          </a:xfrm>
        </p:spPr>
        <p:txBody>
          <a:bodyPr/>
          <a:lstStyle/>
          <a:p>
            <a:r>
              <a:rPr lang="en-US"/>
              <a:t>Click to edit Master title style</a:t>
            </a:r>
            <a:endParaRPr lang="en-US" dirty="0"/>
          </a:p>
        </p:txBody>
      </p:sp>
      <p:sp>
        <p:nvSpPr>
          <p:cNvPr id="3" name="Content Placeholder 2"/>
          <p:cNvSpPr>
            <a:spLocks noGrp="1"/>
          </p:cNvSpPr>
          <p:nvPr>
            <p:ph idx="1"/>
          </p:nvPr>
        </p:nvSpPr>
        <p:spPr>
          <a:xfrm>
            <a:off x="4335236" y="2766252"/>
            <a:ext cx="4302578" cy="1898618"/>
          </a:xfrm>
        </p:spPr>
        <p:txBody>
          <a:bodyPr numCol="2" spcCol="180000"/>
          <a:lstStyle>
            <a:lvl1pPr>
              <a:defRPr>
                <a:latin typeface="+mn-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sp>
        <p:nvSpPr>
          <p:cNvPr id="7" name="Content Placeholder 2">
            <a:extLst>
              <a:ext uri="{FF2B5EF4-FFF2-40B4-BE49-F238E27FC236}">
                <a16:creationId xmlns="" xmlns:a16="http://schemas.microsoft.com/office/drawing/2014/main" id="{6156AE52-D80D-4ADC-B2FE-7090E4D04925}"/>
              </a:ext>
            </a:extLst>
          </p:cNvPr>
          <p:cNvSpPr>
            <a:spLocks noGrp="1"/>
          </p:cNvSpPr>
          <p:nvPr>
            <p:ph idx="11"/>
          </p:nvPr>
        </p:nvSpPr>
        <p:spPr>
          <a:xfrm>
            <a:off x="4335236" y="1967592"/>
            <a:ext cx="4302578" cy="798660"/>
          </a:xfrm>
        </p:spPr>
        <p:txBody>
          <a:bodyPr/>
          <a:lstStyle>
            <a:lvl1pPr>
              <a:defRPr>
                <a:latin typeface="+mn-lt"/>
              </a:defRPr>
            </a:lvl1pPr>
          </a:lstStyle>
          <a:p>
            <a:pPr lvl="0"/>
            <a:r>
              <a:rPr lang="en-US"/>
              <a:t>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61949"/>
            <a:ext cx="3950647" cy="4422775"/>
          </a:xfrm>
          <a:prstGeom prst="rect">
            <a:avLst/>
          </a:prstGeom>
        </p:spPr>
      </p:pic>
    </p:spTree>
    <p:extLst>
      <p:ext uri="{BB962C8B-B14F-4D97-AF65-F5344CB8AC3E}">
        <p14:creationId xmlns:p14="http://schemas.microsoft.com/office/powerpoint/2010/main" val="384313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ontent and Small Imag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A2C99BF8-E420-4CC7-9A7F-2F14DF271F39}"/>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65172" y="948248"/>
            <a:ext cx="4413541" cy="661612"/>
          </a:xfrm>
        </p:spPr>
        <p:txBody>
          <a:bodyPr/>
          <a:lstStyle/>
          <a:p>
            <a:r>
              <a:rPr lang="en-US"/>
              <a:t>Click to edit Master title style</a:t>
            </a:r>
            <a:endParaRPr lang="en-US" dirty="0"/>
          </a:p>
        </p:txBody>
      </p:sp>
      <p:sp>
        <p:nvSpPr>
          <p:cNvPr id="3" name="Content Placeholder 2"/>
          <p:cNvSpPr>
            <a:spLocks noGrp="1"/>
          </p:cNvSpPr>
          <p:nvPr>
            <p:ph idx="1"/>
          </p:nvPr>
        </p:nvSpPr>
        <p:spPr>
          <a:xfrm>
            <a:off x="3065172" y="1609859"/>
            <a:ext cx="5572642" cy="3055012"/>
          </a:xfrm>
        </p:spPr>
        <p:txBody>
          <a:bodyPr/>
          <a:lstStyle>
            <a:lvl1pPr>
              <a:defRPr>
                <a:latin typeface="+mn-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61949"/>
            <a:ext cx="2698745" cy="4422775"/>
          </a:xfrm>
          <a:prstGeom prst="rect">
            <a:avLst/>
          </a:prstGeom>
        </p:spPr>
      </p:pic>
    </p:spTree>
    <p:extLst>
      <p:ext uri="{BB962C8B-B14F-4D97-AF65-F5344CB8AC3E}">
        <p14:creationId xmlns:p14="http://schemas.microsoft.com/office/powerpoint/2010/main" val="394255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ntent and Small Image (2 Column)">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B368C0EB-6E8B-421A-A04A-851DE91E4BAA}"/>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65172" y="948248"/>
            <a:ext cx="4413541" cy="664602"/>
          </a:xfrm>
        </p:spPr>
        <p:txBody>
          <a:bodyPr/>
          <a:lstStyle/>
          <a:p>
            <a:r>
              <a:rPr lang="en-US"/>
              <a:t>Click to edit Master title style</a:t>
            </a:r>
            <a:endParaRPr lang="en-US" dirty="0"/>
          </a:p>
        </p:txBody>
      </p:sp>
      <p:sp>
        <p:nvSpPr>
          <p:cNvPr id="3" name="Content Placeholder 2"/>
          <p:cNvSpPr>
            <a:spLocks noGrp="1"/>
          </p:cNvSpPr>
          <p:nvPr>
            <p:ph idx="1"/>
          </p:nvPr>
        </p:nvSpPr>
        <p:spPr>
          <a:xfrm>
            <a:off x="3065172" y="2435840"/>
            <a:ext cx="5572642" cy="2213888"/>
          </a:xfrm>
        </p:spPr>
        <p:txBody>
          <a:bodyPr numCol="2" spcCol="180000"/>
          <a:lstStyle>
            <a:lvl1pPr>
              <a:defRPr>
                <a:latin typeface="+mn-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sp>
        <p:nvSpPr>
          <p:cNvPr id="7" name="Content Placeholder 2">
            <a:extLst>
              <a:ext uri="{FF2B5EF4-FFF2-40B4-BE49-F238E27FC236}">
                <a16:creationId xmlns="" xmlns:a16="http://schemas.microsoft.com/office/drawing/2014/main" id="{6156AE52-D80D-4ADC-B2FE-7090E4D04925}"/>
              </a:ext>
            </a:extLst>
          </p:cNvPr>
          <p:cNvSpPr>
            <a:spLocks noGrp="1"/>
          </p:cNvSpPr>
          <p:nvPr>
            <p:ph idx="11"/>
          </p:nvPr>
        </p:nvSpPr>
        <p:spPr>
          <a:xfrm>
            <a:off x="3065172" y="1612850"/>
            <a:ext cx="5572642" cy="822990"/>
          </a:xfrm>
        </p:spPr>
        <p:txBody>
          <a:bodyPr/>
          <a:lstStyle>
            <a:lvl1pPr>
              <a:defRPr>
                <a:latin typeface="+mn-lt"/>
              </a:defRPr>
            </a:lvl1pPr>
          </a:lstStyle>
          <a:p>
            <a:pPr lvl="0"/>
            <a:r>
              <a:rPr lang="en-US"/>
              <a:t>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1949"/>
            <a:ext cx="2698746" cy="4422775"/>
          </a:xfrm>
          <a:prstGeom prst="rect">
            <a:avLst/>
          </a:prstGeom>
        </p:spPr>
      </p:pic>
    </p:spTree>
    <p:extLst>
      <p:ext uri="{BB962C8B-B14F-4D97-AF65-F5344CB8AC3E}">
        <p14:creationId xmlns:p14="http://schemas.microsoft.com/office/powerpoint/2010/main" val="418882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ontent and 2 Images">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990856-0239-4AE7-8405-4AEBFF3F9962}"/>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65172" y="948248"/>
            <a:ext cx="4413541" cy="661612"/>
          </a:xfrm>
        </p:spPr>
        <p:txBody>
          <a:bodyPr/>
          <a:lstStyle/>
          <a:p>
            <a:r>
              <a:rPr lang="en-US"/>
              <a:t>Click to edit Master title style</a:t>
            </a:r>
            <a:endParaRPr lang="en-US" dirty="0"/>
          </a:p>
        </p:txBody>
      </p:sp>
      <p:sp>
        <p:nvSpPr>
          <p:cNvPr id="3" name="Content Placeholder 2"/>
          <p:cNvSpPr>
            <a:spLocks noGrp="1"/>
          </p:cNvSpPr>
          <p:nvPr>
            <p:ph idx="1"/>
          </p:nvPr>
        </p:nvSpPr>
        <p:spPr>
          <a:xfrm>
            <a:off x="3065172" y="1609859"/>
            <a:ext cx="5572642" cy="3055012"/>
          </a:xfrm>
        </p:spPr>
        <p:txBody>
          <a:bodyPr/>
          <a:lstStyle>
            <a:lvl1pPr>
              <a:defRPr>
                <a:latin typeface="+mn-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04" y="2574925"/>
            <a:ext cx="2700528" cy="2209800"/>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04" y="361950"/>
            <a:ext cx="2700528" cy="2209800"/>
          </a:xfrm>
          <a:prstGeom prst="rect">
            <a:avLst/>
          </a:prstGeom>
        </p:spPr>
      </p:pic>
    </p:spTree>
    <p:extLst>
      <p:ext uri="{BB962C8B-B14F-4D97-AF65-F5344CB8AC3E}">
        <p14:creationId xmlns:p14="http://schemas.microsoft.com/office/powerpoint/2010/main" val="4091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2 Column)">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64B85A4C-3027-4D90-A011-32335D759E6A}"/>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57214" y="1614490"/>
            <a:ext cx="6921500" cy="614360"/>
          </a:xfrm>
        </p:spPr>
        <p:txBody>
          <a:bodyPr/>
          <a:lstStyle>
            <a:lvl1pPr>
              <a:defRPr>
                <a:latin typeface="+mn-lt"/>
              </a:defRPr>
            </a:lvl1pPr>
          </a:lstStyle>
          <a:p>
            <a:pPr lvl="0"/>
            <a:r>
              <a:rPr lang="en-US"/>
              <a:t>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sp>
        <p:nvSpPr>
          <p:cNvPr id="7" name="Content Placeholder 2"/>
          <p:cNvSpPr>
            <a:spLocks noGrp="1"/>
          </p:cNvSpPr>
          <p:nvPr>
            <p:ph idx="10"/>
          </p:nvPr>
        </p:nvSpPr>
        <p:spPr>
          <a:xfrm>
            <a:off x="557214" y="2286000"/>
            <a:ext cx="6921500" cy="2351315"/>
          </a:xfrm>
        </p:spPr>
        <p:txBody>
          <a:bodyPr numCol="2" spcCol="180000"/>
          <a:lstStyle>
            <a:lvl1pPr>
              <a:defRPr sz="11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787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ontent and 2 Images (2 Column)">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8FDB27A5-5F5A-40E7-A374-5453F2B6271F}"/>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65172" y="948248"/>
            <a:ext cx="4413541" cy="664602"/>
          </a:xfrm>
        </p:spPr>
        <p:txBody>
          <a:bodyPr/>
          <a:lstStyle/>
          <a:p>
            <a:r>
              <a:rPr lang="en-US"/>
              <a:t>Click to edit Master title style</a:t>
            </a:r>
            <a:endParaRPr lang="en-US" dirty="0"/>
          </a:p>
        </p:txBody>
      </p:sp>
      <p:sp>
        <p:nvSpPr>
          <p:cNvPr id="3" name="Content Placeholder 2"/>
          <p:cNvSpPr>
            <a:spLocks noGrp="1"/>
          </p:cNvSpPr>
          <p:nvPr>
            <p:ph idx="1"/>
          </p:nvPr>
        </p:nvSpPr>
        <p:spPr>
          <a:xfrm>
            <a:off x="3065172" y="2435840"/>
            <a:ext cx="5572642" cy="2213887"/>
          </a:xfrm>
        </p:spPr>
        <p:txBody>
          <a:bodyPr numCol="2" spcCol="180000"/>
          <a:lstStyle>
            <a:lvl1pPr>
              <a:defRPr>
                <a:latin typeface="+mn-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sp>
        <p:nvSpPr>
          <p:cNvPr id="7" name="Content Placeholder 2">
            <a:extLst>
              <a:ext uri="{FF2B5EF4-FFF2-40B4-BE49-F238E27FC236}">
                <a16:creationId xmlns="" xmlns:a16="http://schemas.microsoft.com/office/drawing/2014/main" id="{6156AE52-D80D-4ADC-B2FE-7090E4D04925}"/>
              </a:ext>
            </a:extLst>
          </p:cNvPr>
          <p:cNvSpPr>
            <a:spLocks noGrp="1"/>
          </p:cNvSpPr>
          <p:nvPr>
            <p:ph idx="11"/>
          </p:nvPr>
        </p:nvSpPr>
        <p:spPr>
          <a:xfrm>
            <a:off x="3065172" y="1612849"/>
            <a:ext cx="5572642" cy="822989"/>
          </a:xfrm>
        </p:spPr>
        <p:txBody>
          <a:bodyPr/>
          <a:lstStyle>
            <a:lvl1pPr>
              <a:defRPr>
                <a:latin typeface="+mn-lt"/>
              </a:defRPr>
            </a:lvl1pPr>
          </a:lstStyle>
          <a:p>
            <a:pPr lvl="0"/>
            <a:r>
              <a:rPr lang="en-US"/>
              <a:t>Edit Master text styles</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04" y="2567305"/>
            <a:ext cx="2700528" cy="22098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04" y="361950"/>
            <a:ext cx="2700528" cy="2209799"/>
          </a:xfrm>
          <a:prstGeom prst="rect">
            <a:avLst/>
          </a:prstGeom>
        </p:spPr>
      </p:pic>
    </p:spTree>
    <p:extLst>
      <p:ext uri="{BB962C8B-B14F-4D97-AF65-F5344CB8AC3E}">
        <p14:creationId xmlns:p14="http://schemas.microsoft.com/office/powerpoint/2010/main" val="56877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General Layout - How to use...">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97FBFC2-6231-4D8B-B01E-EB2DE0E7E1E4}"/>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sp>
        <p:nvSpPr>
          <p:cNvPr id="2" name="TextBox 1">
            <a:extLst>
              <a:ext uri="{FF2B5EF4-FFF2-40B4-BE49-F238E27FC236}">
                <a16:creationId xmlns="" xmlns:a16="http://schemas.microsoft.com/office/drawing/2014/main" id="{CA5999DF-25C6-4ACA-9FF8-05B166D4ACAD}"/>
              </a:ext>
            </a:extLst>
          </p:cNvPr>
          <p:cNvSpPr txBox="1"/>
          <p:nvPr userDrawn="1"/>
        </p:nvSpPr>
        <p:spPr>
          <a:xfrm>
            <a:off x="533767" y="896085"/>
            <a:ext cx="6921500" cy="461665"/>
          </a:xfrm>
          <a:prstGeom prst="rect">
            <a:avLst/>
          </a:prstGeom>
          <a:noFill/>
        </p:spPr>
        <p:txBody>
          <a:bodyPr wrap="square" lIns="0" tIns="0" rIns="0" bIns="0" rtlCol="0">
            <a:noAutofit/>
          </a:bodyPr>
          <a:lstStyle/>
          <a:p>
            <a:r>
              <a:rPr kumimoji="0" lang="en-US" sz="3000" b="1" i="0" u="none" strike="noStrike" kern="1200" cap="none" spc="0" normalizeH="0" baseline="0" noProof="0" dirty="0">
                <a:ln>
                  <a:noFill/>
                </a:ln>
                <a:solidFill>
                  <a:srgbClr val="00828D"/>
                </a:solidFill>
                <a:effectLst/>
                <a:uLnTx/>
                <a:uFillTx/>
                <a:latin typeface="Trueno RoundBd" charset="0"/>
              </a:rPr>
              <a:t>How to use this slide deck</a:t>
            </a:r>
            <a:endParaRPr lang="en-GB" dirty="0"/>
          </a:p>
        </p:txBody>
      </p:sp>
      <p:sp>
        <p:nvSpPr>
          <p:cNvPr id="10" name="TextBox 9">
            <a:extLst>
              <a:ext uri="{FF2B5EF4-FFF2-40B4-BE49-F238E27FC236}">
                <a16:creationId xmlns="" xmlns:a16="http://schemas.microsoft.com/office/drawing/2014/main" id="{D8691A66-8A95-47C0-BA6D-C21BEC3A5959}"/>
              </a:ext>
            </a:extLst>
          </p:cNvPr>
          <p:cNvSpPr txBox="1"/>
          <p:nvPr userDrawn="1"/>
        </p:nvSpPr>
        <p:spPr>
          <a:xfrm>
            <a:off x="557213" y="1654388"/>
            <a:ext cx="6921500" cy="3259867"/>
          </a:xfrm>
          <a:prstGeom prst="rect">
            <a:avLst/>
          </a:prstGeom>
          <a:noFill/>
        </p:spPr>
        <p:txBody>
          <a:bodyPr wrap="square" lIns="0" tIns="0" rIns="0" bIns="0" rtlCol="0">
            <a:noAutofit/>
          </a:bodyPr>
          <a:lstStyle/>
          <a:p>
            <a:pPr marL="7938" marR="0" lvl="1" indent="0" algn="l" defTabSz="685800" rtl="0" eaLnBrk="1" fontAlgn="auto" latinLnBrk="0" hangingPunct="1">
              <a:lnSpc>
                <a:spcPct val="100000"/>
              </a:lnSpc>
              <a:spcBef>
                <a:spcPts val="0"/>
              </a:spcBef>
              <a:spcAft>
                <a:spcPts val="11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4F4E56"/>
                </a:solidFill>
                <a:effectLst/>
                <a:uLnTx/>
                <a:uFillTx/>
                <a:latin typeface="Trueno Round"/>
                <a:ea typeface="+mn-ea"/>
                <a:cs typeface="+mn-cs"/>
              </a:rPr>
              <a:t>We hope you love this deck and find it useful. We made it just for you. Hopefully it’s easy to use, and flexible enough to give you what you need. The beauty of using this template is that all of our presentations will have the same look and feel. </a:t>
            </a:r>
          </a:p>
          <a:p>
            <a:pPr marL="7938" marR="0" lvl="1" indent="0" algn="l" defTabSz="685800" rtl="0" eaLnBrk="1" fontAlgn="auto" latinLnBrk="0" hangingPunct="1">
              <a:lnSpc>
                <a:spcPct val="100000"/>
              </a:lnSpc>
              <a:spcBef>
                <a:spcPts val="0"/>
              </a:spcBef>
              <a:spcAft>
                <a:spcPts val="110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4F4E56"/>
                </a:solidFill>
                <a:effectLst/>
                <a:uLnTx/>
                <a:uFillTx/>
                <a:latin typeface="Trueno Round"/>
                <a:ea typeface="+mn-ea"/>
                <a:cs typeface="+mn-cs"/>
              </a:rPr>
              <a:t>Here are a few tips for using this template. </a:t>
            </a:r>
          </a:p>
          <a:p>
            <a:pPr marL="177800" marR="0" lvl="2" indent="-169863" algn="l" defTabSz="685800" rtl="0" eaLnBrk="1" fontAlgn="auto" latinLnBrk="0" hangingPunct="1">
              <a:lnSpc>
                <a:spcPct val="100000"/>
              </a:lnSpc>
              <a:spcBef>
                <a:spcPts val="0"/>
              </a:spcBef>
              <a:spcAft>
                <a:spcPts val="0"/>
              </a:spcAft>
              <a:buClr>
                <a:srgbClr val="00828D"/>
              </a:buClr>
              <a:buSzTx/>
              <a:buFontTx/>
              <a:buChar char="●"/>
              <a:tabLst/>
              <a:defRPr/>
            </a:pPr>
            <a:r>
              <a:rPr kumimoji="0" lang="en-GB" sz="1800" b="0" i="0" u="none" strike="noStrike" kern="1200" cap="none" spc="0" normalizeH="0" baseline="0" noProof="0" dirty="0">
                <a:ln>
                  <a:noFill/>
                </a:ln>
                <a:solidFill>
                  <a:srgbClr val="4F4E56"/>
                </a:solidFill>
                <a:effectLst/>
                <a:uLnTx/>
                <a:uFillTx/>
                <a:latin typeface="Trueno Round"/>
                <a:ea typeface="+mn-ea"/>
                <a:cs typeface="+mn-cs"/>
              </a:rPr>
              <a:t>When you’re done, save your presentation as a PDF. It makes the file size smaller, will be more secure and looks better! Bonus.</a:t>
            </a:r>
          </a:p>
          <a:p>
            <a:pPr marL="177800" marR="0" lvl="2" indent="-169863" algn="l" defTabSz="685800" rtl="0" eaLnBrk="1" fontAlgn="auto" latinLnBrk="0" hangingPunct="1">
              <a:lnSpc>
                <a:spcPct val="100000"/>
              </a:lnSpc>
              <a:spcBef>
                <a:spcPts val="0"/>
              </a:spcBef>
              <a:spcAft>
                <a:spcPts val="0"/>
              </a:spcAft>
              <a:buClr>
                <a:srgbClr val="00828D"/>
              </a:buClr>
              <a:buSzTx/>
              <a:buFontTx/>
              <a:buChar char="●"/>
              <a:tabLst/>
              <a:defRPr/>
            </a:pPr>
            <a:r>
              <a:rPr kumimoji="0" lang="en-GB" sz="1800" b="0" i="0" u="none" strike="noStrike" kern="1200" cap="none" spc="0" normalizeH="0" baseline="0" noProof="0" dirty="0">
                <a:ln>
                  <a:noFill/>
                </a:ln>
                <a:solidFill>
                  <a:srgbClr val="4F4E56"/>
                </a:solidFill>
                <a:effectLst/>
                <a:uLnTx/>
                <a:uFillTx/>
                <a:latin typeface="Trueno Round"/>
                <a:ea typeface="+mn-ea"/>
                <a:cs typeface="+mn-cs"/>
              </a:rPr>
              <a:t>The less text you use, the more impactful your slides will be.</a:t>
            </a:r>
          </a:p>
          <a:p>
            <a:pPr marL="177800" marR="0" lvl="2" indent="-169863" algn="l" defTabSz="685800" rtl="0" eaLnBrk="1" fontAlgn="auto" latinLnBrk="0" hangingPunct="1">
              <a:lnSpc>
                <a:spcPct val="100000"/>
              </a:lnSpc>
              <a:spcBef>
                <a:spcPts val="0"/>
              </a:spcBef>
              <a:spcAft>
                <a:spcPts val="0"/>
              </a:spcAft>
              <a:buClr>
                <a:srgbClr val="00828D"/>
              </a:buClr>
              <a:buSzTx/>
              <a:buFontTx/>
              <a:buChar char="●"/>
              <a:tabLst/>
              <a:defRPr/>
            </a:pPr>
            <a:r>
              <a:rPr kumimoji="0" lang="en-GB" sz="1800" b="0" i="0" u="none" strike="noStrike" kern="1200" cap="none" spc="0" normalizeH="0" baseline="0" noProof="0" dirty="0">
                <a:ln>
                  <a:noFill/>
                </a:ln>
                <a:solidFill>
                  <a:srgbClr val="4F4E56"/>
                </a:solidFill>
                <a:effectLst/>
                <a:uLnTx/>
                <a:uFillTx/>
                <a:latin typeface="Trueno Round"/>
                <a:ea typeface="+mn-ea"/>
                <a:cs typeface="+mn-cs"/>
              </a:rPr>
              <a:t>Keep in the slide options you need, and get rid of the bits you don’t.</a:t>
            </a:r>
          </a:p>
          <a:p>
            <a:pPr marL="177800" marR="0" lvl="2" indent="-169863" algn="l" defTabSz="685800" rtl="0" eaLnBrk="1" fontAlgn="auto" latinLnBrk="0" hangingPunct="1">
              <a:lnSpc>
                <a:spcPct val="100000"/>
              </a:lnSpc>
              <a:spcBef>
                <a:spcPts val="0"/>
              </a:spcBef>
              <a:spcAft>
                <a:spcPts val="0"/>
              </a:spcAft>
              <a:buClr>
                <a:srgbClr val="00828D"/>
              </a:buClr>
              <a:buSzTx/>
              <a:buFontTx/>
              <a:buChar char="●"/>
              <a:tabLst/>
              <a:defRPr/>
            </a:pPr>
            <a:r>
              <a:rPr kumimoji="0" lang="en-GB" sz="1800" b="0" i="0" u="none" strike="noStrike" kern="1200" cap="none" spc="0" normalizeH="0" baseline="0" noProof="0" dirty="0">
                <a:ln>
                  <a:noFill/>
                </a:ln>
                <a:solidFill>
                  <a:srgbClr val="4F4E56"/>
                </a:solidFill>
                <a:effectLst/>
                <a:uLnTx/>
                <a:uFillTx/>
                <a:latin typeface="Trueno Round"/>
                <a:ea typeface="+mn-ea"/>
                <a:cs typeface="+mn-cs"/>
              </a:rPr>
              <a:t>Don’t move the logo (pretty please)</a:t>
            </a:r>
            <a:endParaRPr kumimoji="0" lang="en-US" sz="1800" b="0" i="0" u="none" strike="noStrike" kern="1200" cap="none" spc="0" normalizeH="0" baseline="0" noProof="0" dirty="0">
              <a:ln>
                <a:noFill/>
              </a:ln>
              <a:solidFill>
                <a:srgbClr val="4F4E56"/>
              </a:solidFill>
              <a:effectLst/>
              <a:uLnTx/>
              <a:uFillTx/>
              <a:latin typeface="Trueno Round"/>
              <a:ea typeface="+mn-ea"/>
              <a:cs typeface="+mn-cs"/>
            </a:endParaRPr>
          </a:p>
          <a:p>
            <a:endParaRPr lang="en-GB" dirty="0"/>
          </a:p>
        </p:txBody>
      </p:sp>
      <p:sp>
        <p:nvSpPr>
          <p:cNvPr id="12" name="Rectangle 11">
            <a:extLst>
              <a:ext uri="{FF2B5EF4-FFF2-40B4-BE49-F238E27FC236}">
                <a16:creationId xmlns="" xmlns:a16="http://schemas.microsoft.com/office/drawing/2014/main" id="{06D2B573-5258-4863-BBF8-2C7D93AE2073}"/>
              </a:ext>
            </a:extLst>
          </p:cNvPr>
          <p:cNvSpPr/>
          <p:nvPr userDrawn="1"/>
        </p:nvSpPr>
        <p:spPr>
          <a:xfrm>
            <a:off x="538742" y="1257091"/>
            <a:ext cx="1797672" cy="307777"/>
          </a:xfrm>
          <a:prstGeom prst="rect">
            <a:avLst/>
          </a:prstGeom>
        </p:spPr>
        <p:txBody>
          <a:bodyPr wrap="none" lIns="0" tIns="0" rIns="0" bIns="0">
            <a:noAutofit/>
          </a:bodyPr>
          <a:lstStyle/>
          <a:p>
            <a:r>
              <a:rPr lang="en-US" sz="2000" dirty="0">
                <a:solidFill>
                  <a:schemeClr val="tx2"/>
                </a:solidFill>
                <a:latin typeface="Trueno Round"/>
              </a:rPr>
              <a:t>(delete this slide)</a:t>
            </a:r>
            <a:endParaRPr lang="en-GB" sz="2000" dirty="0">
              <a:solidFill>
                <a:schemeClr val="tx2"/>
              </a:solidFill>
              <a:latin typeface="Trueno Round"/>
            </a:endParaRPr>
          </a:p>
        </p:txBody>
      </p:sp>
    </p:spTree>
    <p:extLst>
      <p:ext uri="{BB962C8B-B14F-4D97-AF65-F5344CB8AC3E}">
        <p14:creationId xmlns:p14="http://schemas.microsoft.com/office/powerpoint/2010/main" val="371199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General Layout - Title">
    <p:spTree>
      <p:nvGrpSpPr>
        <p:cNvPr id="1" name=""/>
        <p:cNvGrpSpPr/>
        <p:nvPr/>
      </p:nvGrpSpPr>
      <p:grpSpPr>
        <a:xfrm>
          <a:off x="0" y="0"/>
          <a:ext cx="0" cy="0"/>
          <a:chOff x="0" y="0"/>
          <a:chExt cx="0" cy="0"/>
        </a:xfrm>
      </p:grpSpPr>
      <p:pic>
        <p:nvPicPr>
          <p:cNvPr id="10" name="Picture Placeholder 4">
            <a:extLst>
              <a:ext uri="{FF2B5EF4-FFF2-40B4-BE49-F238E27FC236}">
                <a16:creationId xmlns="" xmlns:a16="http://schemas.microsoft.com/office/drawing/2014/main" id="{914E5F55-406F-47CC-B397-B1790B1FE425}"/>
              </a:ext>
            </a:extLst>
          </p:cNvPr>
          <p:cNvPicPr>
            <a:picLocks noChangeAspect="1"/>
          </p:cNvPicPr>
          <p:nvPr userDrawn="1"/>
        </p:nvPicPr>
        <p:blipFill>
          <a:blip r:embed="rId2"/>
          <a:srcRect t="172" b="172"/>
          <a:stretch>
            <a:fillRect/>
          </a:stretch>
        </p:blipFill>
        <p:spPr>
          <a:xfrm>
            <a:off x="0" y="361950"/>
            <a:ext cx="8778875" cy="4422775"/>
          </a:xfrm>
          <a:prstGeom prst="rect">
            <a:avLst/>
          </a:prstGeom>
        </p:spPr>
      </p:pic>
      <p:sp>
        <p:nvSpPr>
          <p:cNvPr id="11" name="Oval 10">
            <a:extLst>
              <a:ext uri="{FF2B5EF4-FFF2-40B4-BE49-F238E27FC236}">
                <a16:creationId xmlns="" xmlns:a16="http://schemas.microsoft.com/office/drawing/2014/main" id="{4297E553-2D3E-4564-9B09-4FBA940B1F1B}"/>
              </a:ext>
            </a:extLst>
          </p:cNvPr>
          <p:cNvSpPr/>
          <p:nvPr userDrawn="1"/>
        </p:nvSpPr>
        <p:spPr>
          <a:xfrm>
            <a:off x="4572000" y="3057979"/>
            <a:ext cx="3812722" cy="38127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0" bIns="1836000" rtlCol="0" anchor="ctr" anchorCtr="0"/>
          <a:lstStyle/>
          <a:p>
            <a:pPr>
              <a:lnSpc>
                <a:spcPts val="3200"/>
              </a:lnSpc>
            </a:pPr>
            <a:r>
              <a:rPr lang="en-US" sz="3200" b="1" dirty="0">
                <a:solidFill>
                  <a:schemeClr val="bg1"/>
                </a:solidFill>
                <a:latin typeface="Trueno RoundBd"/>
              </a:rPr>
              <a:t>About</a:t>
            </a:r>
            <a:br>
              <a:rPr lang="en-US" sz="3200" b="1" dirty="0">
                <a:solidFill>
                  <a:schemeClr val="bg1"/>
                </a:solidFill>
                <a:latin typeface="Trueno RoundBd"/>
              </a:rPr>
            </a:br>
            <a:r>
              <a:rPr lang="en-US" sz="3200" b="1" dirty="0">
                <a:solidFill>
                  <a:schemeClr val="bg1"/>
                </a:solidFill>
                <a:latin typeface="Trueno RoundBd"/>
              </a:rPr>
              <a:t>Home Group</a:t>
            </a:r>
          </a:p>
        </p:txBody>
      </p:sp>
      <p:pic>
        <p:nvPicPr>
          <p:cNvPr id="12" name="Picture 11">
            <a:extLst>
              <a:ext uri="{FF2B5EF4-FFF2-40B4-BE49-F238E27FC236}">
                <a16:creationId xmlns="" xmlns:a16="http://schemas.microsoft.com/office/drawing/2014/main" id="{466397DF-7731-49AC-8262-96F51BF025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072" y="541565"/>
            <a:ext cx="1335024" cy="1335024"/>
          </a:xfrm>
          <a:prstGeom prst="rect">
            <a:avLst/>
          </a:prstGeom>
        </p:spPr>
      </p:pic>
    </p:spTree>
    <p:extLst>
      <p:ext uri="{BB962C8B-B14F-4D97-AF65-F5344CB8AC3E}">
        <p14:creationId xmlns:p14="http://schemas.microsoft.com/office/powerpoint/2010/main" val="229336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General Layout - Who is Home Group?">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97FBFC2-6231-4D8B-B01E-EB2DE0E7E1E4}"/>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sp>
        <p:nvSpPr>
          <p:cNvPr id="7" name="TextBox 6">
            <a:extLst>
              <a:ext uri="{FF2B5EF4-FFF2-40B4-BE49-F238E27FC236}">
                <a16:creationId xmlns="" xmlns:a16="http://schemas.microsoft.com/office/drawing/2014/main" id="{D3E20AA0-1511-4053-9DBA-B1E6F3A094FC}"/>
              </a:ext>
            </a:extLst>
          </p:cNvPr>
          <p:cNvSpPr txBox="1"/>
          <p:nvPr userDrawn="1"/>
        </p:nvSpPr>
        <p:spPr>
          <a:xfrm>
            <a:off x="533767" y="896085"/>
            <a:ext cx="6921500" cy="461665"/>
          </a:xfrm>
          <a:prstGeom prst="rect">
            <a:avLst/>
          </a:prstGeom>
          <a:noFill/>
        </p:spPr>
        <p:txBody>
          <a:bodyPr wrap="square" lIns="0" tIns="0" rIns="0" bIns="0" rtlCol="0">
            <a:noAutofit/>
          </a:bodyPr>
          <a:lstStyle/>
          <a:p>
            <a:r>
              <a:rPr kumimoji="0" lang="en-US" sz="3000" b="1" i="0" u="none" strike="noStrike" kern="1200" cap="none" spc="0" normalizeH="0" baseline="0" noProof="0" dirty="0">
                <a:ln>
                  <a:noFill/>
                </a:ln>
                <a:solidFill>
                  <a:srgbClr val="00828D"/>
                </a:solidFill>
                <a:effectLst/>
                <a:uLnTx/>
                <a:uFillTx/>
                <a:latin typeface="Trueno RoundBd" charset="0"/>
              </a:rPr>
              <a:t>Who is Home Group?</a:t>
            </a:r>
            <a:endParaRPr lang="en-GB" dirty="0"/>
          </a:p>
        </p:txBody>
      </p:sp>
      <p:sp>
        <p:nvSpPr>
          <p:cNvPr id="9" name="TextBox 8">
            <a:extLst>
              <a:ext uri="{FF2B5EF4-FFF2-40B4-BE49-F238E27FC236}">
                <a16:creationId xmlns="" xmlns:a16="http://schemas.microsoft.com/office/drawing/2014/main" id="{C83B62D9-3F4E-4B01-BBDD-471A479FB4FF}"/>
              </a:ext>
            </a:extLst>
          </p:cNvPr>
          <p:cNvSpPr txBox="1"/>
          <p:nvPr userDrawn="1"/>
        </p:nvSpPr>
        <p:spPr>
          <a:xfrm>
            <a:off x="557213" y="1654388"/>
            <a:ext cx="6921500" cy="3130337"/>
          </a:xfrm>
          <a:prstGeom prst="rect">
            <a:avLst/>
          </a:prstGeom>
          <a:noFill/>
        </p:spPr>
        <p:txBody>
          <a:bodyPr wrap="square" lIns="0" tIns="0" rIns="0" bIns="0" numCol="3" spcCol="180000" rtlCol="0">
            <a:noAutofit/>
          </a:bodyPr>
          <a:lstStyle/>
          <a:p>
            <a:pPr marL="7938" marR="0" lvl="1" indent="0" algn="l" defTabSz="685800" rtl="0" eaLnBrk="1" fontAlgn="auto" latinLnBrk="0" hangingPunct="1">
              <a:lnSpc>
                <a:spcPct val="100000"/>
              </a:lnSpc>
              <a:spcBef>
                <a:spcPts val="0"/>
              </a:spcBef>
              <a:spcAft>
                <a:spcPts val="110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4F4E56"/>
                </a:solidFill>
                <a:effectLst/>
                <a:uLnTx/>
                <a:uFillTx/>
                <a:latin typeface="Trueno Round"/>
                <a:ea typeface="+mn-ea"/>
                <a:cs typeface="+mn-cs"/>
              </a:rPr>
              <a:t>Home Group is a housing association with a difference. We’re on a mission to “build homes, independence and aspirations”.</a:t>
            </a:r>
          </a:p>
          <a:p>
            <a:pPr marL="7938" marR="0" lvl="1" indent="0" algn="l" defTabSz="685800" rtl="0" eaLnBrk="1" fontAlgn="auto" latinLnBrk="0" hangingPunct="1">
              <a:lnSpc>
                <a:spcPct val="100000"/>
              </a:lnSpc>
              <a:spcBef>
                <a:spcPts val="0"/>
              </a:spcBef>
              <a:spcAft>
                <a:spcPts val="110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4F4E56"/>
                </a:solidFill>
                <a:effectLst/>
                <a:uLnTx/>
                <a:uFillTx/>
                <a:latin typeface="Trueno Round"/>
                <a:ea typeface="+mn-ea"/>
                <a:cs typeface="+mn-cs"/>
              </a:rPr>
              <a:t>We believe that everyone has the right to a home and each year, we help thousands of people to find the home that’s right for them.</a:t>
            </a:r>
          </a:p>
          <a:p>
            <a:pPr marL="7938" marR="0" lvl="1" indent="0" algn="l" defTabSz="685800" rtl="0" eaLnBrk="1" fontAlgn="auto" latinLnBrk="0" hangingPunct="1">
              <a:lnSpc>
                <a:spcPct val="100000"/>
              </a:lnSpc>
              <a:spcBef>
                <a:spcPts val="0"/>
              </a:spcBef>
              <a:spcAft>
                <a:spcPts val="110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4F4E56"/>
                </a:solidFill>
                <a:effectLst/>
                <a:uLnTx/>
                <a:uFillTx/>
                <a:latin typeface="Trueno Round"/>
                <a:ea typeface="+mn-ea"/>
                <a:cs typeface="+mn-cs"/>
              </a:rPr>
              <a:t>We’re proud of our roots, but what keeps us going is what we’re doing right now – making a difference to people and their communities and shaping the future of housing.</a:t>
            </a:r>
            <a:endParaRPr kumimoji="0" lang="en-US" sz="1200" b="0" i="0" u="none" strike="noStrike" kern="1200" cap="none" spc="0" normalizeH="0" baseline="0" noProof="0" dirty="0">
              <a:ln>
                <a:noFill/>
              </a:ln>
              <a:solidFill>
                <a:srgbClr val="4F4E56"/>
              </a:solidFill>
              <a:effectLst/>
              <a:uLnTx/>
              <a:uFillTx/>
              <a:latin typeface="Trueno Round"/>
              <a:ea typeface="+mn-ea"/>
              <a:cs typeface="+mn-cs"/>
            </a:endParaRPr>
          </a:p>
          <a:p>
            <a:pPr marL="7938" marR="0" lvl="1" indent="0" algn="l" defTabSz="685800" rtl="0" eaLnBrk="1" fontAlgn="auto" latinLnBrk="0" hangingPunct="1">
              <a:lnSpc>
                <a:spcPct val="100000"/>
              </a:lnSpc>
              <a:spcBef>
                <a:spcPts val="0"/>
              </a:spcBef>
              <a:spcAft>
                <a:spcPts val="110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4F4E56"/>
                </a:solidFill>
                <a:effectLst/>
                <a:uLnTx/>
                <a:uFillTx/>
                <a:latin typeface="Trueno Round"/>
                <a:ea typeface="+mn-ea"/>
                <a:cs typeface="+mn-cs"/>
              </a:rPr>
              <a:t>We’re helping people live happily in our homes and creating a new generation of home owners who thought getting on the property ladder was an impossible dream.</a:t>
            </a:r>
          </a:p>
          <a:p>
            <a:pPr marL="7938" marR="0" lvl="1" indent="0" algn="l" defTabSz="685800" rtl="0" eaLnBrk="1" fontAlgn="auto" latinLnBrk="0" hangingPunct="1">
              <a:lnSpc>
                <a:spcPct val="100000"/>
              </a:lnSpc>
              <a:spcBef>
                <a:spcPts val="0"/>
              </a:spcBef>
              <a:spcAft>
                <a:spcPts val="110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4F4E56"/>
                </a:solidFill>
                <a:effectLst/>
                <a:uLnTx/>
                <a:uFillTx/>
                <a:latin typeface="Trueno Round"/>
                <a:ea typeface="+mn-ea"/>
                <a:cs typeface="+mn-cs"/>
              </a:rPr>
              <a:t>We’re also working with NHS partners to provide integrated health, housing and social care that makes a real difference.</a:t>
            </a:r>
          </a:p>
          <a:p>
            <a:pPr marL="7938" marR="0" lvl="1" indent="0" algn="l" defTabSz="685800" rtl="0" eaLnBrk="1" fontAlgn="auto" latinLnBrk="0" hangingPunct="1">
              <a:lnSpc>
                <a:spcPct val="100000"/>
              </a:lnSpc>
              <a:spcBef>
                <a:spcPts val="0"/>
              </a:spcBef>
              <a:spcAft>
                <a:spcPts val="110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srgbClr val="4F4E56"/>
              </a:solidFill>
              <a:effectLst/>
              <a:uLnTx/>
              <a:uFillTx/>
              <a:latin typeface="Trueno Round"/>
              <a:ea typeface="+mn-ea"/>
              <a:cs typeface="+mn-cs"/>
            </a:endParaRPr>
          </a:p>
          <a:p>
            <a:pPr marL="7938" marR="0" lvl="1" indent="0" algn="l" defTabSz="685800" rtl="0" eaLnBrk="1" fontAlgn="auto" latinLnBrk="0" hangingPunct="1">
              <a:lnSpc>
                <a:spcPct val="100000"/>
              </a:lnSpc>
              <a:spcBef>
                <a:spcPts val="0"/>
              </a:spcBef>
              <a:spcAft>
                <a:spcPts val="110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srgbClr val="4F4E56"/>
              </a:solidFill>
              <a:effectLst/>
              <a:uLnTx/>
              <a:uFillTx/>
              <a:latin typeface="Trueno Round"/>
              <a:ea typeface="+mn-ea"/>
              <a:cs typeface="+mn-cs"/>
            </a:endParaRPr>
          </a:p>
          <a:p>
            <a:pPr marL="7938" marR="0" lvl="1" indent="0" algn="l" defTabSz="685800" rtl="0" eaLnBrk="1" fontAlgn="auto" latinLnBrk="0" hangingPunct="1">
              <a:lnSpc>
                <a:spcPct val="100000"/>
              </a:lnSpc>
              <a:spcBef>
                <a:spcPts val="0"/>
              </a:spcBef>
              <a:spcAft>
                <a:spcPts val="110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srgbClr val="4F4E56"/>
              </a:solidFill>
              <a:effectLst/>
              <a:uLnTx/>
              <a:uFillTx/>
              <a:latin typeface="Trueno Round"/>
              <a:ea typeface="+mn-ea"/>
              <a:cs typeface="+mn-cs"/>
            </a:endParaRPr>
          </a:p>
          <a:p>
            <a:pPr marL="7938" marR="0" lvl="1" indent="0" algn="l" defTabSz="685800" rtl="0" eaLnBrk="1" fontAlgn="auto" latinLnBrk="0" hangingPunct="1">
              <a:lnSpc>
                <a:spcPct val="100000"/>
              </a:lnSpc>
              <a:spcBef>
                <a:spcPts val="0"/>
              </a:spcBef>
              <a:spcAft>
                <a:spcPts val="110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srgbClr val="4F4E56"/>
              </a:solidFill>
              <a:effectLst/>
              <a:uLnTx/>
              <a:uFillTx/>
              <a:latin typeface="Trueno Round"/>
              <a:ea typeface="+mn-ea"/>
              <a:cs typeface="+mn-cs"/>
            </a:endParaRPr>
          </a:p>
          <a:p>
            <a:pPr marL="7938" marR="0" lvl="1" indent="0" algn="l" defTabSz="685800" rtl="0" eaLnBrk="1" fontAlgn="auto" latinLnBrk="0" hangingPunct="1">
              <a:lnSpc>
                <a:spcPct val="100000"/>
              </a:lnSpc>
              <a:spcBef>
                <a:spcPts val="0"/>
              </a:spcBef>
              <a:spcAft>
                <a:spcPts val="110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4F4E56"/>
                </a:solidFill>
                <a:effectLst/>
                <a:uLnTx/>
                <a:uFillTx/>
                <a:latin typeface="Trueno Round"/>
                <a:ea typeface="+mn-ea"/>
                <a:cs typeface="+mn-cs"/>
              </a:rPr>
              <a:t>We love helping people realise their aspirations, whether they want to increase their independence, own their own home or work for a friendly and ambitious business. It’s something we’ve been doing for more than 80 years now in the North East and across the UK and we’re still proud to be a social enterprise and a charity that is commercial at heart. </a:t>
            </a:r>
            <a:endParaRPr kumimoji="0" lang="en-US" sz="1200" b="0" i="0" u="none" strike="noStrike" kern="1200" cap="none" spc="0" normalizeH="0" baseline="0" noProof="0" dirty="0">
              <a:ln>
                <a:noFill/>
              </a:ln>
              <a:solidFill>
                <a:srgbClr val="4F4E56"/>
              </a:solidFill>
              <a:effectLst/>
              <a:uLnTx/>
              <a:uFillTx/>
              <a:latin typeface="Trueno Round"/>
              <a:ea typeface="+mn-ea"/>
              <a:cs typeface="+mn-cs"/>
            </a:endParaRPr>
          </a:p>
          <a:p>
            <a:pPr marL="7938" marR="0" lvl="1" indent="0" algn="l" defTabSz="685800" rtl="0" eaLnBrk="1" fontAlgn="auto" latinLnBrk="0" hangingPunct="1">
              <a:lnSpc>
                <a:spcPct val="100000"/>
              </a:lnSpc>
              <a:spcBef>
                <a:spcPts val="0"/>
              </a:spcBef>
              <a:spcAft>
                <a:spcPts val="110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srgbClr val="4F4E56"/>
              </a:solidFill>
              <a:effectLst/>
              <a:uLnTx/>
              <a:uFillTx/>
              <a:latin typeface="Trueno Round"/>
              <a:ea typeface="+mn-ea"/>
              <a:cs typeface="+mn-cs"/>
            </a:endParaRPr>
          </a:p>
        </p:txBody>
      </p:sp>
    </p:spTree>
    <p:extLst>
      <p:ext uri="{BB962C8B-B14F-4D97-AF65-F5344CB8AC3E}">
        <p14:creationId xmlns:p14="http://schemas.microsoft.com/office/powerpoint/2010/main" val="133900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General Layout - What keeps us busy?">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97FBFC2-6231-4D8B-B01E-EB2DE0E7E1E4}"/>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sp>
        <p:nvSpPr>
          <p:cNvPr id="2" name="TextBox 1">
            <a:extLst>
              <a:ext uri="{FF2B5EF4-FFF2-40B4-BE49-F238E27FC236}">
                <a16:creationId xmlns="" xmlns:a16="http://schemas.microsoft.com/office/drawing/2014/main" id="{CA5999DF-25C6-4ACA-9FF8-05B166D4ACAD}"/>
              </a:ext>
            </a:extLst>
          </p:cNvPr>
          <p:cNvSpPr txBox="1"/>
          <p:nvPr userDrawn="1"/>
        </p:nvSpPr>
        <p:spPr>
          <a:xfrm>
            <a:off x="2661137" y="896085"/>
            <a:ext cx="4794129" cy="461665"/>
          </a:xfrm>
          <a:prstGeom prst="rect">
            <a:avLst/>
          </a:prstGeom>
          <a:noFill/>
        </p:spPr>
        <p:txBody>
          <a:bodyPr wrap="square" lIns="0" tIns="0" rIns="0" bIns="0" rtlCol="0">
            <a:noAutofit/>
          </a:bodyPr>
          <a:lstStyle/>
          <a:p>
            <a:r>
              <a:rPr kumimoji="0" lang="en-GB" sz="3000" b="1" i="0" u="none" strike="noStrike" kern="1200" cap="none" spc="0" normalizeH="0" baseline="0" noProof="0" dirty="0">
                <a:ln>
                  <a:noFill/>
                </a:ln>
                <a:solidFill>
                  <a:srgbClr val="00828D"/>
                </a:solidFill>
                <a:effectLst/>
                <a:uLnTx/>
                <a:uFillTx/>
                <a:latin typeface="Trueno RoundBd" charset="0"/>
              </a:rPr>
              <a:t>What keeps us busy?</a:t>
            </a:r>
            <a:endParaRPr lang="en-GB" dirty="0"/>
          </a:p>
        </p:txBody>
      </p:sp>
      <p:sp>
        <p:nvSpPr>
          <p:cNvPr id="10" name="TextBox 9">
            <a:extLst>
              <a:ext uri="{FF2B5EF4-FFF2-40B4-BE49-F238E27FC236}">
                <a16:creationId xmlns="" xmlns:a16="http://schemas.microsoft.com/office/drawing/2014/main" id="{D8691A66-8A95-47C0-BA6D-C21BEC3A5959}"/>
              </a:ext>
            </a:extLst>
          </p:cNvPr>
          <p:cNvSpPr txBox="1"/>
          <p:nvPr userDrawn="1"/>
        </p:nvSpPr>
        <p:spPr>
          <a:xfrm>
            <a:off x="2684583" y="1654388"/>
            <a:ext cx="4794129" cy="2952781"/>
          </a:xfrm>
          <a:prstGeom prst="rect">
            <a:avLst/>
          </a:prstGeom>
          <a:noFill/>
        </p:spPr>
        <p:txBody>
          <a:bodyPr wrap="square" lIns="0" tIns="0" rIns="0" bIns="0" rtlCol="0">
            <a:noAutofit/>
          </a:bodyPr>
          <a:lstStyle/>
          <a:p>
            <a:pPr marL="177800" marR="0" lvl="2" indent="-169863" algn="l" defTabSz="685800" rtl="0" eaLnBrk="1" fontAlgn="auto" latinLnBrk="0" hangingPunct="1">
              <a:lnSpc>
                <a:spcPct val="100000"/>
              </a:lnSpc>
              <a:spcBef>
                <a:spcPts val="0"/>
              </a:spcBef>
              <a:spcAft>
                <a:spcPts val="1200"/>
              </a:spcAft>
              <a:buClr>
                <a:srgbClr val="00828D"/>
              </a:buClr>
              <a:buSzTx/>
              <a:buFontTx/>
              <a:buChar char="●"/>
              <a:tabLst/>
              <a:defRPr/>
            </a:pPr>
            <a:r>
              <a:rPr kumimoji="0" lang="en-GB" sz="1800" b="0" i="0" u="none" strike="noStrike" kern="1200" cap="none" spc="0" normalizeH="0" baseline="0" noProof="0" dirty="0">
                <a:ln>
                  <a:noFill/>
                </a:ln>
                <a:solidFill>
                  <a:srgbClr val="4F4E56"/>
                </a:solidFill>
                <a:effectLst/>
                <a:uLnTx/>
                <a:uFillTx/>
                <a:latin typeface="Trueno Round"/>
                <a:ea typeface="+mn-ea"/>
                <a:cs typeface="+mn-cs"/>
              </a:rPr>
              <a:t>We </a:t>
            </a:r>
            <a:r>
              <a:rPr kumimoji="0" lang="en-GB" sz="1800" b="1" i="0" u="none" strike="noStrike" kern="1200" cap="none" spc="0" normalizeH="0" baseline="0" noProof="0" dirty="0">
                <a:ln>
                  <a:noFill/>
                </a:ln>
                <a:solidFill>
                  <a:srgbClr val="4F4E56"/>
                </a:solidFill>
                <a:effectLst/>
                <a:uLnTx/>
                <a:uFillTx/>
                <a:latin typeface="Trueno Round"/>
                <a:ea typeface="+mn-ea"/>
                <a:cs typeface="+mn-cs"/>
              </a:rPr>
              <a:t>provide affordable homes </a:t>
            </a:r>
            <a:r>
              <a:rPr kumimoji="0" lang="en-GB" sz="1800" b="0" i="0" u="none" strike="noStrike" kern="1200" cap="none" spc="0" normalizeH="0" baseline="0" noProof="0" dirty="0">
                <a:ln>
                  <a:noFill/>
                </a:ln>
                <a:solidFill>
                  <a:srgbClr val="4F4E56"/>
                </a:solidFill>
                <a:effectLst/>
                <a:uLnTx/>
                <a:uFillTx/>
                <a:latin typeface="Trueno Round"/>
                <a:ea typeface="+mn-ea"/>
                <a:cs typeface="+mn-cs"/>
              </a:rPr>
              <a:t>for people to rent</a:t>
            </a:r>
          </a:p>
          <a:p>
            <a:pPr marL="177800" marR="0" lvl="2" indent="-169863" algn="l" defTabSz="685800" rtl="0" eaLnBrk="1" fontAlgn="auto" latinLnBrk="0" hangingPunct="1">
              <a:lnSpc>
                <a:spcPct val="100000"/>
              </a:lnSpc>
              <a:spcBef>
                <a:spcPts val="0"/>
              </a:spcBef>
              <a:spcAft>
                <a:spcPts val="1200"/>
              </a:spcAft>
              <a:buClr>
                <a:srgbClr val="00828D"/>
              </a:buClr>
              <a:buSzTx/>
              <a:buFontTx/>
              <a:buChar char="●"/>
              <a:tabLst/>
              <a:defRPr/>
            </a:pPr>
            <a:r>
              <a:rPr kumimoji="0" lang="en-GB" sz="1800" b="0" i="0" u="none" strike="noStrike" kern="1200" cap="none" spc="0" normalizeH="0" baseline="0" noProof="0" dirty="0">
                <a:ln>
                  <a:noFill/>
                </a:ln>
                <a:solidFill>
                  <a:srgbClr val="4F4E56"/>
                </a:solidFill>
                <a:effectLst/>
                <a:uLnTx/>
                <a:uFillTx/>
                <a:latin typeface="Trueno Round"/>
                <a:ea typeface="+mn-ea"/>
                <a:cs typeface="+mn-cs"/>
              </a:rPr>
              <a:t>We build high quality homes for </a:t>
            </a:r>
            <a:r>
              <a:rPr kumimoji="0" lang="en-GB" sz="1800" b="1" i="0" u="none" strike="noStrike" kern="1200" cap="none" spc="0" normalizeH="0" baseline="0" noProof="0" dirty="0">
                <a:ln>
                  <a:noFill/>
                </a:ln>
                <a:solidFill>
                  <a:srgbClr val="4F4E56"/>
                </a:solidFill>
                <a:effectLst/>
                <a:uLnTx/>
                <a:uFillTx/>
                <a:latin typeface="Trueno Round"/>
                <a:ea typeface="+mn-ea"/>
                <a:cs typeface="+mn-cs"/>
              </a:rPr>
              <a:t>people to buy</a:t>
            </a:r>
          </a:p>
          <a:p>
            <a:pPr marL="177800" marR="0" lvl="2" indent="-169863" algn="l" defTabSz="685800" rtl="0" eaLnBrk="1" fontAlgn="auto" latinLnBrk="0" hangingPunct="1">
              <a:lnSpc>
                <a:spcPct val="100000"/>
              </a:lnSpc>
              <a:spcBef>
                <a:spcPts val="0"/>
              </a:spcBef>
              <a:spcAft>
                <a:spcPts val="1200"/>
              </a:spcAft>
              <a:buClr>
                <a:srgbClr val="00828D"/>
              </a:buClr>
              <a:buSzTx/>
              <a:buFontTx/>
              <a:buChar char="●"/>
              <a:tabLst/>
              <a:defRPr/>
            </a:pPr>
            <a:r>
              <a:rPr kumimoji="0" lang="en-GB" sz="1800" b="0" i="0" u="none" strike="noStrike" kern="1200" cap="none" spc="0" normalizeH="0" baseline="0" noProof="0" dirty="0">
                <a:ln>
                  <a:noFill/>
                </a:ln>
                <a:solidFill>
                  <a:srgbClr val="4F4E56"/>
                </a:solidFill>
                <a:effectLst/>
                <a:uLnTx/>
                <a:uFillTx/>
                <a:latin typeface="Trueno Round"/>
                <a:ea typeface="+mn-ea"/>
                <a:cs typeface="+mn-cs"/>
              </a:rPr>
              <a:t>We work closely with important partners to </a:t>
            </a:r>
            <a:br>
              <a:rPr kumimoji="0" lang="en-GB" sz="1800" b="0" i="0" u="none" strike="noStrike" kern="1200" cap="none" spc="0" normalizeH="0" baseline="0" noProof="0" dirty="0">
                <a:ln>
                  <a:noFill/>
                </a:ln>
                <a:solidFill>
                  <a:srgbClr val="4F4E56"/>
                </a:solidFill>
                <a:effectLst/>
                <a:uLnTx/>
                <a:uFillTx/>
                <a:latin typeface="Trueno Round"/>
                <a:ea typeface="+mn-ea"/>
                <a:cs typeface="+mn-cs"/>
              </a:rPr>
            </a:br>
            <a:r>
              <a:rPr kumimoji="0" lang="en-GB" sz="1800" b="0" i="0" u="none" strike="noStrike" kern="1200" cap="none" spc="0" normalizeH="0" baseline="0" noProof="0" dirty="0">
                <a:ln>
                  <a:noFill/>
                </a:ln>
                <a:solidFill>
                  <a:srgbClr val="4F4E56"/>
                </a:solidFill>
                <a:effectLst/>
                <a:uLnTx/>
                <a:uFillTx/>
                <a:latin typeface="Trueno Round"/>
                <a:ea typeface="+mn-ea"/>
                <a:cs typeface="+mn-cs"/>
              </a:rPr>
              <a:t>provide </a:t>
            </a:r>
            <a:r>
              <a:rPr kumimoji="0" lang="en-GB" sz="1800" b="1" i="0" u="none" strike="noStrike" kern="1200" cap="none" spc="0" normalizeH="0" baseline="0" noProof="0" dirty="0">
                <a:ln>
                  <a:noFill/>
                </a:ln>
                <a:solidFill>
                  <a:srgbClr val="4F4E56"/>
                </a:solidFill>
                <a:effectLst/>
                <a:uLnTx/>
                <a:uFillTx/>
                <a:latin typeface="Trueno Round"/>
                <a:ea typeface="+mn-ea"/>
                <a:cs typeface="+mn-cs"/>
              </a:rPr>
              <a:t>integrated health,</a:t>
            </a:r>
            <a:r>
              <a:rPr kumimoji="0" lang="en-GB" sz="1800" b="0" i="0" u="none" strike="noStrike" kern="1200" cap="none" spc="0" normalizeH="0" baseline="0" noProof="0" dirty="0">
                <a:ln>
                  <a:noFill/>
                </a:ln>
                <a:solidFill>
                  <a:srgbClr val="4F4E56"/>
                </a:solidFill>
                <a:effectLst/>
                <a:uLnTx/>
                <a:uFillTx/>
                <a:latin typeface="Trueno Round"/>
                <a:ea typeface="+mn-ea"/>
                <a:cs typeface="+mn-cs"/>
              </a:rPr>
              <a:t> </a:t>
            </a:r>
            <a:r>
              <a:rPr kumimoji="0" lang="en-GB" sz="1800" b="1" i="0" u="none" strike="noStrike" kern="1200" cap="none" spc="0" normalizeH="0" baseline="0" noProof="0" dirty="0">
                <a:ln>
                  <a:noFill/>
                </a:ln>
                <a:solidFill>
                  <a:srgbClr val="4F4E56"/>
                </a:solidFill>
                <a:effectLst/>
                <a:uLnTx/>
                <a:uFillTx/>
                <a:latin typeface="Trueno Round"/>
                <a:ea typeface="+mn-ea"/>
                <a:cs typeface="+mn-cs"/>
              </a:rPr>
              <a:t>social care and housing </a:t>
            </a:r>
            <a:r>
              <a:rPr kumimoji="0" lang="en-GB" sz="1800" b="0" i="0" u="none" strike="noStrike" kern="1200" cap="none" spc="0" normalizeH="0" baseline="0" noProof="0" dirty="0">
                <a:ln>
                  <a:noFill/>
                </a:ln>
                <a:solidFill>
                  <a:srgbClr val="4F4E56"/>
                </a:solidFill>
                <a:effectLst/>
                <a:uLnTx/>
                <a:uFillTx/>
                <a:latin typeface="Trueno Round"/>
                <a:ea typeface="+mn-ea"/>
                <a:cs typeface="+mn-cs"/>
              </a:rPr>
              <a:t/>
            </a:r>
            <a:br>
              <a:rPr kumimoji="0" lang="en-GB" sz="1800" b="0" i="0" u="none" strike="noStrike" kern="1200" cap="none" spc="0" normalizeH="0" baseline="0" noProof="0" dirty="0">
                <a:ln>
                  <a:noFill/>
                </a:ln>
                <a:solidFill>
                  <a:srgbClr val="4F4E56"/>
                </a:solidFill>
                <a:effectLst/>
                <a:uLnTx/>
                <a:uFillTx/>
                <a:latin typeface="Trueno Round"/>
                <a:ea typeface="+mn-ea"/>
                <a:cs typeface="+mn-cs"/>
              </a:rPr>
            </a:br>
            <a:r>
              <a:rPr kumimoji="0" lang="en-GB" sz="1800" b="0" i="0" u="none" strike="noStrike" kern="1200" cap="none" spc="0" normalizeH="0" baseline="0" noProof="0" dirty="0">
                <a:ln>
                  <a:noFill/>
                </a:ln>
                <a:solidFill>
                  <a:srgbClr val="4F4E56"/>
                </a:solidFill>
                <a:effectLst/>
                <a:uLnTx/>
                <a:uFillTx/>
                <a:latin typeface="Trueno Round"/>
                <a:ea typeface="+mn-ea"/>
                <a:cs typeface="+mn-cs"/>
              </a:rPr>
              <a:t>where people can live well</a:t>
            </a:r>
          </a:p>
        </p:txBody>
      </p:sp>
      <p:pic>
        <p:nvPicPr>
          <p:cNvPr id="11" name="Picture Placeholder 10">
            <a:extLst>
              <a:ext uri="{FF2B5EF4-FFF2-40B4-BE49-F238E27FC236}">
                <a16:creationId xmlns="" xmlns:a16="http://schemas.microsoft.com/office/drawing/2014/main" id="{8044739B-38C9-4AA1-8165-357CA8D030FE}"/>
              </a:ext>
            </a:extLst>
          </p:cNvPr>
          <p:cNvPicPr>
            <a:picLocks noChangeAspect="1"/>
          </p:cNvPicPr>
          <p:nvPr userDrawn="1"/>
        </p:nvPicPr>
        <p:blipFill>
          <a:blip r:embed="rId3"/>
          <a:srcRect t="387" b="387"/>
          <a:stretch>
            <a:fillRect/>
          </a:stretch>
        </p:blipFill>
        <p:spPr>
          <a:xfrm>
            <a:off x="1" y="361950"/>
            <a:ext cx="2167466" cy="1476000"/>
          </a:xfrm>
          <a:prstGeom prst="rect">
            <a:avLst/>
          </a:prstGeom>
        </p:spPr>
      </p:pic>
      <p:pic>
        <p:nvPicPr>
          <p:cNvPr id="13" name="Picture Placeholder 12">
            <a:extLst>
              <a:ext uri="{FF2B5EF4-FFF2-40B4-BE49-F238E27FC236}">
                <a16:creationId xmlns="" xmlns:a16="http://schemas.microsoft.com/office/drawing/2014/main" id="{48EE841C-D743-4D93-AC10-6E80742AE04E}"/>
              </a:ext>
            </a:extLst>
          </p:cNvPr>
          <p:cNvPicPr>
            <a:picLocks noChangeAspect="1"/>
          </p:cNvPicPr>
          <p:nvPr userDrawn="1"/>
        </p:nvPicPr>
        <p:blipFill>
          <a:blip r:embed="rId4"/>
          <a:srcRect t="440" b="440"/>
          <a:stretch>
            <a:fillRect/>
          </a:stretch>
        </p:blipFill>
        <p:spPr>
          <a:xfrm>
            <a:off x="-1" y="1836280"/>
            <a:ext cx="2167466" cy="1476000"/>
          </a:xfrm>
          <a:prstGeom prst="rect">
            <a:avLst/>
          </a:prstGeom>
        </p:spPr>
      </p:pic>
      <p:pic>
        <p:nvPicPr>
          <p:cNvPr id="14" name="Picture Placeholder 14">
            <a:extLst>
              <a:ext uri="{FF2B5EF4-FFF2-40B4-BE49-F238E27FC236}">
                <a16:creationId xmlns="" xmlns:a16="http://schemas.microsoft.com/office/drawing/2014/main" id="{FB0AD6A0-81C0-4801-86CA-897691220EA9}"/>
              </a:ext>
            </a:extLst>
          </p:cNvPr>
          <p:cNvPicPr>
            <a:picLocks noChangeAspect="1"/>
          </p:cNvPicPr>
          <p:nvPr userDrawn="1"/>
        </p:nvPicPr>
        <p:blipFill>
          <a:blip r:embed="rId5"/>
          <a:srcRect t="387" b="387"/>
          <a:stretch>
            <a:fillRect/>
          </a:stretch>
        </p:blipFill>
        <p:spPr>
          <a:xfrm>
            <a:off x="-1" y="3310611"/>
            <a:ext cx="2167466" cy="1476000"/>
          </a:xfrm>
          <a:prstGeom prst="rect">
            <a:avLst/>
          </a:prstGeom>
        </p:spPr>
      </p:pic>
    </p:spTree>
    <p:extLst>
      <p:ext uri="{BB962C8B-B14F-4D97-AF65-F5344CB8AC3E}">
        <p14:creationId xmlns:p14="http://schemas.microsoft.com/office/powerpoint/2010/main" val="275406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General Layout - What makes us us?">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97FBFC2-6231-4D8B-B01E-EB2DE0E7E1E4}"/>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sp>
        <p:nvSpPr>
          <p:cNvPr id="2" name="TextBox 1">
            <a:extLst>
              <a:ext uri="{FF2B5EF4-FFF2-40B4-BE49-F238E27FC236}">
                <a16:creationId xmlns="" xmlns:a16="http://schemas.microsoft.com/office/drawing/2014/main" id="{CA5999DF-25C6-4ACA-9FF8-05B166D4ACAD}"/>
              </a:ext>
            </a:extLst>
          </p:cNvPr>
          <p:cNvSpPr txBox="1"/>
          <p:nvPr userDrawn="1"/>
        </p:nvSpPr>
        <p:spPr>
          <a:xfrm>
            <a:off x="533767" y="896085"/>
            <a:ext cx="6921500" cy="461665"/>
          </a:xfrm>
          <a:prstGeom prst="rect">
            <a:avLst/>
          </a:prstGeom>
          <a:noFill/>
        </p:spPr>
        <p:txBody>
          <a:bodyPr wrap="square" lIns="0" tIns="0" rIns="0" bIns="0" rtlCol="0">
            <a:noAutofit/>
          </a:bodyPr>
          <a:lstStyle/>
          <a:p>
            <a:r>
              <a:rPr kumimoji="0" lang="en-GB" sz="3000" b="1" i="0" u="none" strike="noStrike" kern="1200" cap="none" spc="0" normalizeH="0" baseline="0" noProof="0" dirty="0">
                <a:ln>
                  <a:noFill/>
                </a:ln>
                <a:solidFill>
                  <a:srgbClr val="00828D"/>
                </a:solidFill>
                <a:effectLst/>
                <a:uLnTx/>
                <a:uFillTx/>
                <a:latin typeface="Trueno RoundBd" charset="0"/>
              </a:rPr>
              <a:t>What makes us </a:t>
            </a:r>
            <a:r>
              <a:rPr kumimoji="0" lang="en-GB" sz="3000" b="1" i="0" u="none" strike="noStrike" kern="1200" cap="none" spc="0" normalizeH="0" baseline="0" noProof="0" dirty="0" err="1">
                <a:ln>
                  <a:noFill/>
                </a:ln>
                <a:solidFill>
                  <a:srgbClr val="00828D"/>
                </a:solidFill>
                <a:effectLst/>
                <a:uLnTx/>
                <a:uFillTx/>
                <a:latin typeface="Trueno RoundBd" charset="0"/>
              </a:rPr>
              <a:t>us</a:t>
            </a:r>
            <a:r>
              <a:rPr kumimoji="0" lang="en-GB" sz="3000" b="1" i="0" u="none" strike="noStrike" kern="1200" cap="none" spc="0" normalizeH="0" baseline="0" noProof="0" dirty="0">
                <a:ln>
                  <a:noFill/>
                </a:ln>
                <a:solidFill>
                  <a:srgbClr val="00828D"/>
                </a:solidFill>
                <a:effectLst/>
                <a:uLnTx/>
                <a:uFillTx/>
                <a:latin typeface="Trueno RoundBd" charset="0"/>
              </a:rPr>
              <a:t>?</a:t>
            </a:r>
            <a:endParaRPr lang="en-GB" dirty="0"/>
          </a:p>
        </p:txBody>
      </p:sp>
      <p:sp>
        <p:nvSpPr>
          <p:cNvPr id="10" name="TextBox 9">
            <a:extLst>
              <a:ext uri="{FF2B5EF4-FFF2-40B4-BE49-F238E27FC236}">
                <a16:creationId xmlns="" xmlns:a16="http://schemas.microsoft.com/office/drawing/2014/main" id="{D8691A66-8A95-47C0-BA6D-C21BEC3A5959}"/>
              </a:ext>
            </a:extLst>
          </p:cNvPr>
          <p:cNvSpPr txBox="1"/>
          <p:nvPr userDrawn="1"/>
        </p:nvSpPr>
        <p:spPr>
          <a:xfrm>
            <a:off x="557213" y="1654388"/>
            <a:ext cx="6921500" cy="3130337"/>
          </a:xfrm>
          <a:prstGeom prst="rect">
            <a:avLst/>
          </a:prstGeom>
          <a:noFill/>
        </p:spPr>
        <p:txBody>
          <a:bodyPr wrap="square" lIns="0" tIns="0" rIns="0" bIns="0" rtlCol="0">
            <a:noAutofit/>
          </a:bodyPr>
          <a:lstStyle/>
          <a:p>
            <a:pPr marL="177800" marR="0" lvl="2" indent="-169863" algn="l" defTabSz="685800" rtl="0" eaLnBrk="1" fontAlgn="auto" latinLnBrk="0" hangingPunct="1">
              <a:lnSpc>
                <a:spcPct val="100000"/>
              </a:lnSpc>
              <a:spcBef>
                <a:spcPts val="0"/>
              </a:spcBef>
              <a:spcAft>
                <a:spcPts val="1200"/>
              </a:spcAft>
              <a:buClr>
                <a:srgbClr val="00828D"/>
              </a:buClr>
              <a:buSzTx/>
              <a:buFontTx/>
              <a:buChar char="●"/>
              <a:tabLst/>
              <a:defRPr/>
            </a:pPr>
            <a:r>
              <a:rPr kumimoji="0" lang="en-GB" sz="1600" b="1" i="0" u="none" strike="noStrike" kern="1200" cap="none" spc="0" normalizeH="0" baseline="0" noProof="0" dirty="0">
                <a:ln>
                  <a:noFill/>
                </a:ln>
                <a:solidFill>
                  <a:srgbClr val="4F4E56"/>
                </a:solidFill>
                <a:effectLst/>
                <a:uLnTx/>
                <a:uFillTx/>
                <a:latin typeface="Trueno Round"/>
                <a:ea typeface="+mn-ea"/>
                <a:cs typeface="+mn-cs"/>
              </a:rPr>
              <a:t>We work with the best in the business </a:t>
            </a:r>
            <a:r>
              <a:rPr kumimoji="0" lang="en-GB" sz="1600" b="0" i="0" u="none" strike="noStrike" kern="1200" cap="none" spc="0" normalizeH="0" baseline="0" noProof="0" dirty="0">
                <a:ln>
                  <a:noFill/>
                </a:ln>
                <a:solidFill>
                  <a:srgbClr val="4F4E56"/>
                </a:solidFill>
                <a:effectLst/>
                <a:uLnTx/>
                <a:uFillTx/>
                <a:latin typeface="Trueno Round"/>
                <a:ea typeface="+mn-ea"/>
                <a:cs typeface="+mn-cs"/>
              </a:rPr>
              <a:t>to build the homes Britain needs</a:t>
            </a:r>
          </a:p>
          <a:p>
            <a:pPr marL="177800" marR="0" lvl="2" indent="-169863" algn="l" defTabSz="685800" rtl="0" eaLnBrk="1" fontAlgn="auto" latinLnBrk="0" hangingPunct="1">
              <a:lnSpc>
                <a:spcPct val="100000"/>
              </a:lnSpc>
              <a:spcBef>
                <a:spcPts val="0"/>
              </a:spcBef>
              <a:spcAft>
                <a:spcPts val="1200"/>
              </a:spcAft>
              <a:buClr>
                <a:srgbClr val="00828D"/>
              </a:buClr>
              <a:buSzTx/>
              <a:buFontTx/>
              <a:buChar char="●"/>
              <a:tabLst/>
              <a:defRPr/>
            </a:pPr>
            <a:r>
              <a:rPr kumimoji="0" lang="en-GB" sz="1600" b="1" i="0" u="none" strike="noStrike" kern="1200" cap="none" spc="0" normalizeH="0" baseline="0" noProof="0" dirty="0">
                <a:ln>
                  <a:noFill/>
                </a:ln>
                <a:solidFill>
                  <a:srgbClr val="4F4E56"/>
                </a:solidFill>
                <a:effectLst/>
                <a:uLnTx/>
                <a:uFillTx/>
                <a:latin typeface="Trueno Round"/>
                <a:ea typeface="+mn-ea"/>
                <a:cs typeface="+mn-cs"/>
              </a:rPr>
              <a:t>We’re flexible</a:t>
            </a:r>
            <a:r>
              <a:rPr kumimoji="0" lang="en-GB" sz="1600" b="0" i="0" u="none" strike="noStrike" kern="1200" cap="none" spc="0" normalizeH="0" baseline="0" noProof="0" dirty="0">
                <a:ln>
                  <a:noFill/>
                </a:ln>
                <a:solidFill>
                  <a:srgbClr val="4F4E56"/>
                </a:solidFill>
                <a:effectLst/>
                <a:uLnTx/>
                <a:uFillTx/>
                <a:latin typeface="Trueno Round"/>
                <a:ea typeface="+mn-ea"/>
                <a:cs typeface="+mn-cs"/>
              </a:rPr>
              <a:t>, and provide great housing, from our affordable rent to our lovely </a:t>
            </a:r>
            <a:br>
              <a:rPr kumimoji="0" lang="en-GB" sz="1600" b="0" i="0" u="none" strike="noStrike" kern="1200" cap="none" spc="0" normalizeH="0" baseline="0" noProof="0" dirty="0">
                <a:ln>
                  <a:noFill/>
                </a:ln>
                <a:solidFill>
                  <a:srgbClr val="4F4E56"/>
                </a:solidFill>
                <a:effectLst/>
                <a:uLnTx/>
                <a:uFillTx/>
                <a:latin typeface="Trueno Round"/>
                <a:ea typeface="+mn-ea"/>
                <a:cs typeface="+mn-cs"/>
              </a:rPr>
            </a:br>
            <a:r>
              <a:rPr kumimoji="0" lang="en-GB" sz="1600" b="0" i="0" u="none" strike="noStrike" kern="1200" cap="none" spc="0" normalizeH="0" baseline="0" noProof="0" dirty="0">
                <a:ln>
                  <a:noFill/>
                </a:ln>
                <a:solidFill>
                  <a:srgbClr val="4F4E56"/>
                </a:solidFill>
                <a:effectLst/>
                <a:uLnTx/>
                <a:uFillTx/>
                <a:latin typeface="Trueno Round"/>
                <a:ea typeface="+mn-ea"/>
                <a:cs typeface="+mn-cs"/>
              </a:rPr>
              <a:t>Persona homes which are shaking up the new build market</a:t>
            </a:r>
          </a:p>
          <a:p>
            <a:pPr marL="177800" marR="0" lvl="2" indent="-169863" algn="l" defTabSz="685800" rtl="0" eaLnBrk="1" fontAlgn="auto" latinLnBrk="0" hangingPunct="1">
              <a:lnSpc>
                <a:spcPct val="100000"/>
              </a:lnSpc>
              <a:spcBef>
                <a:spcPts val="0"/>
              </a:spcBef>
              <a:spcAft>
                <a:spcPts val="1200"/>
              </a:spcAft>
              <a:buClr>
                <a:srgbClr val="00828D"/>
              </a:buClr>
              <a:buSzTx/>
              <a:buFontTx/>
              <a:buChar char="●"/>
              <a:tabLst/>
              <a:defRPr/>
            </a:pPr>
            <a:r>
              <a:rPr kumimoji="0" lang="en-GB" sz="1600" b="1" i="0" u="none" strike="noStrike" kern="1200" cap="none" spc="0" normalizeH="0" baseline="0" noProof="0" dirty="0">
                <a:ln>
                  <a:noFill/>
                </a:ln>
                <a:solidFill>
                  <a:srgbClr val="4F4E56"/>
                </a:solidFill>
                <a:effectLst/>
                <a:uLnTx/>
                <a:uFillTx/>
                <a:latin typeface="Trueno Round"/>
                <a:ea typeface="+mn-ea"/>
                <a:cs typeface="+mn-cs"/>
              </a:rPr>
              <a:t>We’re connected </a:t>
            </a:r>
            <a:r>
              <a:rPr kumimoji="0" lang="en-GB" sz="1600" b="0" i="0" u="none" strike="noStrike" kern="1200" cap="none" spc="0" normalizeH="0" baseline="0" noProof="0" dirty="0">
                <a:ln>
                  <a:noFill/>
                </a:ln>
                <a:solidFill>
                  <a:srgbClr val="4F4E56"/>
                </a:solidFill>
                <a:effectLst/>
                <a:uLnTx/>
                <a:uFillTx/>
                <a:latin typeface="Trueno Round"/>
                <a:ea typeface="+mn-ea"/>
                <a:cs typeface="+mn-cs"/>
              </a:rPr>
              <a:t>and proud to work with key partners to deliver health, </a:t>
            </a:r>
            <a:br>
              <a:rPr kumimoji="0" lang="en-GB" sz="1600" b="0" i="0" u="none" strike="noStrike" kern="1200" cap="none" spc="0" normalizeH="0" baseline="0" noProof="0" dirty="0">
                <a:ln>
                  <a:noFill/>
                </a:ln>
                <a:solidFill>
                  <a:srgbClr val="4F4E56"/>
                </a:solidFill>
                <a:effectLst/>
                <a:uLnTx/>
                <a:uFillTx/>
                <a:latin typeface="Trueno Round"/>
                <a:ea typeface="+mn-ea"/>
                <a:cs typeface="+mn-cs"/>
              </a:rPr>
            </a:br>
            <a:r>
              <a:rPr kumimoji="0" lang="en-GB" sz="1600" b="0" i="0" u="none" strike="noStrike" kern="1200" cap="none" spc="0" normalizeH="0" baseline="0" noProof="0" dirty="0">
                <a:ln>
                  <a:noFill/>
                </a:ln>
                <a:solidFill>
                  <a:srgbClr val="4F4E56"/>
                </a:solidFill>
                <a:effectLst/>
                <a:uLnTx/>
                <a:uFillTx/>
                <a:latin typeface="Trueno Round"/>
                <a:ea typeface="+mn-ea"/>
                <a:cs typeface="+mn-cs"/>
              </a:rPr>
              <a:t>social care and housing</a:t>
            </a:r>
          </a:p>
          <a:p>
            <a:pPr marL="177800" marR="0" lvl="2" indent="-169863" algn="l" defTabSz="685800" rtl="0" eaLnBrk="1" fontAlgn="auto" latinLnBrk="0" hangingPunct="1">
              <a:lnSpc>
                <a:spcPct val="100000"/>
              </a:lnSpc>
              <a:spcBef>
                <a:spcPts val="0"/>
              </a:spcBef>
              <a:spcAft>
                <a:spcPts val="1200"/>
              </a:spcAft>
              <a:buClr>
                <a:srgbClr val="00828D"/>
              </a:buClr>
              <a:buSzTx/>
              <a:buFontTx/>
              <a:buChar char="●"/>
              <a:tabLst/>
              <a:defRPr/>
            </a:pPr>
            <a:r>
              <a:rPr kumimoji="0" lang="en-GB" sz="1600" b="1" i="0" u="none" strike="noStrike" kern="1200" cap="none" spc="0" normalizeH="0" baseline="0" noProof="0" dirty="0">
                <a:ln>
                  <a:noFill/>
                </a:ln>
                <a:solidFill>
                  <a:srgbClr val="4F4E56"/>
                </a:solidFill>
                <a:effectLst/>
                <a:uLnTx/>
                <a:uFillTx/>
                <a:latin typeface="Trueno Round"/>
                <a:ea typeface="+mn-ea"/>
                <a:cs typeface="+mn-cs"/>
              </a:rPr>
              <a:t>We listen to our customers </a:t>
            </a:r>
            <a:r>
              <a:rPr kumimoji="0" lang="en-GB" sz="1600" b="0" i="0" u="none" strike="noStrike" kern="1200" cap="none" spc="0" normalizeH="0" baseline="0" noProof="0" dirty="0">
                <a:ln>
                  <a:noFill/>
                </a:ln>
                <a:solidFill>
                  <a:srgbClr val="4F4E56"/>
                </a:solidFill>
                <a:effectLst/>
                <a:uLnTx/>
                <a:uFillTx/>
                <a:latin typeface="Trueno Round"/>
                <a:ea typeface="+mn-ea"/>
                <a:cs typeface="+mn-cs"/>
              </a:rPr>
              <a:t>so that we can meet their aspirations</a:t>
            </a:r>
          </a:p>
          <a:p>
            <a:pPr marL="177800" marR="0" lvl="2" indent="-169863" algn="l" defTabSz="685800" rtl="0" eaLnBrk="1" fontAlgn="auto" latinLnBrk="0" hangingPunct="1">
              <a:lnSpc>
                <a:spcPct val="100000"/>
              </a:lnSpc>
              <a:spcBef>
                <a:spcPts val="0"/>
              </a:spcBef>
              <a:spcAft>
                <a:spcPts val="1200"/>
              </a:spcAft>
              <a:buClr>
                <a:srgbClr val="00828D"/>
              </a:buClr>
              <a:buSzTx/>
              <a:buFontTx/>
              <a:buChar char="●"/>
              <a:tabLst/>
              <a:defRPr/>
            </a:pPr>
            <a:r>
              <a:rPr kumimoji="0" lang="en-GB" sz="1600" b="1" i="0" u="none" strike="noStrike" kern="1200" cap="none" spc="0" normalizeH="0" baseline="0" noProof="0" dirty="0">
                <a:ln>
                  <a:noFill/>
                </a:ln>
                <a:solidFill>
                  <a:srgbClr val="4F4E56"/>
                </a:solidFill>
                <a:effectLst/>
                <a:uLnTx/>
                <a:uFillTx/>
                <a:latin typeface="Trueno Round"/>
                <a:ea typeface="+mn-ea"/>
                <a:cs typeface="+mn-cs"/>
              </a:rPr>
              <a:t>We re-invest in our communities</a:t>
            </a:r>
            <a:r>
              <a:rPr kumimoji="0" lang="en-GB" sz="1600" b="0" i="0" u="none" strike="noStrike" kern="1200" cap="none" spc="0" normalizeH="0" baseline="0" noProof="0" dirty="0">
                <a:ln>
                  <a:noFill/>
                </a:ln>
                <a:solidFill>
                  <a:srgbClr val="4F4E56"/>
                </a:solidFill>
                <a:effectLst/>
                <a:uLnTx/>
                <a:uFillTx/>
                <a:latin typeface="Trueno Round"/>
                <a:ea typeface="+mn-ea"/>
                <a:cs typeface="+mn-cs"/>
              </a:rPr>
              <a:t>, regenerating and shaping places</a:t>
            </a:r>
          </a:p>
          <a:p>
            <a:pPr marL="177800" marR="0" lvl="2" indent="-169863" algn="l" defTabSz="685800" rtl="0" eaLnBrk="1" fontAlgn="auto" latinLnBrk="0" hangingPunct="1">
              <a:lnSpc>
                <a:spcPct val="100000"/>
              </a:lnSpc>
              <a:spcBef>
                <a:spcPts val="0"/>
              </a:spcBef>
              <a:spcAft>
                <a:spcPts val="1200"/>
              </a:spcAft>
              <a:buClr>
                <a:srgbClr val="00828D"/>
              </a:buClr>
              <a:buSzTx/>
              <a:buFontTx/>
              <a:buChar char="●"/>
              <a:tabLst/>
              <a:defRPr/>
            </a:pPr>
            <a:r>
              <a:rPr kumimoji="0" lang="en-GB" sz="1600" b="1" i="0" u="none" strike="noStrike" kern="1200" cap="none" spc="0" normalizeH="0" baseline="0" noProof="0" dirty="0">
                <a:ln>
                  <a:noFill/>
                </a:ln>
                <a:solidFill>
                  <a:srgbClr val="4F4E56"/>
                </a:solidFill>
                <a:effectLst/>
                <a:uLnTx/>
                <a:uFillTx/>
                <a:latin typeface="Trueno Round"/>
                <a:ea typeface="+mn-ea"/>
                <a:cs typeface="+mn-cs"/>
              </a:rPr>
              <a:t>We are a special place to work </a:t>
            </a:r>
            <a:r>
              <a:rPr kumimoji="0" lang="en-GB" sz="1600" b="0" i="0" u="none" strike="noStrike" kern="1200" cap="none" spc="0" normalizeH="0" baseline="0" noProof="0" dirty="0">
                <a:ln>
                  <a:noFill/>
                </a:ln>
                <a:solidFill>
                  <a:srgbClr val="4F4E56"/>
                </a:solidFill>
                <a:effectLst/>
                <a:uLnTx/>
                <a:uFillTx/>
                <a:latin typeface="Trueno Round"/>
                <a:ea typeface="+mn-ea"/>
                <a:cs typeface="+mn-cs"/>
              </a:rPr>
              <a:t>and we support and develop our brilliant colleagues</a:t>
            </a:r>
          </a:p>
        </p:txBody>
      </p:sp>
    </p:spTree>
    <p:extLst>
      <p:ext uri="{BB962C8B-B14F-4D97-AF65-F5344CB8AC3E}">
        <p14:creationId xmlns:p14="http://schemas.microsoft.com/office/powerpoint/2010/main" val="392853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General Layout - Our Strategy">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97FBFC2-6231-4D8B-B01E-EB2DE0E7E1E4}"/>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sp>
        <p:nvSpPr>
          <p:cNvPr id="2" name="TextBox 1">
            <a:extLst>
              <a:ext uri="{FF2B5EF4-FFF2-40B4-BE49-F238E27FC236}">
                <a16:creationId xmlns="" xmlns:a16="http://schemas.microsoft.com/office/drawing/2014/main" id="{CA5999DF-25C6-4ACA-9FF8-05B166D4ACAD}"/>
              </a:ext>
            </a:extLst>
          </p:cNvPr>
          <p:cNvSpPr txBox="1"/>
          <p:nvPr userDrawn="1"/>
        </p:nvSpPr>
        <p:spPr>
          <a:xfrm>
            <a:off x="533767" y="896085"/>
            <a:ext cx="6921500" cy="461665"/>
          </a:xfrm>
          <a:prstGeom prst="rect">
            <a:avLst/>
          </a:prstGeom>
          <a:noFill/>
        </p:spPr>
        <p:txBody>
          <a:bodyPr wrap="square" lIns="0" tIns="0" rIns="0" bIns="0" rtlCol="0">
            <a:noAutofit/>
          </a:bodyPr>
          <a:lstStyle/>
          <a:p>
            <a:r>
              <a:rPr kumimoji="0" lang="en-GB" sz="3000" b="1" i="0" u="none" strike="noStrike" kern="1200" cap="none" spc="0" normalizeH="0" baseline="0" noProof="0" dirty="0">
                <a:ln>
                  <a:noFill/>
                </a:ln>
                <a:solidFill>
                  <a:srgbClr val="00828D"/>
                </a:solidFill>
                <a:effectLst/>
                <a:uLnTx/>
                <a:uFillTx/>
                <a:latin typeface="Trueno RoundBd" charset="0"/>
              </a:rPr>
              <a:t>Our Strategy</a:t>
            </a:r>
            <a:endParaRPr lang="en-GB" dirty="0"/>
          </a:p>
        </p:txBody>
      </p:sp>
      <p:sp>
        <p:nvSpPr>
          <p:cNvPr id="10" name="TextBox 9">
            <a:extLst>
              <a:ext uri="{FF2B5EF4-FFF2-40B4-BE49-F238E27FC236}">
                <a16:creationId xmlns="" xmlns:a16="http://schemas.microsoft.com/office/drawing/2014/main" id="{D8691A66-8A95-47C0-BA6D-C21BEC3A5959}"/>
              </a:ext>
            </a:extLst>
          </p:cNvPr>
          <p:cNvSpPr txBox="1"/>
          <p:nvPr userDrawn="1"/>
        </p:nvSpPr>
        <p:spPr>
          <a:xfrm>
            <a:off x="557213" y="1654389"/>
            <a:ext cx="6921500" cy="461666"/>
          </a:xfrm>
          <a:prstGeom prst="rect">
            <a:avLst/>
          </a:prstGeom>
          <a:noFill/>
        </p:spPr>
        <p:txBody>
          <a:bodyPr wrap="square" lIns="0" tIns="0" rIns="0" bIns="0" rtlCol="0">
            <a:noAutofit/>
          </a:bodyPr>
          <a:lstStyle/>
          <a:p>
            <a:pPr marL="7938" marR="0" lvl="1" indent="0" algn="l" defTabSz="685800" rtl="0" eaLnBrk="1" fontAlgn="auto" latinLnBrk="0" hangingPunct="1">
              <a:lnSpc>
                <a:spcPct val="100000"/>
              </a:lnSpc>
              <a:spcBef>
                <a:spcPts val="0"/>
              </a:spcBef>
              <a:spcAft>
                <a:spcPts val="11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4F4E56"/>
                </a:solidFill>
                <a:effectLst/>
                <a:uLnTx/>
                <a:uFillTx/>
                <a:latin typeface="Trueno Round"/>
                <a:ea typeface="+mn-ea"/>
                <a:cs typeface="+mn-cs"/>
              </a:rPr>
              <a:t>To deliver our mission, we set ourselves four big goals;</a:t>
            </a:r>
          </a:p>
        </p:txBody>
      </p:sp>
      <p:grpSp>
        <p:nvGrpSpPr>
          <p:cNvPr id="11" name="Group 10">
            <a:extLst>
              <a:ext uri="{FF2B5EF4-FFF2-40B4-BE49-F238E27FC236}">
                <a16:creationId xmlns="" xmlns:a16="http://schemas.microsoft.com/office/drawing/2014/main" id="{133AAD25-71C8-4EA3-9064-3356F7649824}"/>
              </a:ext>
            </a:extLst>
          </p:cNvPr>
          <p:cNvGrpSpPr/>
          <p:nvPr userDrawn="1"/>
        </p:nvGrpSpPr>
        <p:grpSpPr>
          <a:xfrm>
            <a:off x="557213" y="2120134"/>
            <a:ext cx="6998328" cy="1447478"/>
            <a:chOff x="557213" y="2120134"/>
            <a:chExt cx="6998328" cy="1447478"/>
          </a:xfrm>
        </p:grpSpPr>
        <p:sp>
          <p:nvSpPr>
            <p:cNvPr id="12" name="Content Placeholder 4">
              <a:extLst>
                <a:ext uri="{FF2B5EF4-FFF2-40B4-BE49-F238E27FC236}">
                  <a16:creationId xmlns="" xmlns:a16="http://schemas.microsoft.com/office/drawing/2014/main" id="{69F516ED-0E2C-497B-AEA8-B838099F00CD}"/>
                </a:ext>
              </a:extLst>
            </p:cNvPr>
            <p:cNvSpPr txBox="1">
              <a:spLocks/>
            </p:cNvSpPr>
            <p:nvPr/>
          </p:nvSpPr>
          <p:spPr>
            <a:xfrm>
              <a:off x="1201107" y="2956918"/>
              <a:ext cx="3177217" cy="610694"/>
            </a:xfrm>
            <a:prstGeom prst="rect">
              <a:avLst/>
            </a:prstGeom>
          </p:spPr>
          <p:txBody>
            <a:bodyPr vert="horz" lIns="0" tIns="0" rIns="0" bIns="0" rtlCol="0" anchor="t" anchorCtr="0">
              <a:noAutofit/>
            </a:bodyPr>
            <a:lstStyle>
              <a:lvl1pPr marL="0" indent="0" algn="l" defTabSz="685800" rtl="0" eaLnBrk="1" latinLnBrk="0" hangingPunct="1">
                <a:lnSpc>
                  <a:spcPct val="100000"/>
                </a:lnSpc>
                <a:spcBef>
                  <a:spcPts val="0"/>
                </a:spcBef>
                <a:spcAft>
                  <a:spcPts val="1400"/>
                </a:spcAft>
                <a:buFont typeface="Arial" panose="020B0604020202020204" pitchFamily="34" charset="0"/>
                <a:buNone/>
                <a:defRPr sz="1400" b="0" i="0" kern="1200">
                  <a:solidFill>
                    <a:schemeClr val="accent4"/>
                  </a:solidFill>
                  <a:latin typeface="+mn-lt"/>
                  <a:ea typeface="Trueno Round" charset="0"/>
                  <a:cs typeface="Trueno Round" charset="0"/>
                </a:defRPr>
              </a:lvl1pPr>
              <a:lvl2pPr marL="7938" indent="0" algn="l" defTabSz="685800" rtl="0" eaLnBrk="1" latinLnBrk="0" hangingPunct="1">
                <a:lnSpc>
                  <a:spcPct val="100000"/>
                </a:lnSpc>
                <a:spcBef>
                  <a:spcPts val="0"/>
                </a:spcBef>
                <a:spcAft>
                  <a:spcPts val="1100"/>
                </a:spcAft>
                <a:buFont typeface="Arial" panose="020B0604020202020204" pitchFamily="34" charset="0"/>
                <a:buNone/>
                <a:tabLst/>
                <a:defRPr sz="1100" kern="1200">
                  <a:solidFill>
                    <a:schemeClr val="accent4"/>
                  </a:solidFill>
                  <a:latin typeface="Trueno Round"/>
                  <a:ea typeface="+mn-ea"/>
                  <a:cs typeface="+mn-cs"/>
                </a:defRPr>
              </a:lvl2pPr>
              <a:lvl3pPr marL="177800" indent="-169863" algn="l" defTabSz="685800" rtl="0" eaLnBrk="1" latinLnBrk="0" hangingPunct="1">
                <a:lnSpc>
                  <a:spcPct val="100000"/>
                </a:lnSpc>
                <a:spcBef>
                  <a:spcPts val="0"/>
                </a:spcBef>
                <a:spcAft>
                  <a:spcPts val="0"/>
                </a:spcAft>
                <a:buClr>
                  <a:schemeClr val="tx2"/>
                </a:buClr>
                <a:buFontTx/>
                <a:buChar char="●"/>
                <a:tabLst/>
                <a:defRPr sz="1100" kern="1200">
                  <a:solidFill>
                    <a:schemeClr val="accent4"/>
                  </a:solidFill>
                  <a:latin typeface="Trueno Round"/>
                  <a:ea typeface="+mn-ea"/>
                  <a:cs typeface="+mn-cs"/>
                </a:defRPr>
              </a:lvl3pPr>
              <a:lvl4pPr marL="357188" indent="-179388" algn="l" defTabSz="685800" rtl="0" eaLnBrk="1" latinLnBrk="0" hangingPunct="1">
                <a:lnSpc>
                  <a:spcPct val="100000"/>
                </a:lnSpc>
                <a:spcBef>
                  <a:spcPts val="0"/>
                </a:spcBef>
                <a:spcAft>
                  <a:spcPts val="0"/>
                </a:spcAft>
                <a:buClr>
                  <a:schemeClr val="tx2"/>
                </a:buClr>
                <a:buFontTx/>
                <a:buChar char="‒"/>
                <a:tabLst/>
                <a:defRPr sz="1100" kern="1200">
                  <a:solidFill>
                    <a:schemeClr val="accent4"/>
                  </a:solidFill>
                  <a:latin typeface="Trueno Round"/>
                  <a:ea typeface="+mn-ea"/>
                  <a:cs typeface="+mn-cs"/>
                </a:defRPr>
              </a:lvl4pPr>
              <a:lvl5pPr marL="7938" indent="0" algn="l" defTabSz="685800" rtl="0" eaLnBrk="1" latinLnBrk="0" hangingPunct="1">
                <a:lnSpc>
                  <a:spcPct val="100000"/>
                </a:lnSpc>
                <a:spcBef>
                  <a:spcPts val="1100"/>
                </a:spcBef>
                <a:spcAft>
                  <a:spcPts val="0"/>
                </a:spcAft>
                <a:buFont typeface="Arial" panose="020B0604020202020204" pitchFamily="34" charset="0"/>
                <a:buNone/>
                <a:tabLst/>
                <a:defRPr sz="1100" i="1" kern="1200">
                  <a:solidFill>
                    <a:schemeClr val="accent4"/>
                  </a:solidFill>
                  <a:latin typeface="Trueno Round"/>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GB" sz="1400" dirty="0"/>
                <a:t>To be market leaders in </a:t>
              </a:r>
              <a:br>
                <a:rPr lang="en-GB" sz="1400" dirty="0"/>
              </a:br>
              <a:r>
                <a:rPr lang="en-GB" sz="1400" dirty="0"/>
                <a:t>New Models of Care</a:t>
              </a:r>
            </a:p>
          </p:txBody>
        </p:sp>
        <p:sp>
          <p:nvSpPr>
            <p:cNvPr id="13" name="Content Placeholder 4">
              <a:extLst>
                <a:ext uri="{FF2B5EF4-FFF2-40B4-BE49-F238E27FC236}">
                  <a16:creationId xmlns="" xmlns:a16="http://schemas.microsoft.com/office/drawing/2014/main" id="{21FBA9AB-5A42-4F9E-8875-278284BED376}"/>
                </a:ext>
              </a:extLst>
            </p:cNvPr>
            <p:cNvSpPr txBox="1">
              <a:spLocks/>
            </p:cNvSpPr>
            <p:nvPr/>
          </p:nvSpPr>
          <p:spPr>
            <a:xfrm>
              <a:off x="1201106" y="2199011"/>
              <a:ext cx="3177217" cy="610694"/>
            </a:xfrm>
            <a:prstGeom prst="rect">
              <a:avLst/>
            </a:prstGeom>
          </p:spPr>
          <p:txBody>
            <a:bodyPr vert="horz" lIns="0" tIns="0" rIns="0" bIns="0" rtlCol="0" anchor="t" anchorCtr="0">
              <a:noAutofit/>
            </a:bodyPr>
            <a:lstStyle>
              <a:lvl1pPr marL="0" indent="0" algn="l" defTabSz="685800" rtl="0" eaLnBrk="1" latinLnBrk="0" hangingPunct="1">
                <a:lnSpc>
                  <a:spcPct val="100000"/>
                </a:lnSpc>
                <a:spcBef>
                  <a:spcPts val="0"/>
                </a:spcBef>
                <a:spcAft>
                  <a:spcPts val="1400"/>
                </a:spcAft>
                <a:buFont typeface="Arial" panose="020B0604020202020204" pitchFamily="34" charset="0"/>
                <a:buNone/>
                <a:defRPr sz="1400" b="0" i="0" kern="1200">
                  <a:solidFill>
                    <a:schemeClr val="accent4"/>
                  </a:solidFill>
                  <a:latin typeface="+mn-lt"/>
                  <a:ea typeface="Trueno Round" charset="0"/>
                  <a:cs typeface="Trueno Round" charset="0"/>
                </a:defRPr>
              </a:lvl1pPr>
              <a:lvl2pPr marL="7938" indent="0" algn="l" defTabSz="685800" rtl="0" eaLnBrk="1" latinLnBrk="0" hangingPunct="1">
                <a:lnSpc>
                  <a:spcPct val="100000"/>
                </a:lnSpc>
                <a:spcBef>
                  <a:spcPts val="0"/>
                </a:spcBef>
                <a:spcAft>
                  <a:spcPts val="1100"/>
                </a:spcAft>
                <a:buFont typeface="Arial" panose="020B0604020202020204" pitchFamily="34" charset="0"/>
                <a:buNone/>
                <a:tabLst/>
                <a:defRPr sz="1100" kern="1200">
                  <a:solidFill>
                    <a:schemeClr val="accent4"/>
                  </a:solidFill>
                  <a:latin typeface="Trueno Round"/>
                  <a:ea typeface="+mn-ea"/>
                  <a:cs typeface="+mn-cs"/>
                </a:defRPr>
              </a:lvl2pPr>
              <a:lvl3pPr marL="177800" indent="-169863" algn="l" defTabSz="685800" rtl="0" eaLnBrk="1" latinLnBrk="0" hangingPunct="1">
                <a:lnSpc>
                  <a:spcPct val="100000"/>
                </a:lnSpc>
                <a:spcBef>
                  <a:spcPts val="0"/>
                </a:spcBef>
                <a:spcAft>
                  <a:spcPts val="0"/>
                </a:spcAft>
                <a:buClr>
                  <a:schemeClr val="tx2"/>
                </a:buClr>
                <a:buFontTx/>
                <a:buChar char="●"/>
                <a:tabLst/>
                <a:defRPr sz="1100" kern="1200">
                  <a:solidFill>
                    <a:schemeClr val="accent4"/>
                  </a:solidFill>
                  <a:latin typeface="Trueno Round"/>
                  <a:ea typeface="+mn-ea"/>
                  <a:cs typeface="+mn-cs"/>
                </a:defRPr>
              </a:lvl3pPr>
              <a:lvl4pPr marL="357188" indent="-179388" algn="l" defTabSz="685800" rtl="0" eaLnBrk="1" latinLnBrk="0" hangingPunct="1">
                <a:lnSpc>
                  <a:spcPct val="100000"/>
                </a:lnSpc>
                <a:spcBef>
                  <a:spcPts val="0"/>
                </a:spcBef>
                <a:spcAft>
                  <a:spcPts val="0"/>
                </a:spcAft>
                <a:buClr>
                  <a:schemeClr val="tx2"/>
                </a:buClr>
                <a:buFontTx/>
                <a:buChar char="‒"/>
                <a:tabLst/>
                <a:defRPr sz="1100" kern="1200">
                  <a:solidFill>
                    <a:schemeClr val="accent4"/>
                  </a:solidFill>
                  <a:latin typeface="Trueno Round"/>
                  <a:ea typeface="+mn-ea"/>
                  <a:cs typeface="+mn-cs"/>
                </a:defRPr>
              </a:lvl4pPr>
              <a:lvl5pPr marL="7938" indent="0" algn="l" defTabSz="685800" rtl="0" eaLnBrk="1" latinLnBrk="0" hangingPunct="1">
                <a:lnSpc>
                  <a:spcPct val="100000"/>
                </a:lnSpc>
                <a:spcBef>
                  <a:spcPts val="1100"/>
                </a:spcBef>
                <a:spcAft>
                  <a:spcPts val="0"/>
                </a:spcAft>
                <a:buFont typeface="Arial" panose="020B0604020202020204" pitchFamily="34" charset="0"/>
                <a:buNone/>
                <a:tabLst/>
                <a:defRPr sz="1100" i="1" kern="1200">
                  <a:solidFill>
                    <a:schemeClr val="accent4"/>
                  </a:solidFill>
                  <a:latin typeface="Trueno Round"/>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GB" sz="1400" dirty="0"/>
                <a:t>To build 10,000 new homes</a:t>
              </a:r>
            </a:p>
          </p:txBody>
        </p:sp>
        <p:sp>
          <p:nvSpPr>
            <p:cNvPr id="14" name="Content Placeholder 4">
              <a:extLst>
                <a:ext uri="{FF2B5EF4-FFF2-40B4-BE49-F238E27FC236}">
                  <a16:creationId xmlns="" xmlns:a16="http://schemas.microsoft.com/office/drawing/2014/main" id="{25B77543-3BAE-4AB9-AE4D-8C2E47BA88FC}"/>
                </a:ext>
              </a:extLst>
            </p:cNvPr>
            <p:cNvSpPr txBox="1">
              <a:spLocks/>
            </p:cNvSpPr>
            <p:nvPr/>
          </p:nvSpPr>
          <p:spPr>
            <a:xfrm>
              <a:off x="4378324" y="2954962"/>
              <a:ext cx="3177217" cy="610694"/>
            </a:xfrm>
            <a:prstGeom prst="rect">
              <a:avLst/>
            </a:prstGeom>
          </p:spPr>
          <p:txBody>
            <a:bodyPr vert="horz" lIns="0" tIns="0" rIns="0" bIns="0" rtlCol="0" anchor="t" anchorCtr="0">
              <a:noAutofit/>
            </a:bodyPr>
            <a:lstStyle>
              <a:lvl1pPr marL="0" indent="0" algn="l" defTabSz="685800" rtl="0" eaLnBrk="1" latinLnBrk="0" hangingPunct="1">
                <a:lnSpc>
                  <a:spcPct val="100000"/>
                </a:lnSpc>
                <a:spcBef>
                  <a:spcPts val="0"/>
                </a:spcBef>
                <a:spcAft>
                  <a:spcPts val="1400"/>
                </a:spcAft>
                <a:buFont typeface="Arial" panose="020B0604020202020204" pitchFamily="34" charset="0"/>
                <a:buNone/>
                <a:defRPr sz="1400" b="0" i="0" kern="1200">
                  <a:solidFill>
                    <a:schemeClr val="accent4"/>
                  </a:solidFill>
                  <a:latin typeface="+mn-lt"/>
                  <a:ea typeface="Trueno Round" charset="0"/>
                  <a:cs typeface="Trueno Round" charset="0"/>
                </a:defRPr>
              </a:lvl1pPr>
              <a:lvl2pPr marL="7938" indent="0" algn="l" defTabSz="685800" rtl="0" eaLnBrk="1" latinLnBrk="0" hangingPunct="1">
                <a:lnSpc>
                  <a:spcPct val="100000"/>
                </a:lnSpc>
                <a:spcBef>
                  <a:spcPts val="0"/>
                </a:spcBef>
                <a:spcAft>
                  <a:spcPts val="1100"/>
                </a:spcAft>
                <a:buFont typeface="Arial" panose="020B0604020202020204" pitchFamily="34" charset="0"/>
                <a:buNone/>
                <a:tabLst/>
                <a:defRPr sz="1100" kern="1200">
                  <a:solidFill>
                    <a:schemeClr val="accent4"/>
                  </a:solidFill>
                  <a:latin typeface="Trueno Round"/>
                  <a:ea typeface="+mn-ea"/>
                  <a:cs typeface="+mn-cs"/>
                </a:defRPr>
              </a:lvl2pPr>
              <a:lvl3pPr marL="177800" indent="-169863" algn="l" defTabSz="685800" rtl="0" eaLnBrk="1" latinLnBrk="0" hangingPunct="1">
                <a:lnSpc>
                  <a:spcPct val="100000"/>
                </a:lnSpc>
                <a:spcBef>
                  <a:spcPts val="0"/>
                </a:spcBef>
                <a:spcAft>
                  <a:spcPts val="0"/>
                </a:spcAft>
                <a:buClr>
                  <a:schemeClr val="tx2"/>
                </a:buClr>
                <a:buFontTx/>
                <a:buChar char="●"/>
                <a:tabLst/>
                <a:defRPr sz="1100" kern="1200">
                  <a:solidFill>
                    <a:schemeClr val="accent4"/>
                  </a:solidFill>
                  <a:latin typeface="Trueno Round"/>
                  <a:ea typeface="+mn-ea"/>
                  <a:cs typeface="+mn-cs"/>
                </a:defRPr>
              </a:lvl3pPr>
              <a:lvl4pPr marL="357188" indent="-179388" algn="l" defTabSz="685800" rtl="0" eaLnBrk="1" latinLnBrk="0" hangingPunct="1">
                <a:lnSpc>
                  <a:spcPct val="100000"/>
                </a:lnSpc>
                <a:spcBef>
                  <a:spcPts val="0"/>
                </a:spcBef>
                <a:spcAft>
                  <a:spcPts val="0"/>
                </a:spcAft>
                <a:buClr>
                  <a:schemeClr val="tx2"/>
                </a:buClr>
                <a:buFontTx/>
                <a:buChar char="‒"/>
                <a:tabLst/>
                <a:defRPr sz="1100" kern="1200">
                  <a:solidFill>
                    <a:schemeClr val="accent4"/>
                  </a:solidFill>
                  <a:latin typeface="Trueno Round"/>
                  <a:ea typeface="+mn-ea"/>
                  <a:cs typeface="+mn-cs"/>
                </a:defRPr>
              </a:lvl4pPr>
              <a:lvl5pPr marL="7938" indent="0" algn="l" defTabSz="685800" rtl="0" eaLnBrk="1" latinLnBrk="0" hangingPunct="1">
                <a:lnSpc>
                  <a:spcPct val="100000"/>
                </a:lnSpc>
                <a:spcBef>
                  <a:spcPts val="1100"/>
                </a:spcBef>
                <a:spcAft>
                  <a:spcPts val="0"/>
                </a:spcAft>
                <a:buFont typeface="Arial" panose="020B0604020202020204" pitchFamily="34" charset="0"/>
                <a:buNone/>
                <a:tabLst/>
                <a:defRPr sz="1100" i="1" kern="1200">
                  <a:solidFill>
                    <a:schemeClr val="accent4"/>
                  </a:solidFill>
                  <a:latin typeface="Trueno Round"/>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GB" sz="1400" dirty="0"/>
                <a:t>To be 20% more efficient </a:t>
              </a:r>
            </a:p>
          </p:txBody>
        </p:sp>
        <p:sp>
          <p:nvSpPr>
            <p:cNvPr id="15" name="Content Placeholder 4">
              <a:extLst>
                <a:ext uri="{FF2B5EF4-FFF2-40B4-BE49-F238E27FC236}">
                  <a16:creationId xmlns="" xmlns:a16="http://schemas.microsoft.com/office/drawing/2014/main" id="{7B9D3B93-D48F-4C42-B3B8-D2B1BEF34AF2}"/>
                </a:ext>
              </a:extLst>
            </p:cNvPr>
            <p:cNvSpPr txBox="1">
              <a:spLocks/>
            </p:cNvSpPr>
            <p:nvPr/>
          </p:nvSpPr>
          <p:spPr>
            <a:xfrm>
              <a:off x="4378323" y="2197055"/>
              <a:ext cx="3177217" cy="610694"/>
            </a:xfrm>
            <a:prstGeom prst="rect">
              <a:avLst/>
            </a:prstGeom>
          </p:spPr>
          <p:txBody>
            <a:bodyPr vert="horz" lIns="0" tIns="0" rIns="0" bIns="0" rtlCol="0" anchor="t" anchorCtr="0">
              <a:noAutofit/>
            </a:bodyPr>
            <a:lstStyle>
              <a:lvl1pPr marL="0" indent="0" algn="l" defTabSz="685800" rtl="0" eaLnBrk="1" latinLnBrk="0" hangingPunct="1">
                <a:lnSpc>
                  <a:spcPct val="100000"/>
                </a:lnSpc>
                <a:spcBef>
                  <a:spcPts val="0"/>
                </a:spcBef>
                <a:spcAft>
                  <a:spcPts val="1400"/>
                </a:spcAft>
                <a:buFont typeface="Arial" panose="020B0604020202020204" pitchFamily="34" charset="0"/>
                <a:buNone/>
                <a:defRPr sz="1400" b="0" i="0" kern="1200">
                  <a:solidFill>
                    <a:schemeClr val="accent4"/>
                  </a:solidFill>
                  <a:latin typeface="+mn-lt"/>
                  <a:ea typeface="Trueno Round" charset="0"/>
                  <a:cs typeface="Trueno Round" charset="0"/>
                </a:defRPr>
              </a:lvl1pPr>
              <a:lvl2pPr marL="7938" indent="0" algn="l" defTabSz="685800" rtl="0" eaLnBrk="1" latinLnBrk="0" hangingPunct="1">
                <a:lnSpc>
                  <a:spcPct val="100000"/>
                </a:lnSpc>
                <a:spcBef>
                  <a:spcPts val="0"/>
                </a:spcBef>
                <a:spcAft>
                  <a:spcPts val="1100"/>
                </a:spcAft>
                <a:buFont typeface="Arial" panose="020B0604020202020204" pitchFamily="34" charset="0"/>
                <a:buNone/>
                <a:tabLst/>
                <a:defRPr sz="1100" kern="1200">
                  <a:solidFill>
                    <a:schemeClr val="accent4"/>
                  </a:solidFill>
                  <a:latin typeface="Trueno Round"/>
                  <a:ea typeface="+mn-ea"/>
                  <a:cs typeface="+mn-cs"/>
                </a:defRPr>
              </a:lvl2pPr>
              <a:lvl3pPr marL="177800" indent="-169863" algn="l" defTabSz="685800" rtl="0" eaLnBrk="1" latinLnBrk="0" hangingPunct="1">
                <a:lnSpc>
                  <a:spcPct val="100000"/>
                </a:lnSpc>
                <a:spcBef>
                  <a:spcPts val="0"/>
                </a:spcBef>
                <a:spcAft>
                  <a:spcPts val="0"/>
                </a:spcAft>
                <a:buClr>
                  <a:schemeClr val="tx2"/>
                </a:buClr>
                <a:buFontTx/>
                <a:buChar char="●"/>
                <a:tabLst/>
                <a:defRPr sz="1100" kern="1200">
                  <a:solidFill>
                    <a:schemeClr val="accent4"/>
                  </a:solidFill>
                  <a:latin typeface="Trueno Round"/>
                  <a:ea typeface="+mn-ea"/>
                  <a:cs typeface="+mn-cs"/>
                </a:defRPr>
              </a:lvl3pPr>
              <a:lvl4pPr marL="357188" indent="-179388" algn="l" defTabSz="685800" rtl="0" eaLnBrk="1" latinLnBrk="0" hangingPunct="1">
                <a:lnSpc>
                  <a:spcPct val="100000"/>
                </a:lnSpc>
                <a:spcBef>
                  <a:spcPts val="0"/>
                </a:spcBef>
                <a:spcAft>
                  <a:spcPts val="0"/>
                </a:spcAft>
                <a:buClr>
                  <a:schemeClr val="tx2"/>
                </a:buClr>
                <a:buFontTx/>
                <a:buChar char="‒"/>
                <a:tabLst/>
                <a:defRPr sz="1100" kern="1200">
                  <a:solidFill>
                    <a:schemeClr val="accent4"/>
                  </a:solidFill>
                  <a:latin typeface="Trueno Round"/>
                  <a:ea typeface="+mn-ea"/>
                  <a:cs typeface="+mn-cs"/>
                </a:defRPr>
              </a:lvl4pPr>
              <a:lvl5pPr marL="7938" indent="0" algn="l" defTabSz="685800" rtl="0" eaLnBrk="1" latinLnBrk="0" hangingPunct="1">
                <a:lnSpc>
                  <a:spcPct val="100000"/>
                </a:lnSpc>
                <a:spcBef>
                  <a:spcPts val="1100"/>
                </a:spcBef>
                <a:spcAft>
                  <a:spcPts val="0"/>
                </a:spcAft>
                <a:buFont typeface="Arial" panose="020B0604020202020204" pitchFamily="34" charset="0"/>
                <a:buNone/>
                <a:tabLst/>
                <a:defRPr sz="1100" i="1" kern="1200">
                  <a:solidFill>
                    <a:schemeClr val="accent4"/>
                  </a:solidFill>
                  <a:latin typeface="Trueno Round"/>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GB" sz="1400" dirty="0"/>
                <a:t>To provide 90% of our  </a:t>
              </a:r>
              <a:br>
                <a:rPr lang="en-GB" sz="1400" dirty="0"/>
              </a:br>
              <a:r>
                <a:rPr lang="en-GB" sz="1400" dirty="0"/>
                <a:t>customer services digitally</a:t>
              </a:r>
            </a:p>
          </p:txBody>
        </p:sp>
        <p:pic>
          <p:nvPicPr>
            <p:cNvPr id="16" name="Picture 15">
              <a:extLst>
                <a:ext uri="{FF2B5EF4-FFF2-40B4-BE49-F238E27FC236}">
                  <a16:creationId xmlns="" xmlns:a16="http://schemas.microsoft.com/office/drawing/2014/main" id="{99026DFC-70FA-470C-A92D-DC656B1ACAA8}"/>
                </a:ext>
              </a:extLst>
            </p:cNvPr>
            <p:cNvPicPr>
              <a:picLocks noChangeAspect="1"/>
            </p:cNvPicPr>
            <p:nvPr/>
          </p:nvPicPr>
          <p:blipFill>
            <a:blip r:embed="rId3"/>
            <a:stretch>
              <a:fillRect/>
            </a:stretch>
          </p:blipFill>
          <p:spPr>
            <a:xfrm>
              <a:off x="557213" y="2140517"/>
              <a:ext cx="527305" cy="527305"/>
            </a:xfrm>
            <a:prstGeom prst="rect">
              <a:avLst/>
            </a:prstGeom>
          </p:spPr>
        </p:pic>
        <p:pic>
          <p:nvPicPr>
            <p:cNvPr id="17" name="Picture 16">
              <a:extLst>
                <a:ext uri="{FF2B5EF4-FFF2-40B4-BE49-F238E27FC236}">
                  <a16:creationId xmlns="" xmlns:a16="http://schemas.microsoft.com/office/drawing/2014/main" id="{F21C3625-155B-40D9-8D03-0767DFA095F0}"/>
                </a:ext>
              </a:extLst>
            </p:cNvPr>
            <p:cNvPicPr>
              <a:picLocks noChangeAspect="1"/>
            </p:cNvPicPr>
            <p:nvPr/>
          </p:nvPicPr>
          <p:blipFill>
            <a:blip r:embed="rId4"/>
            <a:stretch>
              <a:fillRect/>
            </a:stretch>
          </p:blipFill>
          <p:spPr>
            <a:xfrm>
              <a:off x="557213" y="2863143"/>
              <a:ext cx="527305" cy="527305"/>
            </a:xfrm>
            <a:prstGeom prst="rect">
              <a:avLst/>
            </a:prstGeom>
          </p:spPr>
        </p:pic>
        <p:pic>
          <p:nvPicPr>
            <p:cNvPr id="18" name="Picture 17">
              <a:extLst>
                <a:ext uri="{FF2B5EF4-FFF2-40B4-BE49-F238E27FC236}">
                  <a16:creationId xmlns="" xmlns:a16="http://schemas.microsoft.com/office/drawing/2014/main" id="{87F6F8A5-1A72-41F0-9465-75FA874C8FEC}"/>
                </a:ext>
              </a:extLst>
            </p:cNvPr>
            <p:cNvPicPr>
              <a:picLocks noChangeAspect="1"/>
            </p:cNvPicPr>
            <p:nvPr/>
          </p:nvPicPr>
          <p:blipFill>
            <a:blip r:embed="rId5"/>
            <a:stretch>
              <a:fillRect/>
            </a:stretch>
          </p:blipFill>
          <p:spPr>
            <a:xfrm>
              <a:off x="3657344" y="2120134"/>
              <a:ext cx="527305" cy="527305"/>
            </a:xfrm>
            <a:prstGeom prst="rect">
              <a:avLst/>
            </a:prstGeom>
          </p:spPr>
        </p:pic>
        <p:pic>
          <p:nvPicPr>
            <p:cNvPr id="19" name="Picture 18">
              <a:extLst>
                <a:ext uri="{FF2B5EF4-FFF2-40B4-BE49-F238E27FC236}">
                  <a16:creationId xmlns="" xmlns:a16="http://schemas.microsoft.com/office/drawing/2014/main" id="{CF57A141-2745-47B0-A1CE-EE45A99D3B52}"/>
                </a:ext>
              </a:extLst>
            </p:cNvPr>
            <p:cNvPicPr>
              <a:picLocks noChangeAspect="1"/>
            </p:cNvPicPr>
            <p:nvPr/>
          </p:nvPicPr>
          <p:blipFill>
            <a:blip r:embed="rId6"/>
            <a:stretch>
              <a:fillRect/>
            </a:stretch>
          </p:blipFill>
          <p:spPr>
            <a:xfrm>
              <a:off x="3645152" y="2867455"/>
              <a:ext cx="539497" cy="536449"/>
            </a:xfrm>
            <a:prstGeom prst="rect">
              <a:avLst/>
            </a:prstGeom>
          </p:spPr>
        </p:pic>
      </p:grpSp>
    </p:spTree>
    <p:extLst>
      <p:ext uri="{BB962C8B-B14F-4D97-AF65-F5344CB8AC3E}">
        <p14:creationId xmlns:p14="http://schemas.microsoft.com/office/powerpoint/2010/main" val="62458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3 Column)">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891019DC-F864-40DF-A056-BDD5EE722158}"/>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57214" y="1614490"/>
            <a:ext cx="6921500" cy="614360"/>
          </a:xfrm>
        </p:spPr>
        <p:txBody>
          <a:bodyPr/>
          <a:lstStyle>
            <a:lvl1pPr>
              <a:defRPr>
                <a:latin typeface="+mn-lt"/>
              </a:defRPr>
            </a:lvl1pPr>
          </a:lstStyle>
          <a:p>
            <a:pPr lvl="0"/>
            <a:r>
              <a:rPr lang="en-US"/>
              <a:t>Edit Master text styles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sp>
        <p:nvSpPr>
          <p:cNvPr id="7" name="Content Placeholder 2"/>
          <p:cNvSpPr>
            <a:spLocks noGrp="1"/>
          </p:cNvSpPr>
          <p:nvPr>
            <p:ph idx="10"/>
          </p:nvPr>
        </p:nvSpPr>
        <p:spPr>
          <a:xfrm>
            <a:off x="557214" y="2286000"/>
            <a:ext cx="6921500" cy="2351315"/>
          </a:xfrm>
        </p:spPr>
        <p:txBody>
          <a:bodyPr numCol="3" spcCol="180000"/>
          <a:lstStyle>
            <a:lvl1pPr>
              <a:defRPr sz="11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727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and Large Imag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206EC7EA-5F09-45FA-A98F-349C0BD48152}"/>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35235" y="948247"/>
            <a:ext cx="3143478" cy="1019346"/>
          </a:xfrm>
        </p:spPr>
        <p:txBody>
          <a:bodyPr/>
          <a:lstStyle/>
          <a:p>
            <a:r>
              <a:rPr lang="en-US"/>
              <a:t>Click to edit Master title style</a:t>
            </a:r>
            <a:endParaRPr lang="en-US" dirty="0"/>
          </a:p>
        </p:txBody>
      </p:sp>
      <p:sp>
        <p:nvSpPr>
          <p:cNvPr id="3" name="Content Placeholder 2"/>
          <p:cNvSpPr>
            <a:spLocks noGrp="1"/>
          </p:cNvSpPr>
          <p:nvPr>
            <p:ph idx="1"/>
          </p:nvPr>
        </p:nvSpPr>
        <p:spPr>
          <a:xfrm>
            <a:off x="4335236" y="1967593"/>
            <a:ext cx="4302578" cy="2697277"/>
          </a:xfrm>
        </p:spPr>
        <p:txBody>
          <a:bodyPr/>
          <a:lstStyle>
            <a:lvl1pPr>
              <a:defRPr>
                <a:latin typeface="+mn-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sp>
        <p:nvSpPr>
          <p:cNvPr id="6" name="Picture Placeholder 5"/>
          <p:cNvSpPr>
            <a:spLocks noGrp="1"/>
          </p:cNvSpPr>
          <p:nvPr>
            <p:ph type="pic" sz="quarter" idx="10"/>
          </p:nvPr>
        </p:nvSpPr>
        <p:spPr>
          <a:xfrm>
            <a:off x="0" y="361950"/>
            <a:ext cx="3951288" cy="4422775"/>
          </a:xfrm>
          <a:solidFill>
            <a:schemeClr val="accent4"/>
          </a:solidFill>
        </p:spPr>
        <p:txBody>
          <a:bodyPr/>
          <a:lstStyle/>
          <a:p>
            <a:r>
              <a:rPr lang="en-US"/>
              <a:t>Click icon to add picture</a:t>
            </a:r>
          </a:p>
        </p:txBody>
      </p:sp>
    </p:spTree>
    <p:extLst>
      <p:ext uri="{BB962C8B-B14F-4D97-AF65-F5344CB8AC3E}">
        <p14:creationId xmlns:p14="http://schemas.microsoft.com/office/powerpoint/2010/main" val="297965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and Large Image (2 Column)">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B6BDB2A6-FB91-4DBB-867B-74AF82F82713}"/>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35235" y="948248"/>
            <a:ext cx="3143478" cy="1019344"/>
          </a:xfrm>
        </p:spPr>
        <p:txBody>
          <a:bodyPr/>
          <a:lstStyle/>
          <a:p>
            <a:r>
              <a:rPr lang="en-US"/>
              <a:t>Click to edit Master title style</a:t>
            </a:r>
            <a:endParaRPr lang="en-US" dirty="0"/>
          </a:p>
        </p:txBody>
      </p:sp>
      <p:sp>
        <p:nvSpPr>
          <p:cNvPr id="3" name="Content Placeholder 2"/>
          <p:cNvSpPr>
            <a:spLocks noGrp="1"/>
          </p:cNvSpPr>
          <p:nvPr>
            <p:ph idx="1"/>
          </p:nvPr>
        </p:nvSpPr>
        <p:spPr>
          <a:xfrm>
            <a:off x="4335236" y="2766252"/>
            <a:ext cx="4302578" cy="1898618"/>
          </a:xfrm>
        </p:spPr>
        <p:txBody>
          <a:bodyPr numCol="2" spcCol="180000"/>
          <a:lstStyle>
            <a:lvl1pPr>
              <a:defRPr>
                <a:latin typeface="+mn-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sp>
        <p:nvSpPr>
          <p:cNvPr id="6" name="Picture Placeholder 5"/>
          <p:cNvSpPr>
            <a:spLocks noGrp="1"/>
          </p:cNvSpPr>
          <p:nvPr>
            <p:ph type="pic" sz="quarter" idx="10"/>
          </p:nvPr>
        </p:nvSpPr>
        <p:spPr>
          <a:xfrm>
            <a:off x="0" y="361950"/>
            <a:ext cx="3951288" cy="4422775"/>
          </a:xfrm>
          <a:solidFill>
            <a:schemeClr val="accent4"/>
          </a:solidFill>
        </p:spPr>
        <p:txBody>
          <a:bodyPr/>
          <a:lstStyle/>
          <a:p>
            <a:r>
              <a:rPr lang="en-US"/>
              <a:t>Click icon to add picture</a:t>
            </a:r>
          </a:p>
        </p:txBody>
      </p:sp>
      <p:sp>
        <p:nvSpPr>
          <p:cNvPr id="7" name="Content Placeholder 2">
            <a:extLst>
              <a:ext uri="{FF2B5EF4-FFF2-40B4-BE49-F238E27FC236}">
                <a16:creationId xmlns="" xmlns:a16="http://schemas.microsoft.com/office/drawing/2014/main" id="{6156AE52-D80D-4ADC-B2FE-7090E4D04925}"/>
              </a:ext>
            </a:extLst>
          </p:cNvPr>
          <p:cNvSpPr>
            <a:spLocks noGrp="1"/>
          </p:cNvSpPr>
          <p:nvPr>
            <p:ph idx="11"/>
          </p:nvPr>
        </p:nvSpPr>
        <p:spPr>
          <a:xfrm>
            <a:off x="4335236" y="1967592"/>
            <a:ext cx="4302578" cy="798660"/>
          </a:xfrm>
        </p:spPr>
        <p:txBody>
          <a:bodyPr/>
          <a:lstStyle>
            <a:lvl1pPr>
              <a:defRPr>
                <a:latin typeface="+mn-lt"/>
              </a:defRPr>
            </a:lvl1pPr>
          </a:lstStyle>
          <a:p>
            <a:pPr lvl="0"/>
            <a:r>
              <a:rPr lang="en-US"/>
              <a:t>Edit Master text styles</a:t>
            </a:r>
          </a:p>
        </p:txBody>
      </p:sp>
    </p:spTree>
    <p:extLst>
      <p:ext uri="{BB962C8B-B14F-4D97-AF65-F5344CB8AC3E}">
        <p14:creationId xmlns:p14="http://schemas.microsoft.com/office/powerpoint/2010/main" val="285570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and Small Imag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A2C99BF8-E420-4CC7-9A7F-2F14DF271F39}"/>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65172" y="948248"/>
            <a:ext cx="4413541" cy="661612"/>
          </a:xfrm>
        </p:spPr>
        <p:txBody>
          <a:bodyPr/>
          <a:lstStyle/>
          <a:p>
            <a:r>
              <a:rPr lang="en-US"/>
              <a:t>Click to edit Master title style</a:t>
            </a:r>
            <a:endParaRPr lang="en-US" dirty="0"/>
          </a:p>
        </p:txBody>
      </p:sp>
      <p:sp>
        <p:nvSpPr>
          <p:cNvPr id="3" name="Content Placeholder 2"/>
          <p:cNvSpPr>
            <a:spLocks noGrp="1"/>
          </p:cNvSpPr>
          <p:nvPr>
            <p:ph idx="1"/>
          </p:nvPr>
        </p:nvSpPr>
        <p:spPr>
          <a:xfrm>
            <a:off x="3065172" y="1609859"/>
            <a:ext cx="5572642" cy="3055012"/>
          </a:xfrm>
        </p:spPr>
        <p:txBody>
          <a:bodyPr/>
          <a:lstStyle>
            <a:lvl1pPr>
              <a:defRPr>
                <a:latin typeface="+mn-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sp>
        <p:nvSpPr>
          <p:cNvPr id="6" name="Picture Placeholder 5"/>
          <p:cNvSpPr>
            <a:spLocks noGrp="1"/>
          </p:cNvSpPr>
          <p:nvPr>
            <p:ph type="pic" sz="quarter" idx="10"/>
          </p:nvPr>
        </p:nvSpPr>
        <p:spPr>
          <a:xfrm>
            <a:off x="0" y="361950"/>
            <a:ext cx="2698124" cy="4422775"/>
          </a:xfrm>
          <a:solidFill>
            <a:schemeClr val="accent4"/>
          </a:solidFill>
        </p:spPr>
        <p:txBody>
          <a:bodyPr/>
          <a:lstStyle/>
          <a:p>
            <a:r>
              <a:rPr lang="en-US"/>
              <a:t>Click icon to add picture</a:t>
            </a:r>
          </a:p>
        </p:txBody>
      </p:sp>
    </p:spTree>
    <p:extLst>
      <p:ext uri="{BB962C8B-B14F-4D97-AF65-F5344CB8AC3E}">
        <p14:creationId xmlns:p14="http://schemas.microsoft.com/office/powerpoint/2010/main" val="80846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and Small Image (2 Column)">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B368C0EB-6E8B-421A-A04A-851DE91E4BAA}"/>
              </a:ext>
            </a:extLst>
          </p:cNvPr>
          <p:cNvSpPr/>
          <p:nvPr userDrawn="1"/>
        </p:nvSpPr>
        <p:spPr>
          <a:xfrm>
            <a:off x="0" y="361950"/>
            <a:ext cx="8778875" cy="4422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65172" y="948248"/>
            <a:ext cx="4413541" cy="664602"/>
          </a:xfrm>
        </p:spPr>
        <p:txBody>
          <a:bodyPr/>
          <a:lstStyle/>
          <a:p>
            <a:r>
              <a:rPr lang="en-US"/>
              <a:t>Click to edit Master title style</a:t>
            </a:r>
            <a:endParaRPr lang="en-US" dirty="0"/>
          </a:p>
        </p:txBody>
      </p:sp>
      <p:sp>
        <p:nvSpPr>
          <p:cNvPr id="3" name="Content Placeholder 2"/>
          <p:cNvSpPr>
            <a:spLocks noGrp="1"/>
          </p:cNvSpPr>
          <p:nvPr>
            <p:ph idx="1"/>
          </p:nvPr>
        </p:nvSpPr>
        <p:spPr>
          <a:xfrm>
            <a:off x="3065172" y="2435840"/>
            <a:ext cx="5572642" cy="2213888"/>
          </a:xfrm>
        </p:spPr>
        <p:txBody>
          <a:bodyPr numCol="2" spcCol="180000"/>
          <a:lstStyle>
            <a:lvl1pPr>
              <a:defRPr>
                <a:latin typeface="+mn-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457" y="493772"/>
            <a:ext cx="1061357" cy="1061357"/>
          </a:xfrm>
          <a:prstGeom prst="rect">
            <a:avLst/>
          </a:prstGeom>
        </p:spPr>
      </p:pic>
      <p:sp>
        <p:nvSpPr>
          <p:cNvPr id="7" name="Content Placeholder 2">
            <a:extLst>
              <a:ext uri="{FF2B5EF4-FFF2-40B4-BE49-F238E27FC236}">
                <a16:creationId xmlns="" xmlns:a16="http://schemas.microsoft.com/office/drawing/2014/main" id="{6156AE52-D80D-4ADC-B2FE-7090E4D04925}"/>
              </a:ext>
            </a:extLst>
          </p:cNvPr>
          <p:cNvSpPr>
            <a:spLocks noGrp="1"/>
          </p:cNvSpPr>
          <p:nvPr>
            <p:ph idx="11"/>
          </p:nvPr>
        </p:nvSpPr>
        <p:spPr>
          <a:xfrm>
            <a:off x="3065172" y="1612850"/>
            <a:ext cx="5572642" cy="822990"/>
          </a:xfrm>
        </p:spPr>
        <p:txBody>
          <a:bodyPr/>
          <a:lstStyle>
            <a:lvl1pPr>
              <a:defRPr>
                <a:latin typeface="+mn-lt"/>
              </a:defRPr>
            </a:lvl1pPr>
          </a:lstStyle>
          <a:p>
            <a:pPr lvl="0"/>
            <a:r>
              <a:rPr lang="en-US"/>
              <a:t>Edit Master text styles</a:t>
            </a:r>
          </a:p>
        </p:txBody>
      </p:sp>
      <p:sp>
        <p:nvSpPr>
          <p:cNvPr id="8" name="Picture Placeholder 5">
            <a:extLst>
              <a:ext uri="{FF2B5EF4-FFF2-40B4-BE49-F238E27FC236}">
                <a16:creationId xmlns="" xmlns:a16="http://schemas.microsoft.com/office/drawing/2014/main" id="{43F1C3C8-9FE5-4368-AD01-A0FC8935988F}"/>
              </a:ext>
            </a:extLst>
          </p:cNvPr>
          <p:cNvSpPr>
            <a:spLocks noGrp="1"/>
          </p:cNvSpPr>
          <p:nvPr>
            <p:ph type="pic" sz="quarter" idx="10"/>
          </p:nvPr>
        </p:nvSpPr>
        <p:spPr>
          <a:xfrm>
            <a:off x="0" y="361950"/>
            <a:ext cx="2698124" cy="4422775"/>
          </a:xfrm>
          <a:solidFill>
            <a:schemeClr val="accent4"/>
          </a:solidFill>
        </p:spPr>
        <p:txBody>
          <a:bodyPr/>
          <a:lstStyle/>
          <a:p>
            <a:r>
              <a:rPr lang="en-US"/>
              <a:t>Click icon to add picture</a:t>
            </a:r>
          </a:p>
        </p:txBody>
      </p:sp>
    </p:spTree>
    <p:extLst>
      <p:ext uri="{BB962C8B-B14F-4D97-AF65-F5344CB8AC3E}">
        <p14:creationId xmlns:p14="http://schemas.microsoft.com/office/powerpoint/2010/main" val="225608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7213" y="970732"/>
            <a:ext cx="6921500" cy="686617"/>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557214" y="1614490"/>
            <a:ext cx="6921500" cy="305038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c" descr="OFFICIAL"/>
          <p:cNvSpPr txBox="1"/>
          <p:nvPr userDrawn="1"/>
        </p:nvSpPr>
        <p:spPr>
          <a:xfrm>
            <a:off x="0" y="4823460"/>
            <a:ext cx="9144000" cy="223138"/>
          </a:xfrm>
          <a:prstGeom prst="rect">
            <a:avLst/>
          </a:prstGeom>
          <a:noFill/>
        </p:spPr>
        <p:txBody>
          <a:bodyPr vert="horz" rtlCol="0">
            <a:spAutoFit/>
          </a:bodyPr>
          <a:lstStyle/>
          <a:p>
            <a:pPr algn="ctr"/>
            <a:r>
              <a:rPr lang="en-GB" sz="850" b="0" i="0" u="none" baseline="0" smtClean="0">
                <a:solidFill>
                  <a:srgbClr val="000000"/>
                </a:solidFill>
                <a:latin typeface="arial" panose="020B0604020202020204" pitchFamily="34" charset="0"/>
              </a:rPr>
              <a:t>OFFICIAL</a:t>
            </a:r>
            <a:endParaRPr lang="en-GB" sz="850" b="0" i="0" u="none" baseline="0">
              <a:solidFill>
                <a:srgbClr val="000000"/>
              </a:solidFill>
              <a:latin typeface="arial" panose="020B0604020202020204" pitchFamily="34" charset="0"/>
            </a:endParaRPr>
          </a:p>
        </p:txBody>
      </p:sp>
    </p:spTree>
    <p:extLst>
      <p:ext uri="{BB962C8B-B14F-4D97-AF65-F5344CB8AC3E}">
        <p14:creationId xmlns:p14="http://schemas.microsoft.com/office/powerpoint/2010/main" val="79009725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4" r:id="rId36"/>
    <p:sldLayoutId id="2147483725" r:id="rId37"/>
    <p:sldLayoutId id="2147483726" r:id="rId38"/>
    <p:sldLayoutId id="2147483728" r:id="rId39"/>
    <p:sldLayoutId id="2147483729" r:id="rId40"/>
    <p:sldLayoutId id="2147483731" r:id="rId41"/>
    <p:sldLayoutId id="2147483732" r:id="rId42"/>
    <p:sldLayoutId id="2147483733" r:id="rId43"/>
    <p:sldLayoutId id="2147483734" r:id="rId44"/>
    <p:sldLayoutId id="2147483735" r:id="rId45"/>
    <p:sldLayoutId id="2147483736" r:id="rId4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ts val="3000"/>
        </a:lnSpc>
        <a:spcBef>
          <a:spcPct val="0"/>
        </a:spcBef>
        <a:buNone/>
        <a:defRPr sz="3000" b="1" i="0" kern="1200">
          <a:solidFill>
            <a:schemeClr val="accent1"/>
          </a:solidFill>
          <a:latin typeface="+mn-lt"/>
          <a:ea typeface="Trueno RoundBd" charset="0"/>
          <a:cs typeface="Trueno RoundBd" charset="0"/>
        </a:defRPr>
      </a:lvl1pPr>
    </p:titleStyle>
    <p:bodyStyle>
      <a:lvl1pPr marL="0" indent="0" algn="l" defTabSz="685800" rtl="0" eaLnBrk="1" latinLnBrk="0" hangingPunct="1">
        <a:lnSpc>
          <a:spcPct val="100000"/>
        </a:lnSpc>
        <a:spcBef>
          <a:spcPts val="0"/>
        </a:spcBef>
        <a:spcAft>
          <a:spcPts val="1400"/>
        </a:spcAft>
        <a:buFont typeface="Arial" panose="020B0604020202020204" pitchFamily="34" charset="0"/>
        <a:buNone/>
        <a:defRPr sz="1400" b="0" i="0" kern="1200">
          <a:solidFill>
            <a:schemeClr val="accent4"/>
          </a:solidFill>
          <a:latin typeface="+mn-lt"/>
          <a:ea typeface="Trueno Round" charset="0"/>
          <a:cs typeface="Trueno Round" charset="0"/>
        </a:defRPr>
      </a:lvl1pPr>
      <a:lvl2pPr marL="7938" indent="0" algn="l" defTabSz="685800" rtl="0" eaLnBrk="1" latinLnBrk="0" hangingPunct="1">
        <a:lnSpc>
          <a:spcPct val="100000"/>
        </a:lnSpc>
        <a:spcBef>
          <a:spcPts val="0"/>
        </a:spcBef>
        <a:spcAft>
          <a:spcPts val="1100"/>
        </a:spcAft>
        <a:buFont typeface="Arial" panose="020B0604020202020204" pitchFamily="34" charset="0"/>
        <a:buNone/>
        <a:tabLst/>
        <a:defRPr sz="1100" kern="1200">
          <a:solidFill>
            <a:schemeClr val="accent4"/>
          </a:solidFill>
          <a:latin typeface="+mn-lt"/>
          <a:ea typeface="+mn-ea"/>
          <a:cs typeface="+mn-cs"/>
        </a:defRPr>
      </a:lvl2pPr>
      <a:lvl3pPr marL="177800" indent="-169863" algn="l" defTabSz="685800" rtl="0" eaLnBrk="1" latinLnBrk="0" hangingPunct="1">
        <a:lnSpc>
          <a:spcPct val="100000"/>
        </a:lnSpc>
        <a:spcBef>
          <a:spcPts val="0"/>
        </a:spcBef>
        <a:spcAft>
          <a:spcPts val="0"/>
        </a:spcAft>
        <a:buClr>
          <a:schemeClr val="tx2"/>
        </a:buClr>
        <a:buFontTx/>
        <a:buChar char="●"/>
        <a:tabLst/>
        <a:defRPr sz="1100" kern="1200">
          <a:solidFill>
            <a:schemeClr val="accent4"/>
          </a:solidFill>
          <a:latin typeface="+mn-lt"/>
          <a:ea typeface="+mn-ea"/>
          <a:cs typeface="+mn-cs"/>
        </a:defRPr>
      </a:lvl3pPr>
      <a:lvl4pPr marL="357188" indent="-179388" algn="l" defTabSz="685800" rtl="0" eaLnBrk="1" latinLnBrk="0" hangingPunct="1">
        <a:lnSpc>
          <a:spcPct val="100000"/>
        </a:lnSpc>
        <a:spcBef>
          <a:spcPts val="0"/>
        </a:spcBef>
        <a:spcAft>
          <a:spcPts val="0"/>
        </a:spcAft>
        <a:buClr>
          <a:schemeClr val="tx2"/>
        </a:buClr>
        <a:buFontTx/>
        <a:buChar char="‒"/>
        <a:tabLst/>
        <a:defRPr sz="1100" kern="1200">
          <a:solidFill>
            <a:schemeClr val="accent4"/>
          </a:solidFill>
          <a:latin typeface="+mn-lt"/>
          <a:ea typeface="+mn-ea"/>
          <a:cs typeface="+mn-cs"/>
        </a:defRPr>
      </a:lvl4pPr>
      <a:lvl5pPr marL="7938" indent="0" algn="l" defTabSz="685800" rtl="0" eaLnBrk="1" latinLnBrk="0" hangingPunct="1">
        <a:lnSpc>
          <a:spcPct val="100000"/>
        </a:lnSpc>
        <a:spcBef>
          <a:spcPts val="1100"/>
        </a:spcBef>
        <a:spcAft>
          <a:spcPts val="0"/>
        </a:spcAft>
        <a:buFont typeface="Arial" panose="020B0604020202020204" pitchFamily="34" charset="0"/>
        <a:buNone/>
        <a:tabLst/>
        <a:defRPr sz="1100" i="1" kern="1200">
          <a:solidFill>
            <a:schemeClr val="accent4"/>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guide id="3" pos="351">
          <p15:clr>
            <a:srgbClr val="F26B43"/>
          </p15:clr>
        </p15:guide>
        <p15:guide id="4" orient="horz" pos="1044">
          <p15:clr>
            <a:srgbClr val="F26B43"/>
          </p15:clr>
        </p15:guide>
        <p15:guide id="5" pos="5530">
          <p15:clr>
            <a:srgbClr val="F26B43"/>
          </p15:clr>
        </p15:guide>
        <p15:guide id="6" orient="horz" pos="228">
          <p15:clr>
            <a:srgbClr val="F26B43"/>
          </p15:clr>
        </p15:guide>
        <p15:guide id="7" orient="horz" pos="3014">
          <p15:clr>
            <a:srgbClr val="F26B43"/>
          </p15:clr>
        </p15:guide>
        <p15:guide id="8" orient="horz" pos="626">
          <p15:clr>
            <a:srgbClr val="F26B43"/>
          </p15:clr>
        </p15:guide>
        <p15:guide id="10" pos="471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 xmlns:a16="http://schemas.microsoft.com/office/drawing/2014/main" id="{C5F1C2AC-9C86-4DA1-A60F-74B681BB0940}"/>
              </a:ext>
            </a:extLst>
          </p:cNvPr>
          <p:cNvSpPr/>
          <p:nvPr/>
        </p:nvSpPr>
        <p:spPr>
          <a:xfrm>
            <a:off x="4160072" y="1023750"/>
            <a:ext cx="3096000" cy="309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0" rIns="0" bIns="0" rtlCol="0" anchor="ctr" anchorCtr="0">
            <a:normAutofit/>
          </a:bodyPr>
          <a:lstStyle/>
          <a:p>
            <a:r>
              <a:rPr lang="en-GB" sz="1800">
                <a:solidFill>
                  <a:schemeClr val="bg1"/>
                </a:solidFill>
                <a:latin typeface="Trueno" panose="00000500000000000000" pitchFamily="50" charset="0"/>
              </a:rPr>
              <a:t>Digital living &amp; technology, what does the future hold for supported housing?</a:t>
            </a:r>
          </a:p>
          <a:p>
            <a:endParaRPr lang="en-GB" sz="1800" dirty="0">
              <a:solidFill>
                <a:schemeClr val="bg1"/>
              </a:solidFill>
              <a:latin typeface="Trueno" panose="00000500000000000000" pitchFamily="50" charset="0"/>
            </a:endParaRPr>
          </a:p>
        </p:txBody>
      </p:sp>
    </p:spTree>
    <p:extLst>
      <p:ext uri="{BB962C8B-B14F-4D97-AF65-F5344CB8AC3E}">
        <p14:creationId xmlns:p14="http://schemas.microsoft.com/office/powerpoint/2010/main" val="126096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sz="3200" dirty="0" smtClean="0">
                <a:solidFill>
                  <a:srgbClr val="00808B"/>
                </a:solidFill>
                <a:latin typeface="Trueno" panose="00000500000000000000" pitchFamily="50" charset="0"/>
              </a:rPr>
              <a:t>Relational co-ordination </a:t>
            </a:r>
            <a:endParaRPr lang="en-GB" sz="3200" dirty="0">
              <a:solidFill>
                <a:srgbClr val="00808B"/>
              </a:solidFill>
              <a:latin typeface="Trueno" panose="00000500000000000000" pitchFamily="50" charset="0"/>
            </a:endParaRPr>
          </a:p>
        </p:txBody>
      </p:sp>
      <p:sp>
        <p:nvSpPr>
          <p:cNvPr id="6" name="Venstrebuet pil 2"/>
          <p:cNvSpPr/>
          <p:nvPr/>
        </p:nvSpPr>
        <p:spPr>
          <a:xfrm rot="16200000">
            <a:off x="2142243" y="472991"/>
            <a:ext cx="606532" cy="2829225"/>
          </a:xfrm>
          <a:prstGeom prst="curvedLef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a-DK">
              <a:solidFill>
                <a:schemeClr val="tx1"/>
              </a:solidFill>
            </a:endParaRPr>
          </a:p>
        </p:txBody>
      </p:sp>
      <p:grpSp>
        <p:nvGrpSpPr>
          <p:cNvPr id="7" name="Group 12"/>
          <p:cNvGrpSpPr/>
          <p:nvPr/>
        </p:nvGrpSpPr>
        <p:grpSpPr>
          <a:xfrm>
            <a:off x="386660" y="2492394"/>
            <a:ext cx="4190566" cy="1201782"/>
            <a:chOff x="2718886" y="2007672"/>
            <a:chExt cx="4505581" cy="2056138"/>
          </a:xfrm>
          <a:solidFill>
            <a:schemeClr val="accent1"/>
          </a:solidFill>
        </p:grpSpPr>
        <p:sp>
          <p:nvSpPr>
            <p:cNvPr id="11" name="Rectangle 3"/>
            <p:cNvSpPr/>
            <p:nvPr/>
          </p:nvSpPr>
          <p:spPr>
            <a:xfrm>
              <a:off x="2718886" y="2007672"/>
              <a:ext cx="2213619" cy="534032"/>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Wingdings" panose="05000000000000000000" pitchFamily="2" charset="2"/>
                <a:buNone/>
                <a:defRPr/>
              </a:pPr>
              <a:r>
                <a:rPr lang="en-GB" sz="1400" b="1" dirty="0">
                  <a:solidFill>
                    <a:schemeClr val="bg1"/>
                  </a:solidFill>
                </a:rPr>
                <a:t>Relationship</a:t>
              </a:r>
            </a:p>
          </p:txBody>
        </p:sp>
        <p:sp>
          <p:nvSpPr>
            <p:cNvPr id="12" name="Rectangle 4"/>
            <p:cNvSpPr/>
            <p:nvPr/>
          </p:nvSpPr>
          <p:spPr>
            <a:xfrm>
              <a:off x="5010848" y="2007672"/>
              <a:ext cx="2213619" cy="534032"/>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Wingdings" panose="05000000000000000000" pitchFamily="2" charset="2"/>
                <a:buNone/>
                <a:defRPr/>
              </a:pPr>
              <a:r>
                <a:rPr lang="en-GB" sz="1400" b="1" dirty="0">
                  <a:solidFill>
                    <a:schemeClr val="bg1"/>
                  </a:solidFill>
                </a:rPr>
                <a:t>Communication</a:t>
              </a:r>
            </a:p>
          </p:txBody>
        </p:sp>
        <p:sp>
          <p:nvSpPr>
            <p:cNvPr id="13" name="Rectangle 5"/>
            <p:cNvSpPr/>
            <p:nvPr/>
          </p:nvSpPr>
          <p:spPr>
            <a:xfrm>
              <a:off x="2718886" y="2527577"/>
              <a:ext cx="2213619" cy="1536233"/>
            </a:xfrm>
            <a:prstGeom prst="rect">
              <a:avLst/>
            </a:prstGeom>
            <a:solidFill>
              <a:schemeClr val="tx2">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Wingdings" panose="05000000000000000000" pitchFamily="2" charset="2"/>
                <a:buNone/>
                <a:defRPr/>
              </a:pPr>
              <a:r>
                <a:rPr lang="en-GB" sz="1400" dirty="0">
                  <a:solidFill>
                    <a:schemeClr val="tx1"/>
                  </a:solidFill>
                </a:rPr>
                <a:t>Shared Goals</a:t>
              </a:r>
            </a:p>
            <a:p>
              <a:pPr algn="ctr" eaLnBrk="1" fontAlgn="auto" hangingPunct="1">
                <a:spcBef>
                  <a:spcPts val="0"/>
                </a:spcBef>
                <a:spcAft>
                  <a:spcPts val="0"/>
                </a:spcAft>
                <a:buFont typeface="Wingdings" panose="05000000000000000000" pitchFamily="2" charset="2"/>
                <a:buNone/>
                <a:defRPr/>
              </a:pPr>
              <a:r>
                <a:rPr lang="en-GB" sz="1400" dirty="0">
                  <a:solidFill>
                    <a:schemeClr val="tx1"/>
                  </a:solidFill>
                </a:rPr>
                <a:t>Share Knowledge</a:t>
              </a:r>
            </a:p>
            <a:p>
              <a:pPr algn="ctr" eaLnBrk="1" fontAlgn="auto" hangingPunct="1">
                <a:spcBef>
                  <a:spcPts val="0"/>
                </a:spcBef>
                <a:spcAft>
                  <a:spcPts val="0"/>
                </a:spcAft>
                <a:buFont typeface="Wingdings" panose="05000000000000000000" pitchFamily="2" charset="2"/>
                <a:buNone/>
                <a:defRPr/>
              </a:pPr>
              <a:r>
                <a:rPr lang="en-GB" sz="1400" dirty="0">
                  <a:solidFill>
                    <a:schemeClr val="tx1"/>
                  </a:solidFill>
                </a:rPr>
                <a:t>Mutual Respect</a:t>
              </a:r>
            </a:p>
          </p:txBody>
        </p:sp>
        <p:sp>
          <p:nvSpPr>
            <p:cNvPr id="14" name="Rectangle 6"/>
            <p:cNvSpPr/>
            <p:nvPr/>
          </p:nvSpPr>
          <p:spPr>
            <a:xfrm>
              <a:off x="5010848" y="2527577"/>
              <a:ext cx="2213619" cy="1536233"/>
            </a:xfrm>
            <a:prstGeom prst="rect">
              <a:avLst/>
            </a:prstGeom>
            <a:solidFill>
              <a:schemeClr val="tx2">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Wingdings" panose="05000000000000000000" pitchFamily="2" charset="2"/>
                <a:buNone/>
                <a:defRPr/>
              </a:pPr>
              <a:r>
                <a:rPr lang="en-GB" sz="1400" dirty="0">
                  <a:solidFill>
                    <a:schemeClr val="tx1"/>
                  </a:solidFill>
                </a:rPr>
                <a:t>Frequent</a:t>
              </a:r>
            </a:p>
            <a:p>
              <a:pPr algn="ctr" eaLnBrk="1" fontAlgn="auto" hangingPunct="1">
                <a:spcBef>
                  <a:spcPts val="0"/>
                </a:spcBef>
                <a:spcAft>
                  <a:spcPts val="0"/>
                </a:spcAft>
                <a:buFont typeface="Wingdings" panose="05000000000000000000" pitchFamily="2" charset="2"/>
                <a:buNone/>
                <a:defRPr/>
              </a:pPr>
              <a:r>
                <a:rPr lang="en-GB" sz="1400" dirty="0">
                  <a:solidFill>
                    <a:schemeClr val="tx1"/>
                  </a:solidFill>
                </a:rPr>
                <a:t>Timely</a:t>
              </a:r>
            </a:p>
            <a:p>
              <a:pPr algn="ctr" eaLnBrk="1" fontAlgn="auto" hangingPunct="1">
                <a:spcBef>
                  <a:spcPts val="0"/>
                </a:spcBef>
                <a:spcAft>
                  <a:spcPts val="0"/>
                </a:spcAft>
                <a:buFont typeface="Wingdings" panose="05000000000000000000" pitchFamily="2" charset="2"/>
                <a:buNone/>
                <a:defRPr/>
              </a:pPr>
              <a:r>
                <a:rPr lang="en-GB" sz="1400" dirty="0">
                  <a:solidFill>
                    <a:schemeClr val="tx1"/>
                  </a:solidFill>
                </a:rPr>
                <a:t>Accurate</a:t>
              </a:r>
            </a:p>
            <a:p>
              <a:pPr algn="ctr" eaLnBrk="1" fontAlgn="auto" hangingPunct="1">
                <a:spcBef>
                  <a:spcPts val="0"/>
                </a:spcBef>
                <a:spcAft>
                  <a:spcPts val="0"/>
                </a:spcAft>
                <a:buFont typeface="Wingdings" panose="05000000000000000000" pitchFamily="2" charset="2"/>
                <a:buNone/>
                <a:defRPr/>
              </a:pPr>
              <a:r>
                <a:rPr lang="en-GB" sz="1400" dirty="0">
                  <a:solidFill>
                    <a:schemeClr val="tx1"/>
                  </a:solidFill>
                </a:rPr>
                <a:t>Problem-solving</a:t>
              </a:r>
            </a:p>
          </p:txBody>
        </p:sp>
      </p:grpSp>
      <p:sp>
        <p:nvSpPr>
          <p:cNvPr id="15" name="Venstrebuet pil 22"/>
          <p:cNvSpPr/>
          <p:nvPr/>
        </p:nvSpPr>
        <p:spPr>
          <a:xfrm rot="5400000">
            <a:off x="2137225" y="2832170"/>
            <a:ext cx="620145" cy="2734112"/>
          </a:xfrm>
          <a:prstGeom prst="curvedLef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a-DK">
              <a:solidFill>
                <a:schemeClr val="tx1"/>
              </a:solidFill>
            </a:endParaRPr>
          </a:p>
        </p:txBody>
      </p:sp>
      <p:sp>
        <p:nvSpPr>
          <p:cNvPr id="16" name="Oval Callout 15"/>
          <p:cNvSpPr/>
          <p:nvPr/>
        </p:nvSpPr>
        <p:spPr>
          <a:xfrm>
            <a:off x="4858984" y="1547660"/>
            <a:ext cx="3590074" cy="2201602"/>
          </a:xfrm>
          <a:prstGeom prst="wedgeEllipseCallout">
            <a:avLst>
              <a:gd name="adj1" fmla="val -29349"/>
              <a:gd name="adj2" fmla="val 847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Things go wrong and technology fails to realise the benefits when we don’t fully understand the issue and share a vision across partners and the customer </a:t>
            </a:r>
            <a:endParaRPr lang="en-US" dirty="0"/>
          </a:p>
        </p:txBody>
      </p:sp>
    </p:spTree>
    <p:extLst>
      <p:ext uri="{BB962C8B-B14F-4D97-AF65-F5344CB8AC3E}">
        <p14:creationId xmlns:p14="http://schemas.microsoft.com/office/powerpoint/2010/main" val="88720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D1CFEA90-4919-44D4-96C5-889E12CE6754}"/>
              </a:ext>
            </a:extLst>
          </p:cNvPr>
          <p:cNvSpPr>
            <a:spLocks noGrp="1"/>
          </p:cNvSpPr>
          <p:nvPr>
            <p:ph type="title"/>
          </p:nvPr>
        </p:nvSpPr>
        <p:spPr/>
        <p:txBody>
          <a:bodyPr/>
          <a:lstStyle/>
          <a:p>
            <a:r>
              <a:rPr lang="en-GB" dirty="0" smtClean="0"/>
              <a:t>Challenge traditional assumptions</a:t>
            </a:r>
            <a:endParaRPr lang="en-GB" dirty="0"/>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0" y="343677"/>
            <a:ext cx="3924082" cy="4453004"/>
          </a:xfrm>
          <a:prstGeom prst="rect">
            <a:avLst/>
          </a:prstGeom>
          <a:noFill/>
          <a:ln>
            <a:noFill/>
          </a:ln>
        </p:spPr>
      </p:pic>
    </p:spTree>
    <p:extLst>
      <p:ext uri="{BB962C8B-B14F-4D97-AF65-F5344CB8AC3E}">
        <p14:creationId xmlns:p14="http://schemas.microsoft.com/office/powerpoint/2010/main" val="334278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86B064FB-EEA5-4EFE-B135-272439F2D1DC}"/>
              </a:ext>
            </a:extLst>
          </p:cNvPr>
          <p:cNvSpPr>
            <a:spLocks noGrp="1"/>
          </p:cNvSpPr>
          <p:nvPr>
            <p:ph type="title"/>
          </p:nvPr>
        </p:nvSpPr>
        <p:spPr/>
        <p:txBody>
          <a:bodyPr/>
          <a:lstStyle/>
          <a:p>
            <a:r>
              <a:rPr lang="en-US" dirty="0"/>
              <a:t>Insert title here</a:t>
            </a:r>
            <a:endParaRPr lang="en-GB" dirty="0"/>
          </a:p>
        </p:txBody>
      </p:sp>
      <p:sp>
        <p:nvSpPr>
          <p:cNvPr id="7" name="Content Placeholder 6">
            <a:extLst>
              <a:ext uri="{FF2B5EF4-FFF2-40B4-BE49-F238E27FC236}">
                <a16:creationId xmlns="" xmlns:a16="http://schemas.microsoft.com/office/drawing/2014/main" id="{02190C46-C703-4B15-A726-26955DC3C491}"/>
              </a:ext>
            </a:extLst>
          </p:cNvPr>
          <p:cNvSpPr>
            <a:spLocks noGrp="1"/>
          </p:cNvSpPr>
          <p:nvPr>
            <p:ph idx="1"/>
          </p:nvPr>
        </p:nvSpPr>
        <p:spPr/>
        <p:txBody>
          <a:bodyPr/>
          <a:lstStyle/>
          <a:p>
            <a:r>
              <a:rPr lang="en-US" dirty="0"/>
              <a:t>Sub heading goes here - </a:t>
            </a:r>
            <a:r>
              <a:rPr lang="en-GB" dirty="0" err="1"/>
              <a:t>Vexillologist</a:t>
            </a:r>
            <a:r>
              <a:rPr lang="en-GB" dirty="0"/>
              <a:t> </a:t>
            </a:r>
            <a:r>
              <a:rPr lang="en-GB" dirty="0" err="1"/>
              <a:t>portland</a:t>
            </a:r>
            <a:r>
              <a:rPr lang="en-GB" dirty="0"/>
              <a:t> typewriter, lo-fi brunch </a:t>
            </a:r>
            <a:r>
              <a:rPr lang="en-GB" dirty="0" err="1"/>
              <a:t>pinterest</a:t>
            </a:r>
            <a:r>
              <a:rPr lang="en-GB" dirty="0"/>
              <a:t> </a:t>
            </a:r>
            <a:r>
              <a:rPr lang="en-GB" dirty="0" err="1"/>
              <a:t>snackwave</a:t>
            </a:r>
            <a:r>
              <a:rPr lang="en-GB" dirty="0"/>
              <a:t> tousled </a:t>
            </a:r>
            <a:r>
              <a:rPr lang="en-GB" dirty="0" smtClean="0"/>
              <a:t>humblebrag.</a:t>
            </a:r>
            <a:endParaRPr lang="en-US" dirty="0" smtClean="0"/>
          </a:p>
          <a:p>
            <a:r>
              <a:rPr lang="en-US" sz="1100" dirty="0" smtClean="0"/>
              <a:t>Main </a:t>
            </a:r>
            <a:r>
              <a:rPr lang="en-US" sz="1100" dirty="0"/>
              <a:t>copy goes here - </a:t>
            </a:r>
            <a:r>
              <a:rPr lang="en-GB" sz="1100" dirty="0"/>
              <a:t>Prism </a:t>
            </a:r>
            <a:r>
              <a:rPr lang="en-GB" sz="1100" dirty="0" err="1"/>
              <a:t>shoreditch</a:t>
            </a:r>
            <a:r>
              <a:rPr lang="en-GB" sz="1100" dirty="0"/>
              <a:t> </a:t>
            </a:r>
            <a:r>
              <a:rPr lang="en-GB" sz="1100" dirty="0" err="1"/>
              <a:t>etsy</a:t>
            </a:r>
            <a:r>
              <a:rPr lang="en-GB" sz="1100" dirty="0"/>
              <a:t> put a bird on it </a:t>
            </a:r>
            <a:r>
              <a:rPr lang="en-GB" sz="1100" dirty="0" err="1"/>
              <a:t>snackwave</a:t>
            </a:r>
            <a:r>
              <a:rPr lang="en-GB" sz="1100" dirty="0"/>
              <a:t> master cleanse </a:t>
            </a:r>
            <a:r>
              <a:rPr lang="en-GB" sz="1100" dirty="0" err="1"/>
              <a:t>chillwave</a:t>
            </a:r>
            <a:r>
              <a:rPr lang="en-GB" sz="1100" dirty="0"/>
              <a:t> keytar art party </a:t>
            </a:r>
            <a:r>
              <a:rPr lang="en-GB" sz="1100" dirty="0" err="1"/>
              <a:t>mlkshk</a:t>
            </a:r>
            <a:r>
              <a:rPr lang="en-GB" sz="1100" dirty="0"/>
              <a:t> fashion axe normcore fixie. Meditation vegan ethical </a:t>
            </a:r>
            <a:r>
              <a:rPr lang="en-GB" sz="1100" dirty="0" err="1"/>
              <a:t>shoreditch</a:t>
            </a:r>
            <a:r>
              <a:rPr lang="en-GB" sz="1100" dirty="0"/>
              <a:t> waistcoat. </a:t>
            </a:r>
          </a:p>
          <a:p>
            <a:r>
              <a:rPr lang="en-GB" sz="1100" dirty="0"/>
              <a:t>Tumblr </a:t>
            </a:r>
            <a:r>
              <a:rPr lang="en-GB" sz="1100" dirty="0" err="1"/>
              <a:t>tumeric</a:t>
            </a:r>
            <a:r>
              <a:rPr lang="en-GB" sz="1100" dirty="0"/>
              <a:t> gastropub, literally pug kitsch </a:t>
            </a:r>
            <a:r>
              <a:rPr lang="en-GB" sz="1100" dirty="0" err="1"/>
              <a:t>kogi</a:t>
            </a:r>
            <a:r>
              <a:rPr lang="en-GB" sz="1100" dirty="0"/>
              <a:t> tacos chia +1 </a:t>
            </a:r>
            <a:r>
              <a:rPr lang="en-GB" sz="1100" dirty="0" err="1"/>
              <a:t>raclette</a:t>
            </a:r>
            <a:r>
              <a:rPr lang="en-GB" sz="1100" dirty="0"/>
              <a:t> hashtag. Vegan hashtag </a:t>
            </a:r>
            <a:r>
              <a:rPr lang="en-GB" sz="1100" dirty="0" err="1"/>
              <a:t>fingerstache</a:t>
            </a:r>
            <a:r>
              <a:rPr lang="en-GB" sz="1100" dirty="0"/>
              <a:t>, twee art party copper mug vape heirloom messenger bag. </a:t>
            </a:r>
          </a:p>
          <a:p>
            <a:r>
              <a:rPr lang="en-GB" sz="1100" dirty="0"/>
              <a:t>Tattooed master cleanse beard, celiac </a:t>
            </a:r>
            <a:r>
              <a:rPr lang="en-GB" sz="1100" dirty="0" err="1"/>
              <a:t>portland</a:t>
            </a:r>
            <a:r>
              <a:rPr lang="en-GB" sz="1100" dirty="0"/>
              <a:t> subway tile roof party letterpress farm-to-table </a:t>
            </a:r>
            <a:r>
              <a:rPr lang="en-GB" sz="1100" dirty="0" err="1"/>
              <a:t>mlkshk</a:t>
            </a:r>
            <a:r>
              <a:rPr lang="en-GB" sz="1100" dirty="0"/>
              <a:t> tofu. Deep v </a:t>
            </a:r>
            <a:r>
              <a:rPr lang="en-GB" sz="1100" dirty="0" err="1"/>
              <a:t>sriracha</a:t>
            </a:r>
            <a:r>
              <a:rPr lang="en-GB" sz="1100" dirty="0"/>
              <a:t> vice </a:t>
            </a:r>
            <a:r>
              <a:rPr lang="en-GB" sz="1100" dirty="0" err="1"/>
              <a:t>franzen</a:t>
            </a:r>
            <a:r>
              <a:rPr lang="en-GB" sz="1100" dirty="0"/>
              <a:t>, tofu keytar.</a:t>
            </a:r>
          </a:p>
          <a:p>
            <a:pPr lvl="1"/>
            <a:endParaRPr lang="en-US" dirty="0" smtClean="0"/>
          </a:p>
          <a:p>
            <a:endParaRPr lang="en-GB"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0" y="120178"/>
            <a:ext cx="8820041" cy="4953436"/>
          </a:xfrm>
          <a:prstGeom prst="rect">
            <a:avLst/>
          </a:prstGeom>
          <a:noFill/>
          <a:ln>
            <a:noFill/>
          </a:ln>
        </p:spPr>
      </p:pic>
    </p:spTree>
    <p:extLst>
      <p:ext uri="{BB962C8B-B14F-4D97-AF65-F5344CB8AC3E}">
        <p14:creationId xmlns:p14="http://schemas.microsoft.com/office/powerpoint/2010/main" val="178156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D7C421B5-1CCD-4AB1-9ACD-4B472CF05D2E}"/>
              </a:ext>
            </a:extLst>
          </p:cNvPr>
          <p:cNvSpPr>
            <a:spLocks noGrp="1"/>
          </p:cNvSpPr>
          <p:nvPr>
            <p:ph type="title"/>
          </p:nvPr>
        </p:nvSpPr>
        <p:spPr>
          <a:xfrm>
            <a:off x="3263728" y="734017"/>
            <a:ext cx="3941745" cy="603619"/>
          </a:xfrm>
        </p:spPr>
        <p:txBody>
          <a:bodyPr/>
          <a:lstStyle/>
          <a:p>
            <a:r>
              <a:rPr lang="en-GB" dirty="0" smtClean="0"/>
              <a:t>Intelligent sensors and homes</a:t>
            </a:r>
            <a:endParaRPr lang="en-GB" dirty="0"/>
          </a:p>
        </p:txBody>
      </p:sp>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rcRect l="7690" t="11058" r="34212" b="28346"/>
          <a:stretch>
            <a:fillRect/>
          </a:stretch>
        </p:blipFill>
        <p:spPr bwMode="auto">
          <a:xfrm>
            <a:off x="0" y="548549"/>
            <a:ext cx="2898695" cy="427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lede 15"/>
          <p:cNvPicPr>
            <a:picLocks noChangeAspect="1"/>
          </p:cNvPicPr>
          <p:nvPr/>
        </p:nvPicPr>
        <p:blipFill>
          <a:blip r:embed="rId4">
            <a:extLst>
              <a:ext uri="{28A0092B-C50C-407E-A947-70E740481C1C}">
                <a14:useLocalDpi xmlns:a14="http://schemas.microsoft.com/office/drawing/2010/main" val="0"/>
              </a:ext>
            </a:extLst>
          </a:blip>
          <a:srcRect l="26993" t="17625" r="27847" b="14276"/>
          <a:stretch>
            <a:fillRect/>
          </a:stretch>
        </p:blipFill>
        <p:spPr bwMode="auto">
          <a:xfrm>
            <a:off x="3667897" y="1638267"/>
            <a:ext cx="3600277" cy="2925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35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654CD1F4-A4F5-41CD-A4F1-E671DD68DC98}"/>
              </a:ext>
            </a:extLst>
          </p:cNvPr>
          <p:cNvSpPr>
            <a:spLocks noGrp="1"/>
          </p:cNvSpPr>
          <p:nvPr>
            <p:ph type="title"/>
          </p:nvPr>
        </p:nvSpPr>
        <p:spPr/>
        <p:txBody>
          <a:bodyPr/>
          <a:lstStyle/>
          <a:p>
            <a:r>
              <a:rPr lang="en-GB" dirty="0" smtClean="0"/>
              <a:t>The Digital Future: Starts with a human connection</a:t>
            </a:r>
            <a:endParaRPr lang="en-GB" dirty="0"/>
          </a:p>
        </p:txBody>
      </p:sp>
    </p:spTree>
    <p:extLst>
      <p:ext uri="{BB962C8B-B14F-4D97-AF65-F5344CB8AC3E}">
        <p14:creationId xmlns:p14="http://schemas.microsoft.com/office/powerpoint/2010/main" val="18740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me</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6467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extLst>
      <p:ext uri="{BB962C8B-B14F-4D97-AF65-F5344CB8AC3E}">
        <p14:creationId xmlns:p14="http://schemas.microsoft.com/office/powerpoint/2010/main" val="21244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extLst>
      <p:ext uri="{BB962C8B-B14F-4D97-AF65-F5344CB8AC3E}">
        <p14:creationId xmlns:p14="http://schemas.microsoft.com/office/powerpoint/2010/main" val="179831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extLst>
      <p:ext uri="{BB962C8B-B14F-4D97-AF65-F5344CB8AC3E}">
        <p14:creationId xmlns:p14="http://schemas.microsoft.com/office/powerpoint/2010/main" val="273226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extLst>
      <p:ext uri="{BB962C8B-B14F-4D97-AF65-F5344CB8AC3E}">
        <p14:creationId xmlns:p14="http://schemas.microsoft.com/office/powerpoint/2010/main" val="10968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8E04E01F-E0FF-4DB0-A51F-53769A62DDA3}"/>
              </a:ext>
            </a:extLst>
          </p:cNvPr>
          <p:cNvSpPr>
            <a:spLocks noGrp="1"/>
          </p:cNvSpPr>
          <p:nvPr>
            <p:ph type="title"/>
          </p:nvPr>
        </p:nvSpPr>
        <p:spPr/>
        <p:txBody>
          <a:bodyPr/>
          <a:lstStyle/>
          <a:p>
            <a:r>
              <a:rPr lang="en-GB" dirty="0" smtClean="0"/>
              <a:t>Digital living isn’t all about technology</a:t>
            </a:r>
            <a:endParaRPr lang="en-GB"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55455"/>
          <a:stretch/>
        </p:blipFill>
        <p:spPr>
          <a:xfrm>
            <a:off x="0" y="350086"/>
            <a:ext cx="2769326" cy="4446596"/>
          </a:xfrm>
          <a:prstGeom prst="rect">
            <a:avLst/>
          </a:prstGeom>
        </p:spPr>
      </p:pic>
    </p:spTree>
    <p:extLst>
      <p:ext uri="{BB962C8B-B14F-4D97-AF65-F5344CB8AC3E}">
        <p14:creationId xmlns:p14="http://schemas.microsoft.com/office/powerpoint/2010/main" val="429431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sz="3200" dirty="0" smtClean="0">
                <a:solidFill>
                  <a:srgbClr val="00808B"/>
                </a:solidFill>
                <a:latin typeface="Trueno" panose="00000500000000000000" pitchFamily="50" charset="0"/>
              </a:rPr>
              <a:t>Using </a:t>
            </a:r>
            <a:r>
              <a:rPr lang="en-GB" sz="3200" dirty="0">
                <a:solidFill>
                  <a:srgbClr val="00808B"/>
                </a:solidFill>
                <a:latin typeface="Trueno" panose="00000500000000000000" pitchFamily="50" charset="0"/>
              </a:rPr>
              <a:t>the right technology to support complexity? </a:t>
            </a:r>
          </a:p>
        </p:txBody>
      </p:sp>
      <p:sp>
        <p:nvSpPr>
          <p:cNvPr id="8" name="Rounded Rectangle 7"/>
          <p:cNvSpPr/>
          <p:nvPr/>
        </p:nvSpPr>
        <p:spPr>
          <a:xfrm>
            <a:off x="304585" y="2171883"/>
            <a:ext cx="3082248" cy="19109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Old world- telecare</a:t>
            </a:r>
            <a:endParaRPr lang="en-US" dirty="0"/>
          </a:p>
        </p:txBody>
      </p:sp>
      <p:sp>
        <p:nvSpPr>
          <p:cNvPr id="9" name="Right Arrow 8"/>
          <p:cNvSpPr/>
          <p:nvPr/>
        </p:nvSpPr>
        <p:spPr>
          <a:xfrm>
            <a:off x="3595955" y="2609694"/>
            <a:ext cx="1756881" cy="904126"/>
          </a:xfrm>
          <a:prstGeom prst="righ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640853" y="2171883"/>
            <a:ext cx="3082248" cy="19109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New world- smart care</a:t>
            </a:r>
            <a:endParaRPr lang="en-US" dirty="0"/>
          </a:p>
        </p:txBody>
      </p:sp>
    </p:spTree>
    <p:extLst>
      <p:ext uri="{BB962C8B-B14F-4D97-AF65-F5344CB8AC3E}">
        <p14:creationId xmlns:p14="http://schemas.microsoft.com/office/powerpoint/2010/main" val="132616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 xmlns:a16="http://schemas.microsoft.com/office/drawing/2014/main" id="{F8E8CEDF-F735-4C5F-BD08-A965BB5EDD2F}"/>
              </a:ext>
            </a:extLst>
          </p:cNvPr>
          <p:cNvSpPr>
            <a:spLocks noGrp="1"/>
          </p:cNvSpPr>
          <p:nvPr>
            <p:ph idx="1"/>
          </p:nvPr>
        </p:nvSpPr>
        <p:spPr/>
        <p:txBody>
          <a:bodyPr/>
          <a:lstStyle/>
          <a:p>
            <a:endParaRPr lang="en-GB" sz="1100" dirty="0"/>
          </a:p>
        </p:txBody>
      </p:sp>
      <p:sp>
        <p:nvSpPr>
          <p:cNvPr id="6" name="Oval 5">
            <a:extLst>
              <a:ext uri="{FF2B5EF4-FFF2-40B4-BE49-F238E27FC236}">
                <a16:creationId xmlns="" xmlns:a16="http://schemas.microsoft.com/office/drawing/2014/main" id="{07B4ACC3-FC85-46CA-BC43-F1E47F3B93BD}"/>
              </a:ext>
            </a:extLst>
          </p:cNvPr>
          <p:cNvSpPr/>
          <p:nvPr/>
        </p:nvSpPr>
        <p:spPr>
          <a:xfrm>
            <a:off x="-749061" y="771750"/>
            <a:ext cx="3600000" cy="360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0" rIns="0" bIns="0" rtlCol="0" anchor="ctr" anchorCtr="0"/>
          <a:lstStyle/>
          <a:p>
            <a:pPr marL="538163">
              <a:lnSpc>
                <a:spcPts val="3200"/>
              </a:lnSpc>
            </a:pPr>
            <a:r>
              <a:rPr lang="en-US" sz="3200" b="1" dirty="0" smtClean="0">
                <a:solidFill>
                  <a:schemeClr val="bg1"/>
                </a:solidFill>
                <a:latin typeface="Trueno RoundBd"/>
              </a:rPr>
              <a:t>Art of the possible</a:t>
            </a:r>
          </a:p>
          <a:p>
            <a:pPr marL="538163"/>
            <a:endParaRPr lang="en-US" sz="1800" dirty="0">
              <a:solidFill>
                <a:schemeClr val="bg1"/>
              </a:solidFill>
              <a:latin typeface="Trueno RoundBd"/>
            </a:endParaRPr>
          </a:p>
        </p:txBody>
      </p:sp>
      <p:sp>
        <p:nvSpPr>
          <p:cNvPr id="2" name="Rectangle 1"/>
          <p:cNvSpPr/>
          <p:nvPr/>
        </p:nvSpPr>
        <p:spPr>
          <a:xfrm>
            <a:off x="3169050" y="2060127"/>
            <a:ext cx="4572000" cy="1169551"/>
          </a:xfrm>
          <a:prstGeom prst="rect">
            <a:avLst/>
          </a:prstGeom>
        </p:spPr>
        <p:txBody>
          <a:bodyPr>
            <a:spAutoFit/>
          </a:bodyPr>
          <a:lstStyle/>
          <a:p>
            <a:r>
              <a:rPr lang="en-GB" sz="1400" dirty="0">
                <a:solidFill>
                  <a:srgbClr val="4F4E56"/>
                </a:solidFill>
                <a:latin typeface="Trueno" panose="00000500000000000000" pitchFamily="50" charset="0"/>
              </a:rPr>
              <a:t>Smart homes and communities that are human centred.</a:t>
            </a:r>
          </a:p>
          <a:p>
            <a:endParaRPr lang="en-GB" sz="1400" dirty="0">
              <a:solidFill>
                <a:srgbClr val="4F4E56"/>
              </a:solidFill>
              <a:latin typeface="Trueno" panose="00000500000000000000" pitchFamily="50" charset="0"/>
            </a:endParaRPr>
          </a:p>
          <a:p>
            <a:r>
              <a:rPr lang="en-GB" sz="1400" dirty="0">
                <a:solidFill>
                  <a:srgbClr val="4F4E56"/>
                </a:solidFill>
                <a:latin typeface="Trueno" panose="00000500000000000000" pitchFamily="50" charset="0"/>
              </a:rPr>
              <a:t>Empowerment of inhabitants rather than organisations.</a:t>
            </a:r>
            <a:endParaRPr lang="en-GB" dirty="0">
              <a:latin typeface="Trueno" panose="00000500000000000000" pitchFamily="50" charset="0"/>
            </a:endParaRPr>
          </a:p>
        </p:txBody>
      </p:sp>
    </p:spTree>
    <p:extLst>
      <p:ext uri="{BB962C8B-B14F-4D97-AF65-F5344CB8AC3E}">
        <p14:creationId xmlns:p14="http://schemas.microsoft.com/office/powerpoint/2010/main" val="349048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home group theme">
  <a:themeElements>
    <a:clrScheme name="home group colours">
      <a:dk1>
        <a:srgbClr val="000000"/>
      </a:dk1>
      <a:lt1>
        <a:srgbClr val="FFFFFF"/>
      </a:lt1>
      <a:dk2>
        <a:srgbClr val="00828D"/>
      </a:dk2>
      <a:lt2>
        <a:srgbClr val="FFFFFF"/>
      </a:lt2>
      <a:accent1>
        <a:srgbClr val="00828D"/>
      </a:accent1>
      <a:accent2>
        <a:srgbClr val="74C044"/>
      </a:accent2>
      <a:accent3>
        <a:srgbClr val="FFC213"/>
      </a:accent3>
      <a:accent4>
        <a:srgbClr val="4F4E56"/>
      </a:accent4>
      <a:accent5>
        <a:srgbClr val="CBC9C7"/>
      </a:accent5>
      <a:accent6>
        <a:srgbClr val="F2F3F2"/>
      </a:accent6>
      <a:hlink>
        <a:srgbClr val="00828D"/>
      </a:hlink>
      <a:folHlink>
        <a:srgbClr val="74C044"/>
      </a:folHlink>
    </a:clrScheme>
    <a:fontScheme name="home group fonts">
      <a:majorFont>
        <a:latin typeface="Trueno"/>
        <a:ea typeface=""/>
        <a:cs typeface=""/>
      </a:majorFont>
      <a:minorFont>
        <a:latin typeface="Truen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ome group theme" id="{03CE937F-B2CE-4D13-9313-98F634E6822C}" vid="{8DD4C550-E834-42F8-B141-F926CF52D8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06701755EE07A43ACCD6A5DBBCE60BB" ma:contentTypeVersion="5" ma:contentTypeDescription="Create a new document." ma:contentTypeScope="" ma:versionID="e2ec5adc9956b217014fa2fa6c6bdedb">
  <xsd:schema xmlns:xsd="http://www.w3.org/2001/XMLSchema" xmlns:xs="http://www.w3.org/2001/XMLSchema" xmlns:p="http://schemas.microsoft.com/office/2006/metadata/properties" xmlns:ns1="http://schemas.microsoft.com/sharepoint/v3" xmlns:ns2="319cbef5-5100-42b0-afc7-d563135837a2" targetNamespace="http://schemas.microsoft.com/office/2006/metadata/properties" ma:root="true" ma:fieldsID="f02da65d7e698b7647c68630b9aa053d" ns1:_="" ns2:_="">
    <xsd:import namespace="http://schemas.microsoft.com/sharepoint/v3"/>
    <xsd:import namespace="319cbef5-5100-42b0-afc7-d563135837a2"/>
    <xsd:element name="properties">
      <xsd:complexType>
        <xsd:sequence>
          <xsd:element name="documentManagement">
            <xsd:complexType>
              <xsd:all>
                <xsd:element ref="ns1:PublishingStartDate" minOccurs="0"/>
                <xsd:element ref="ns1:PublishingExpirationDate" minOccurs="0"/>
                <xsd:element ref="ns2:Document_x0020_subject" minOccurs="0"/>
                <xsd:element ref="ns2:Brilliant_x0020_People" minOccurs="0"/>
                <xsd:element ref="ns2:Brand_x0020_ic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19cbef5-5100-42b0-afc7-d563135837a2" elementFormDefault="qualified">
    <xsd:import namespace="http://schemas.microsoft.com/office/2006/documentManagement/types"/>
    <xsd:import namespace="http://schemas.microsoft.com/office/infopath/2007/PartnerControls"/>
    <xsd:element name="Document_x0020_subject" ma:index="10" nillable="true" ma:displayName="Document subject" ma:default="Value for Money" ma:format="Dropdown" ma:internalName="Document_x0020_subject">
      <xsd:simpleType>
        <xsd:restriction base="dms:Choice">
          <xsd:enumeration value="Value for Money"/>
          <xsd:enumeration value="Great Place to Work"/>
          <xsd:enumeration value="Strategy"/>
          <xsd:enumeration value="Values general"/>
          <xsd:enumeration value="Values ambassadors"/>
          <xsd:enumeration value="Living our values"/>
          <xsd:enumeration value="Other"/>
          <xsd:enumeration value="Brand icons"/>
        </xsd:restriction>
      </xsd:simpleType>
    </xsd:element>
    <xsd:element name="Brilliant_x0020_People" ma:index="11" nillable="true" ma:displayName="Brilliant People" ma:default="0" ma:internalName="Brilliant_x0020_People">
      <xsd:simpleType>
        <xsd:restriction base="dms:Boolean"/>
      </xsd:simpleType>
    </xsd:element>
    <xsd:element name="Brand_x0020_icons" ma:index="12" nillable="true" ma:displayName="Brand icons" ma:description="Brand icons" ma:internalName="Brand_x0020_icon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rand_x0020_icons xmlns="319cbef5-5100-42b0-afc7-d563135837a2" xsi:nil="true"/>
    <Brilliant_x0020_People xmlns="319cbef5-5100-42b0-afc7-d563135837a2">false</Brilliant_x0020_People>
    <Document_x0020_subject xmlns="319cbef5-5100-42b0-afc7-d563135837a2">Value for Money</Document_x0020_subjec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F9F6EC1-3C0F-4648-9992-B27FFB11C623}">
  <ds:schemaRefs>
    <ds:schemaRef ds:uri="http://schemas.microsoft.com/sharepoint/v3/contenttype/forms"/>
  </ds:schemaRefs>
</ds:datastoreItem>
</file>

<file path=customXml/itemProps2.xml><?xml version="1.0" encoding="utf-8"?>
<ds:datastoreItem xmlns:ds="http://schemas.openxmlformats.org/officeDocument/2006/customXml" ds:itemID="{017AA1B8-DBBB-4914-AF69-B2EDD5C40E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19cbef5-5100-42b0-afc7-d563135837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B8F1E7-2C42-41CA-9190-E411EAA5DB55}">
  <ds:schemaRefs>
    <ds:schemaRef ds:uri="http://purl.org/dc/terms/"/>
    <ds:schemaRef ds:uri="http://schemas.openxmlformats.org/package/2006/metadata/core-properties"/>
    <ds:schemaRef ds:uri="319cbef5-5100-42b0-afc7-d563135837a2"/>
    <ds:schemaRef ds:uri="http://purl.org/dc/dcmitype/"/>
    <ds:schemaRef ds:uri="http://schemas.microsoft.com/office/2006/documentManagement/types"/>
    <ds:schemaRef ds:uri="http://purl.org/dc/elements/1.1/"/>
    <ds:schemaRef ds:uri="http://schemas.microsoft.com/office/2006/metadata/properties"/>
    <ds:schemaRef ds:uri="http://schemas.microsoft.com/sharepoint/v3"/>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home group theme</Template>
  <TotalTime>952</TotalTime>
  <Words>1173</Words>
  <Application>Microsoft Office PowerPoint</Application>
  <PresentationFormat>On-screen Show (16:9)</PresentationFormat>
  <Paragraphs>136</Paragraphs>
  <Slides>14</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arial</vt:lpstr>
      <vt:lpstr>Calibri</vt:lpstr>
      <vt:lpstr>Trueno</vt:lpstr>
      <vt:lpstr>Trueno Round</vt:lpstr>
      <vt:lpstr>Trueno RoundBd</vt:lpstr>
      <vt:lpstr>Wingdings</vt:lpstr>
      <vt:lpstr>home group theme</vt:lpstr>
      <vt:lpstr>PowerPoint Presentation</vt:lpstr>
      <vt:lpstr>About me</vt:lpstr>
      <vt:lpstr>PowerPoint Presentation</vt:lpstr>
      <vt:lpstr>PowerPoint Presentation</vt:lpstr>
      <vt:lpstr>PowerPoint Presentation</vt:lpstr>
      <vt:lpstr>PowerPoint Presentation</vt:lpstr>
      <vt:lpstr>Digital living isn’t all about technology</vt:lpstr>
      <vt:lpstr>Using the right technology to support complexity? </vt:lpstr>
      <vt:lpstr>PowerPoint Presentation</vt:lpstr>
      <vt:lpstr>Relational co-ordination </vt:lpstr>
      <vt:lpstr>Challenge traditional assumptions</vt:lpstr>
      <vt:lpstr>Insert title here</vt:lpstr>
      <vt:lpstr>Intelligent sensors and homes</vt:lpstr>
      <vt:lpstr>The Digital Future: Starts with a human connection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Wilson</dc:creator>
  <cp:lastModifiedBy>Boardman, Dianne</cp:lastModifiedBy>
  <cp:revision>99</cp:revision>
  <dcterms:created xsi:type="dcterms:W3CDTF">2017-11-11T20:18:03Z</dcterms:created>
  <dcterms:modified xsi:type="dcterms:W3CDTF">2019-06-20T08:08:45Z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b8d4e4be-93bf-45a2-9ec3-d2839c6d1c12</vt:lpwstr>
  </property>
  <property fmtid="{D5CDD505-2E9C-101B-9397-08002B2CF9AE}" pid="3" name="MARKED">
    <vt:lpwstr>&lt;div style="text-align: center;"&gt;&lt;span style="font-family: Arial;"&gt;OFFICIAL&lt;/span&gt;&lt;/div&gt;;&lt;div style="text-align: center;"&gt;&lt;span style="font-family: Arial;"&gt;OFFICIAL&lt;/span&gt;&lt;/div&gt;</vt:lpwstr>
  </property>
  <property fmtid="{D5CDD505-2E9C-101B-9397-08002B2CF9AE}" pid="4" name="ContentTypeId">
    <vt:lpwstr>0x010100506701755EE07A43ACCD6A5DBBCE60BB</vt:lpwstr>
  </property>
  <property fmtid="{D5CDD505-2E9C-101B-9397-08002B2CF9AE}" pid="5" name="Classification">
    <vt:lpwstr>OFFICIAL</vt:lpwstr>
  </property>
</Properties>
</file>