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5" r:id="rId1"/>
  </p:sldMasterIdLst>
  <p:notesMasterIdLst>
    <p:notesMasterId r:id="rId14"/>
  </p:notesMasterIdLst>
  <p:handoutMasterIdLst>
    <p:handoutMasterId r:id="rId15"/>
  </p:handoutMasterIdLst>
  <p:sldIdLst>
    <p:sldId id="262" r:id="rId2"/>
    <p:sldId id="270" r:id="rId3"/>
    <p:sldId id="279" r:id="rId4"/>
    <p:sldId id="280" r:id="rId5"/>
    <p:sldId id="277" r:id="rId6"/>
    <p:sldId id="281" r:id="rId7"/>
    <p:sldId id="275" r:id="rId8"/>
    <p:sldId id="276" r:id="rId9"/>
    <p:sldId id="282" r:id="rId10"/>
    <p:sldId id="273" r:id="rId11"/>
    <p:sldId id="284" r:id="rId12"/>
    <p:sldId id="269" r:id="rId1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e Beresford" initials="DB" lastIdx="1" clrIdx="0">
    <p:extLst>
      <p:ext uri="{19B8F6BF-5375-455C-9EA6-DF929625EA0E}">
        <p15:presenceInfo xmlns:p15="http://schemas.microsoft.com/office/powerpoint/2012/main" userId="3044ad7a51731c00" providerId="Windows Live"/>
      </p:ext>
    </p:extLst>
  </p:cmAuthor>
  <p:cmAuthor id="2" name="Eversheds Sutherland" initials="ES" lastIdx="1" clrIdx="1">
    <p:extLst>
      <p:ext uri="{19B8F6BF-5375-455C-9EA6-DF929625EA0E}">
        <p15:presenceInfo xmlns:p15="http://schemas.microsoft.com/office/powerpoint/2012/main" userId="Eversheds Sutherlan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A1CF"/>
    <a:srgbClr val="DDE1E3"/>
    <a:srgbClr val="5BC5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3" autoAdjust="0"/>
  </p:normalViewPr>
  <p:slideViewPr>
    <p:cSldViewPr snapToGrid="0">
      <p:cViewPr varScale="1">
        <p:scale>
          <a:sx n="67" d="100"/>
          <a:sy n="67" d="100"/>
        </p:scale>
        <p:origin x="452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0" d="100"/>
          <a:sy n="80" d="100"/>
        </p:scale>
        <p:origin x="2082" y="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641901-B256-4FAF-81F9-DBB96D3AC94C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A63D51-ACEC-4CBB-8427-C1C04349D6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70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28D37B-6530-4E34-A0C4-79EB6FD8B8B4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5115F1-D1A3-4874-9634-4A364AC37B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570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115F1-D1A3-4874-9634-4A364AC37B8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072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115F1-D1A3-4874-9634-4A364AC37B8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511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 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rtline"/>
          <p:cNvSpPr>
            <a:spLocks noGrp="1"/>
          </p:cNvSpPr>
          <p:nvPr>
            <p:ph type="ctrTitle" hasCustomPrompt="1"/>
          </p:nvPr>
        </p:nvSpPr>
        <p:spPr>
          <a:xfrm>
            <a:off x="1921934" y="404814"/>
            <a:ext cx="9745200" cy="615095"/>
          </a:xfrm>
        </p:spPr>
        <p:txBody>
          <a:bodyPr anchor="b">
            <a:noAutofit/>
          </a:bodyPr>
          <a:lstStyle>
            <a:lvl1pPr algn="l">
              <a:defRPr sz="2100" b="1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 to add </a:t>
            </a:r>
            <a:r>
              <a:rPr lang="en-GB" noProof="0" dirty="0" err="1"/>
              <a:t>Heartline</a:t>
            </a:r>
            <a:r>
              <a:rPr lang="en-GB" noProof="0" dirty="0"/>
              <a:t> here with two lines if needed</a:t>
            </a:r>
          </a:p>
        </p:txBody>
      </p:sp>
      <p:sp>
        <p:nvSpPr>
          <p:cNvPr id="3" name="Headline"/>
          <p:cNvSpPr>
            <a:spLocks noGrp="1"/>
          </p:cNvSpPr>
          <p:nvPr>
            <p:ph type="subTitle" idx="1" hasCustomPrompt="1"/>
          </p:nvPr>
        </p:nvSpPr>
        <p:spPr>
          <a:xfrm>
            <a:off x="1921934" y="1041884"/>
            <a:ext cx="9745200" cy="628654"/>
          </a:xfrm>
        </p:spPr>
        <p:txBody>
          <a:bodyPr>
            <a:noAutofit/>
          </a:bodyPr>
          <a:lstStyle>
            <a:lvl1pPr marL="0" indent="0" algn="l">
              <a:spcBef>
                <a:spcPts val="450"/>
              </a:spcBef>
              <a:spcAft>
                <a:spcPts val="0"/>
              </a:spcAft>
              <a:buNone/>
              <a:defRPr sz="21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to add Headline here with two lines if needed</a:t>
            </a:r>
          </a:p>
        </p:txBody>
      </p:sp>
      <p:sp>
        <p:nvSpPr>
          <p:cNvPr id="12" name="Date"/>
          <p:cNvSpPr>
            <a:spLocks noGrp="1"/>
          </p:cNvSpPr>
          <p:nvPr>
            <p:ph type="body" sz="quarter" idx="10" hasCustomPrompt="1"/>
          </p:nvPr>
        </p:nvSpPr>
        <p:spPr>
          <a:xfrm>
            <a:off x="1921933" y="2109784"/>
            <a:ext cx="5323211" cy="310687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1" baseline="0"/>
            </a:lvl1pPr>
          </a:lstStyle>
          <a:p>
            <a:pPr lvl="0"/>
            <a:r>
              <a:rPr lang="en-GB" noProof="0" dirty="0"/>
              <a:t>Date of Presentation</a:t>
            </a:r>
          </a:p>
        </p:txBody>
      </p:sp>
      <p:sp>
        <p:nvSpPr>
          <p:cNvPr id="13" name="Presenter Name"/>
          <p:cNvSpPr>
            <a:spLocks noGrp="1"/>
          </p:cNvSpPr>
          <p:nvPr>
            <p:ph type="body" sz="quarter" idx="11" hasCustomPrompt="1"/>
          </p:nvPr>
        </p:nvSpPr>
        <p:spPr>
          <a:xfrm>
            <a:off x="1921934" y="2472422"/>
            <a:ext cx="9745200" cy="290145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baseline="0"/>
            </a:lvl1pPr>
          </a:lstStyle>
          <a:p>
            <a:pPr lvl="0"/>
            <a:r>
              <a:rPr lang="en-GB" noProof="0" dirty="0"/>
              <a:t>Click to enter name of Presenter here</a:t>
            </a:r>
          </a:p>
        </p:txBody>
      </p:sp>
      <p:sp>
        <p:nvSpPr>
          <p:cNvPr id="15" name="Job title"/>
          <p:cNvSpPr>
            <a:spLocks noGrp="1"/>
          </p:cNvSpPr>
          <p:nvPr>
            <p:ph type="body" sz="quarter" idx="12" hasCustomPrompt="1"/>
          </p:nvPr>
        </p:nvSpPr>
        <p:spPr>
          <a:xfrm>
            <a:off x="1921934" y="2814517"/>
            <a:ext cx="9745200" cy="278560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1" baseline="0"/>
            </a:lvl1pPr>
          </a:lstStyle>
          <a:p>
            <a:pPr lvl="0"/>
            <a:r>
              <a:rPr lang="en-GB" noProof="0" dirty="0"/>
              <a:t>Click to enter Job Title here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32862" cy="37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153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0" orient="horz" pos="255" userDrawn="1">
          <p15:clr>
            <a:srgbClr val="FBAE40"/>
          </p15:clr>
        </p15:guide>
        <p15:guide id="1" pos="363" userDrawn="1">
          <p15:clr>
            <a:srgbClr val="FBAE40"/>
          </p15:clr>
        </p15:guide>
        <p15:guide id="2" pos="7317" userDrawn="1">
          <p15:clr>
            <a:srgbClr val="FBAE40"/>
          </p15:clr>
        </p15:guide>
        <p15:guide id="3" orient="horz" pos="4065" userDrawn="1">
          <p15:clr>
            <a:srgbClr val="FBAE40"/>
          </p15:clr>
        </p15:guide>
        <p15:guide id="4" pos="3840" userDrawn="1">
          <p15:clr>
            <a:srgbClr val="FBAE40"/>
          </p15:clr>
        </p15:guide>
        <p15:guide id="5" pos="3809" userDrawn="1">
          <p15:clr>
            <a:srgbClr val="FBAE40"/>
          </p15:clr>
        </p15:guide>
        <p15:guide id="6" pos="3871" userDrawn="1">
          <p15:clr>
            <a:srgbClr val="FBAE40"/>
          </p15:clr>
        </p15:guide>
        <p15:guide id="7" pos="4687" userDrawn="1">
          <p15:clr>
            <a:srgbClr val="FBAE40"/>
          </p15:clr>
        </p15:guide>
        <p15:guide id="8" pos="5564" userDrawn="1">
          <p15:clr>
            <a:srgbClr val="FBAE40"/>
          </p15:clr>
        </p15:guide>
        <p15:guide id="9" pos="6440" userDrawn="1">
          <p15:clr>
            <a:srgbClr val="FBAE40"/>
          </p15:clr>
        </p15:guide>
        <p15:guide id="10" pos="2993" userDrawn="1">
          <p15:clr>
            <a:srgbClr val="FBAE40"/>
          </p15:clr>
        </p15:guide>
        <p15:guide id="11" pos="4747" userDrawn="1">
          <p15:clr>
            <a:srgbClr val="FBAE40"/>
          </p15:clr>
        </p15:guide>
        <p15:guide id="12" pos="5624" userDrawn="1">
          <p15:clr>
            <a:srgbClr val="FBAE40"/>
          </p15:clr>
        </p15:guide>
        <p15:guide id="13" pos="6501" userDrawn="1">
          <p15:clr>
            <a:srgbClr val="FBAE40"/>
          </p15:clr>
        </p15:guide>
        <p15:guide id="14" pos="2933" userDrawn="1">
          <p15:clr>
            <a:srgbClr val="FBAE40"/>
          </p15:clr>
        </p15:guide>
        <p15:guide id="15" pos="2116" userDrawn="1">
          <p15:clr>
            <a:srgbClr val="FBAE40"/>
          </p15:clr>
        </p15:guide>
        <p15:guide id="16" pos="2056" userDrawn="1">
          <p15:clr>
            <a:srgbClr val="FBAE40"/>
          </p15:clr>
        </p15:guide>
        <p15:guide id="17" pos="1240" userDrawn="1">
          <p15:clr>
            <a:srgbClr val="FBAE40"/>
          </p15:clr>
        </p15:guide>
        <p15:guide id="18" pos="1179" userDrawn="1">
          <p15:clr>
            <a:srgbClr val="FBAE40"/>
          </p15:clr>
        </p15:guide>
        <p15:guide id="19" orient="horz" pos="1049" userDrawn="1">
          <p15:clr>
            <a:srgbClr val="FBAE40"/>
          </p15:clr>
        </p15:guide>
        <p15:guide id="20" orient="horz" pos="132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-heading"/>
          <p:cNvSpPr>
            <a:spLocks noGrp="1"/>
          </p:cNvSpPr>
          <p:nvPr>
            <p:ph type="body" sz="quarter" idx="10" hasCustomPrompt="1"/>
          </p:nvPr>
        </p:nvSpPr>
        <p:spPr>
          <a:xfrm>
            <a:off x="575734" y="738188"/>
            <a:ext cx="11040533" cy="37782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GB" noProof="0" dirty="0"/>
              <a:t>Click to add sub-heading</a:t>
            </a:r>
          </a:p>
        </p:txBody>
      </p:sp>
      <p:sp>
        <p:nvSpPr>
          <p:cNvPr id="2" name="Heading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11040533" cy="333741"/>
          </a:xfrm>
        </p:spPr>
        <p:txBody>
          <a:bodyPr anchor="ctr">
            <a:noAutofit/>
          </a:bodyPr>
          <a:lstStyle>
            <a:lvl1pPr>
              <a:defRPr sz="2100" baseline="0"/>
            </a:lvl1pPr>
          </a:lstStyle>
          <a:p>
            <a:r>
              <a:rPr lang="en-GB" noProof="0" dirty="0"/>
              <a:t>Questions?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5"/>
          </p:nvPr>
        </p:nvSpPr>
        <p:spPr>
          <a:xfrm>
            <a:off x="10726600" y="6441900"/>
            <a:ext cx="1060256" cy="273050"/>
          </a:xfrm>
        </p:spPr>
        <p:txBody>
          <a:bodyPr/>
          <a:lstStyle/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Eversheds Sutherland</a:t>
            </a:r>
            <a:endParaRPr lang="en-US" sz="800" b="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|</a:t>
            </a:r>
            <a:r>
              <a:rPr lang="en-GB" sz="800" b="1" dirty="0"/>
              <a:t> </a:t>
            </a:r>
            <a:fld id="{D07651DE-A5AE-4719-8C43-E555B61BA8E8}" type="datetime3">
              <a:rPr lang="en-US" sz="800" b="1" smtClean="0"/>
              <a:t>31 January 2019</a:t>
            </a:fld>
            <a:r>
              <a:rPr lang="en-US" sz="800" b="1" dirty="0"/>
              <a:t> </a:t>
            </a:r>
            <a:r>
              <a:rPr lang="en-GB" sz="800" b="1" dirty="0"/>
              <a:t>|</a:t>
            </a:r>
            <a:endParaRPr lang="en-US" sz="800" b="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3125110" y="6493125"/>
            <a:ext cx="7524000" cy="188160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4472" y="1260000"/>
            <a:ext cx="3563056" cy="50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84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text slid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in content placeholder"/>
          <p:cNvSpPr>
            <a:spLocks noGrp="1"/>
          </p:cNvSpPr>
          <p:nvPr>
            <p:ph idx="1" hasCustomPrompt="1"/>
          </p:nvPr>
        </p:nvSpPr>
        <p:spPr>
          <a:xfrm>
            <a:off x="575734" y="2514600"/>
            <a:ext cx="6864351" cy="3790950"/>
          </a:xfrm>
        </p:spPr>
        <p:txBody>
          <a:bodyPr/>
          <a:lstStyle>
            <a:lvl1pPr marL="360000" indent="-360000">
              <a:buFont typeface="Verdana" panose="020B0604030504040204" pitchFamily="34" charset="0"/>
              <a:buChar char="−"/>
              <a:defRPr/>
            </a:lvl1pPr>
            <a:lvl2pPr>
              <a:defRPr baseline="0"/>
            </a:lvl2pPr>
          </a:lstStyle>
          <a:p>
            <a:pPr lvl="0"/>
            <a:r>
              <a:rPr lang="en-GB" noProof="0" dirty="0"/>
              <a:t>Click to bullet point here</a:t>
            </a:r>
          </a:p>
          <a:p>
            <a:pPr lvl="1"/>
            <a:r>
              <a:rPr lang="en-GB" noProof="0" dirty="0"/>
              <a:t>Click to add sub-item here</a:t>
            </a:r>
          </a:p>
        </p:txBody>
      </p:sp>
      <p:sp>
        <p:nvSpPr>
          <p:cNvPr id="9" name="Intro line"/>
          <p:cNvSpPr>
            <a:spLocks noGrp="1"/>
          </p:cNvSpPr>
          <p:nvPr>
            <p:ph type="body" sz="quarter" idx="11" hasCustomPrompt="1"/>
          </p:nvPr>
        </p:nvSpPr>
        <p:spPr>
          <a:xfrm>
            <a:off x="601839" y="2097088"/>
            <a:ext cx="6838245" cy="4175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/>
              <a:t>Click to add Intro item here</a:t>
            </a:r>
          </a:p>
        </p:txBody>
      </p:sp>
      <p:sp>
        <p:nvSpPr>
          <p:cNvPr id="7" name="Sub-heading"/>
          <p:cNvSpPr>
            <a:spLocks noGrp="1"/>
          </p:cNvSpPr>
          <p:nvPr>
            <p:ph type="body" sz="quarter" idx="10" hasCustomPrompt="1"/>
          </p:nvPr>
        </p:nvSpPr>
        <p:spPr>
          <a:xfrm>
            <a:off x="575734" y="738188"/>
            <a:ext cx="11040533" cy="37782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GB" noProof="0" dirty="0"/>
              <a:t>Click to add sub-heading</a:t>
            </a:r>
          </a:p>
        </p:txBody>
      </p:sp>
      <p:sp>
        <p:nvSpPr>
          <p:cNvPr id="2" name="Heading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11040533" cy="333741"/>
          </a:xfrm>
        </p:spPr>
        <p:txBody>
          <a:bodyPr anchor="ctr">
            <a:noAutofit/>
          </a:bodyPr>
          <a:lstStyle>
            <a:lvl1pPr>
              <a:defRPr sz="2100" baseline="0"/>
            </a:lvl1pPr>
          </a:lstStyle>
          <a:p>
            <a:r>
              <a:rPr lang="en-GB" noProof="0" dirty="0"/>
              <a:t>Click to add Heading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7535334" y="2097088"/>
            <a:ext cx="4080933" cy="43561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noProof="0" dirty="0"/>
              <a:t>Please add a primary image from the Brand Library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5"/>
          </p:nvPr>
        </p:nvSpPr>
        <p:spPr>
          <a:xfrm>
            <a:off x="10726600" y="6441900"/>
            <a:ext cx="1060256" cy="273050"/>
          </a:xfrm>
        </p:spPr>
        <p:txBody>
          <a:bodyPr/>
          <a:lstStyle/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Eversheds Sutherland</a:t>
            </a:r>
            <a:endParaRPr lang="en-US" sz="800" b="0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|</a:t>
            </a:r>
            <a:r>
              <a:rPr lang="en-GB" sz="800" b="1" dirty="0"/>
              <a:t> </a:t>
            </a:r>
            <a:fld id="{D07651DE-A5AE-4719-8C43-E555B61BA8E8}" type="datetime3">
              <a:rPr lang="en-US" sz="800" b="1" smtClean="0"/>
              <a:t>31 January 2019</a:t>
            </a:fld>
            <a:r>
              <a:rPr lang="en-US" sz="800" b="1" dirty="0"/>
              <a:t> </a:t>
            </a:r>
            <a:r>
              <a:rPr lang="en-GB" sz="800" b="1" dirty="0"/>
              <a:t>|</a:t>
            </a:r>
            <a:endParaRPr lang="en-US" sz="800" b="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3125110" y="6493125"/>
            <a:ext cx="7524000" cy="18816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4704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-heading"/>
          <p:cNvSpPr>
            <a:spLocks noGrp="1"/>
          </p:cNvSpPr>
          <p:nvPr>
            <p:ph type="body" sz="quarter" idx="10" hasCustomPrompt="1"/>
          </p:nvPr>
        </p:nvSpPr>
        <p:spPr>
          <a:xfrm>
            <a:off x="575734" y="738188"/>
            <a:ext cx="11040533" cy="37782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GB" noProof="0" dirty="0"/>
              <a:t>Click to add sub-heading</a:t>
            </a:r>
          </a:p>
        </p:txBody>
      </p:sp>
      <p:sp>
        <p:nvSpPr>
          <p:cNvPr id="2" name="Heading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11040533" cy="333741"/>
          </a:xfrm>
        </p:spPr>
        <p:txBody>
          <a:bodyPr anchor="ctr">
            <a:noAutofit/>
          </a:bodyPr>
          <a:lstStyle>
            <a:lvl1pPr>
              <a:defRPr sz="2100" baseline="0"/>
            </a:lvl1pPr>
          </a:lstStyle>
          <a:p>
            <a:r>
              <a:rPr lang="en-GB" noProof="0" dirty="0"/>
              <a:t>Click to add Heading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6"/>
          </p:nvPr>
        </p:nvSpPr>
        <p:spPr>
          <a:xfrm>
            <a:off x="575734" y="1520826"/>
            <a:ext cx="5304367" cy="4784725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Content Placeholder 7"/>
          <p:cNvSpPr>
            <a:spLocks noGrp="1"/>
          </p:cNvSpPr>
          <p:nvPr>
            <p:ph sz="quarter" idx="17"/>
          </p:nvPr>
        </p:nvSpPr>
        <p:spPr>
          <a:xfrm>
            <a:off x="6311901" y="1520826"/>
            <a:ext cx="5304367" cy="4784725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5"/>
          </p:nvPr>
        </p:nvSpPr>
        <p:spPr>
          <a:xfrm>
            <a:off x="10726600" y="6441900"/>
            <a:ext cx="1060256" cy="273050"/>
          </a:xfrm>
        </p:spPr>
        <p:txBody>
          <a:bodyPr/>
          <a:lstStyle/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Eversheds Sutherland</a:t>
            </a:r>
            <a:endParaRPr lang="en-US" sz="800" b="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|</a:t>
            </a:r>
            <a:r>
              <a:rPr lang="en-GB" sz="800" b="1" dirty="0"/>
              <a:t> </a:t>
            </a:r>
            <a:fld id="{D07651DE-A5AE-4719-8C43-E555B61BA8E8}" type="datetime3">
              <a:rPr lang="en-US" sz="800" b="1" smtClean="0"/>
              <a:t>31 January 2019</a:t>
            </a:fld>
            <a:r>
              <a:rPr lang="en-US" sz="800" b="1" dirty="0"/>
              <a:t> </a:t>
            </a:r>
            <a:r>
              <a:rPr lang="en-GB" sz="800" b="1" dirty="0"/>
              <a:t>|</a:t>
            </a:r>
            <a:endParaRPr lang="en-US" sz="800" b="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3125110" y="6493125"/>
            <a:ext cx="7524000" cy="18816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07388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0" orient="horz" pos="709" userDrawn="1">
          <p15:clr>
            <a:srgbClr val="FBAE40"/>
          </p15:clr>
        </p15:guide>
        <p15:guide id="1" orient="horz" pos="958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ext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-heading"/>
          <p:cNvSpPr>
            <a:spLocks noGrp="1"/>
          </p:cNvSpPr>
          <p:nvPr>
            <p:ph type="body" sz="quarter" idx="10" hasCustomPrompt="1"/>
          </p:nvPr>
        </p:nvSpPr>
        <p:spPr>
          <a:xfrm>
            <a:off x="575734" y="738188"/>
            <a:ext cx="11040533" cy="37782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Click to add sub-heading</a:t>
            </a:r>
          </a:p>
        </p:txBody>
      </p:sp>
      <p:sp>
        <p:nvSpPr>
          <p:cNvPr id="2" name="Heading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11040533" cy="333741"/>
          </a:xfrm>
        </p:spPr>
        <p:txBody>
          <a:bodyPr anchor="ctr">
            <a:noAutofit/>
          </a:bodyPr>
          <a:lstStyle>
            <a:lvl1pPr>
              <a:defRPr sz="2100" baseline="0"/>
            </a:lvl1pPr>
          </a:lstStyle>
          <a:p>
            <a:r>
              <a:rPr lang="en-US" dirty="0"/>
              <a:t>Click to add Heading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6144685" y="1520825"/>
            <a:ext cx="5471583" cy="4932363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noProof="0" dirty="0"/>
              <a:t>Please add a primary image from the Brand Library</a:t>
            </a:r>
          </a:p>
        </p:txBody>
      </p:sp>
      <p:sp>
        <p:nvSpPr>
          <p:cNvPr id="12" name="Content Placeholder 7"/>
          <p:cNvSpPr>
            <a:spLocks noGrp="1"/>
          </p:cNvSpPr>
          <p:nvPr>
            <p:ph sz="quarter" idx="16"/>
          </p:nvPr>
        </p:nvSpPr>
        <p:spPr>
          <a:xfrm>
            <a:off x="575734" y="1520826"/>
            <a:ext cx="5304367" cy="4784725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5"/>
          </p:nvPr>
        </p:nvSpPr>
        <p:spPr>
          <a:xfrm>
            <a:off x="10726600" y="6441900"/>
            <a:ext cx="1060256" cy="273050"/>
          </a:xfrm>
        </p:spPr>
        <p:txBody>
          <a:bodyPr/>
          <a:lstStyle/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Eversheds Sutherland</a:t>
            </a:r>
            <a:endParaRPr lang="en-US" sz="800" b="0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|</a:t>
            </a:r>
            <a:r>
              <a:rPr lang="en-GB" sz="800" b="1" dirty="0"/>
              <a:t> </a:t>
            </a:r>
            <a:fld id="{D07651DE-A5AE-4719-8C43-E555B61BA8E8}" type="datetime3">
              <a:rPr lang="en-US" sz="800" b="1" smtClean="0"/>
              <a:t>31 January 2019</a:t>
            </a:fld>
            <a:r>
              <a:rPr lang="en-US" sz="800" b="1" dirty="0"/>
              <a:t> </a:t>
            </a:r>
            <a:r>
              <a:rPr lang="en-GB" sz="800" b="1" dirty="0"/>
              <a:t>|</a:t>
            </a:r>
            <a:endParaRPr lang="en-US" sz="800" b="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3125110" y="6493125"/>
            <a:ext cx="7524000" cy="18816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81710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09" userDrawn="1">
          <p15:clr>
            <a:srgbClr val="FBAE40"/>
          </p15:clr>
        </p15:guide>
        <p15:guide id="2" orient="horz" pos="958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text slide with secondary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tro line"/>
          <p:cNvSpPr>
            <a:spLocks noGrp="1"/>
          </p:cNvSpPr>
          <p:nvPr>
            <p:ph type="body" sz="quarter" idx="11" hasCustomPrompt="1"/>
          </p:nvPr>
        </p:nvSpPr>
        <p:spPr>
          <a:xfrm>
            <a:off x="601839" y="2097088"/>
            <a:ext cx="5542845" cy="4175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add Intro item here</a:t>
            </a:r>
          </a:p>
        </p:txBody>
      </p:sp>
      <p:sp>
        <p:nvSpPr>
          <p:cNvPr id="7" name="Sub-heading"/>
          <p:cNvSpPr>
            <a:spLocks noGrp="1"/>
          </p:cNvSpPr>
          <p:nvPr>
            <p:ph type="body" sz="quarter" idx="10" hasCustomPrompt="1"/>
          </p:nvPr>
        </p:nvSpPr>
        <p:spPr>
          <a:xfrm>
            <a:off x="575734" y="738188"/>
            <a:ext cx="11040533" cy="37782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Click to add sub-heading</a:t>
            </a:r>
          </a:p>
        </p:txBody>
      </p:sp>
      <p:sp>
        <p:nvSpPr>
          <p:cNvPr id="2" name="Heading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11040533" cy="333741"/>
          </a:xfrm>
        </p:spPr>
        <p:txBody>
          <a:bodyPr anchor="ctr">
            <a:noAutofit/>
          </a:bodyPr>
          <a:lstStyle>
            <a:lvl1pPr>
              <a:defRPr sz="2100" baseline="0"/>
            </a:lvl1pPr>
          </a:lstStyle>
          <a:p>
            <a:r>
              <a:rPr lang="en-US" dirty="0"/>
              <a:t>Click to add Heading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6144685" y="0"/>
            <a:ext cx="6047316" cy="6858000"/>
          </a:xfrm>
        </p:spPr>
        <p:txBody>
          <a:bodyPr anchor="ctr"/>
          <a:lstStyle>
            <a:lvl1pPr marL="0" indent="0" algn="ctr">
              <a:buNone/>
              <a:defRPr sz="1600" baseline="0"/>
            </a:lvl1pPr>
          </a:lstStyle>
          <a:p>
            <a:r>
              <a:rPr lang="en-US" dirty="0"/>
              <a:t>Click to add secondary imagery here</a:t>
            </a:r>
          </a:p>
          <a:p>
            <a:r>
              <a:rPr lang="en-US" dirty="0"/>
              <a:t>(Ensure image is up to the edge of the slide)</a:t>
            </a:r>
          </a:p>
        </p:txBody>
      </p:sp>
      <p:sp>
        <p:nvSpPr>
          <p:cNvPr id="13" name="Content Placeholder 7"/>
          <p:cNvSpPr>
            <a:spLocks noGrp="1"/>
          </p:cNvSpPr>
          <p:nvPr>
            <p:ph sz="quarter" idx="16"/>
          </p:nvPr>
        </p:nvSpPr>
        <p:spPr>
          <a:xfrm>
            <a:off x="604422" y="2514600"/>
            <a:ext cx="5540263" cy="3790950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5"/>
          </p:nvPr>
        </p:nvSpPr>
        <p:spPr>
          <a:xfrm>
            <a:off x="10726600" y="6441900"/>
            <a:ext cx="1060256" cy="273050"/>
          </a:xfrm>
        </p:spPr>
        <p:txBody>
          <a:bodyPr/>
          <a:lstStyle/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Eversheds Sutherland</a:t>
            </a:r>
            <a:endParaRPr lang="en-US" sz="800" b="0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|</a:t>
            </a:r>
            <a:r>
              <a:rPr lang="en-GB" sz="800" b="1" dirty="0"/>
              <a:t> </a:t>
            </a:r>
            <a:fld id="{D07651DE-A5AE-4719-8C43-E555B61BA8E8}" type="datetime3">
              <a:rPr lang="en-US" sz="800" b="1" smtClean="0"/>
              <a:t>31 January 2019</a:t>
            </a:fld>
            <a:r>
              <a:rPr lang="en-US" sz="800" b="1" dirty="0"/>
              <a:t> </a:t>
            </a:r>
            <a:r>
              <a:rPr lang="en-GB" sz="800" b="1" dirty="0"/>
              <a:t>|</a:t>
            </a:r>
            <a:endParaRPr lang="en-US" sz="800" b="0" dirty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3125110" y="6493125"/>
            <a:ext cx="7524000" cy="18816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6048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ext slide with secondary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-heading"/>
          <p:cNvSpPr>
            <a:spLocks noGrp="1"/>
          </p:cNvSpPr>
          <p:nvPr>
            <p:ph type="body" sz="quarter" idx="10" hasCustomPrompt="1"/>
          </p:nvPr>
        </p:nvSpPr>
        <p:spPr>
          <a:xfrm>
            <a:off x="575734" y="738188"/>
            <a:ext cx="5568951" cy="37782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Click to add sub-heading</a:t>
            </a:r>
          </a:p>
        </p:txBody>
      </p:sp>
      <p:sp>
        <p:nvSpPr>
          <p:cNvPr id="2" name="Heading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5568951" cy="333741"/>
          </a:xfrm>
        </p:spPr>
        <p:txBody>
          <a:bodyPr anchor="ctr">
            <a:noAutofit/>
          </a:bodyPr>
          <a:lstStyle>
            <a:lvl1pPr>
              <a:defRPr sz="2100" baseline="0"/>
            </a:lvl1pPr>
          </a:lstStyle>
          <a:p>
            <a:r>
              <a:rPr lang="en-US" dirty="0"/>
              <a:t>Click to add Heading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6144685" y="0"/>
            <a:ext cx="6047316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100" baseline="0"/>
            </a:lvl1pPr>
          </a:lstStyle>
          <a:p>
            <a:r>
              <a:rPr lang="en-US" dirty="0"/>
              <a:t>Click  to add secondary image here</a:t>
            </a:r>
          </a:p>
          <a:p>
            <a:r>
              <a:rPr lang="en-US" dirty="0"/>
              <a:t>(Ensure image is right to the edge of the slide)</a:t>
            </a:r>
          </a:p>
        </p:txBody>
      </p:sp>
      <p:sp>
        <p:nvSpPr>
          <p:cNvPr id="12" name="Content Placeholder 7"/>
          <p:cNvSpPr>
            <a:spLocks noGrp="1"/>
          </p:cNvSpPr>
          <p:nvPr>
            <p:ph sz="quarter" idx="16"/>
          </p:nvPr>
        </p:nvSpPr>
        <p:spPr>
          <a:xfrm>
            <a:off x="575734" y="1116014"/>
            <a:ext cx="5568951" cy="5189537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5"/>
          </p:nvPr>
        </p:nvSpPr>
        <p:spPr>
          <a:xfrm>
            <a:off x="10726600" y="6441900"/>
            <a:ext cx="1060256" cy="273050"/>
          </a:xfrm>
        </p:spPr>
        <p:txBody>
          <a:bodyPr/>
          <a:lstStyle/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Eversheds Sutherland</a:t>
            </a:r>
            <a:endParaRPr lang="en-US" sz="800" b="0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|</a:t>
            </a:r>
            <a:r>
              <a:rPr lang="en-GB" sz="800" b="1" dirty="0"/>
              <a:t> </a:t>
            </a:r>
            <a:fld id="{D07651DE-A5AE-4719-8C43-E555B61BA8E8}" type="datetime3">
              <a:rPr lang="en-US" sz="800" b="1" smtClean="0"/>
              <a:t>31 January 2019</a:t>
            </a:fld>
            <a:r>
              <a:rPr lang="en-US" sz="800" b="1" dirty="0"/>
              <a:t> </a:t>
            </a:r>
            <a:r>
              <a:rPr lang="en-GB" sz="800" b="1" dirty="0"/>
              <a:t>|</a:t>
            </a:r>
            <a:endParaRPr lang="en-US" sz="800" b="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3125110" y="6493125"/>
            <a:ext cx="7524000" cy="18816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760850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09" userDrawn="1">
          <p15:clr>
            <a:srgbClr val="FBAE40"/>
          </p15:clr>
        </p15:guide>
        <p15:guide id="2" orient="horz" pos="958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ext slide - 2 secondary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in content placeholder"/>
          <p:cNvSpPr>
            <a:spLocks noGrp="1"/>
          </p:cNvSpPr>
          <p:nvPr>
            <p:ph idx="1" hasCustomPrompt="1"/>
          </p:nvPr>
        </p:nvSpPr>
        <p:spPr>
          <a:xfrm>
            <a:off x="575733" y="1520826"/>
            <a:ext cx="5471584" cy="4784725"/>
          </a:xfrm>
        </p:spPr>
        <p:txBody>
          <a:bodyPr/>
          <a:lstStyle>
            <a:lvl1pPr marL="171450" indent="-171450">
              <a:spcBef>
                <a:spcPts val="1200"/>
              </a:spcBef>
              <a:spcAft>
                <a:spcPts val="0"/>
              </a:spcAft>
              <a:buFont typeface="Verdana" panose="020B0604030504040204" pitchFamily="34" charset="0"/>
              <a:buChar char="−"/>
              <a:defRPr sz="1200" b="1">
                <a:solidFill>
                  <a:schemeClr val="accent1"/>
                </a:solidFill>
              </a:defRPr>
            </a:lvl1pPr>
            <a:lvl2pPr marL="176212" indent="0">
              <a:spcBef>
                <a:spcPts val="0"/>
              </a:spcBef>
              <a:buFontTx/>
              <a:buNone/>
              <a:defRPr sz="1200" baseline="0"/>
            </a:lvl2pPr>
          </a:lstStyle>
          <a:p>
            <a:pPr lvl="0"/>
            <a:r>
              <a:rPr lang="en-US" dirty="0"/>
              <a:t>Click to add bullet item here</a:t>
            </a:r>
          </a:p>
          <a:p>
            <a:pPr lvl="0"/>
            <a:r>
              <a:rPr lang="en-US" dirty="0"/>
              <a:t>Click to add bullet item here</a:t>
            </a:r>
          </a:p>
          <a:p>
            <a:pPr lvl="1"/>
            <a:r>
              <a:rPr lang="en-US" dirty="0"/>
              <a:t>Click to add sub-item here</a:t>
            </a:r>
          </a:p>
        </p:txBody>
      </p:sp>
      <p:sp>
        <p:nvSpPr>
          <p:cNvPr id="7" name="Sub-heading"/>
          <p:cNvSpPr>
            <a:spLocks noGrp="1"/>
          </p:cNvSpPr>
          <p:nvPr>
            <p:ph type="body" sz="quarter" idx="10" hasCustomPrompt="1"/>
          </p:nvPr>
        </p:nvSpPr>
        <p:spPr>
          <a:xfrm>
            <a:off x="575734" y="738188"/>
            <a:ext cx="5568951" cy="37782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Click to add sub-heading</a:t>
            </a:r>
          </a:p>
        </p:txBody>
      </p:sp>
      <p:sp>
        <p:nvSpPr>
          <p:cNvPr id="2" name="Heading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5568951" cy="333741"/>
          </a:xfrm>
        </p:spPr>
        <p:txBody>
          <a:bodyPr anchor="ctr">
            <a:noAutofit/>
          </a:bodyPr>
          <a:lstStyle>
            <a:lvl1pPr>
              <a:defRPr sz="2100" baseline="0"/>
            </a:lvl1pPr>
          </a:lstStyle>
          <a:p>
            <a:r>
              <a:rPr lang="en-US" dirty="0"/>
              <a:t>Click to add Heading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6144685" y="404813"/>
            <a:ext cx="5471583" cy="298767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 baseline="0"/>
            </a:lvl1pPr>
          </a:lstStyle>
          <a:p>
            <a:r>
              <a:rPr lang="en-US" dirty="0"/>
              <a:t>Click  to add secondary image here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6144685" y="3465514"/>
            <a:ext cx="5471583" cy="298767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sz="1400" dirty="0"/>
              <a:t>Click to add secondary image here</a:t>
            </a:r>
            <a:endParaRPr lang="en-US" dirty="0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5"/>
          </p:nvPr>
        </p:nvSpPr>
        <p:spPr>
          <a:xfrm>
            <a:off x="10726600" y="6441900"/>
            <a:ext cx="1060256" cy="273050"/>
          </a:xfrm>
        </p:spPr>
        <p:txBody>
          <a:bodyPr/>
          <a:lstStyle/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Eversheds Sutherland</a:t>
            </a:r>
            <a:endParaRPr lang="en-US" sz="800" b="0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|</a:t>
            </a:r>
            <a:r>
              <a:rPr lang="en-GB" sz="800" b="1" dirty="0"/>
              <a:t> </a:t>
            </a:r>
            <a:fld id="{D07651DE-A5AE-4719-8C43-E555B61BA8E8}" type="datetime3">
              <a:rPr lang="en-US" sz="800" b="1" smtClean="0"/>
              <a:t>31 January 2019</a:t>
            </a:fld>
            <a:r>
              <a:rPr lang="en-US" sz="800" b="1" dirty="0"/>
              <a:t> </a:t>
            </a:r>
            <a:r>
              <a:rPr lang="en-GB" sz="800" b="1" dirty="0"/>
              <a:t>|</a:t>
            </a:r>
            <a:endParaRPr lang="en-US" sz="800" b="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3125110" y="6493125"/>
            <a:ext cx="7524000" cy="18816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853745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09" userDrawn="1">
          <p15:clr>
            <a:srgbClr val="FBAE40"/>
          </p15:clr>
        </p15:guide>
        <p15:guide id="2" orient="horz" pos="958" userDrawn="1">
          <p15:clr>
            <a:srgbClr val="FBAE40"/>
          </p15:clr>
        </p15:guide>
        <p15:guide id="0" orient="horz" pos="2160" userDrawn="1">
          <p15:clr>
            <a:srgbClr val="FBAE40"/>
          </p15:clr>
        </p15:guide>
        <p15:guide id="3" orient="horz" pos="2137" userDrawn="1">
          <p15:clr>
            <a:srgbClr val="FBAE40"/>
          </p15:clr>
        </p15:guide>
        <p15:guide id="4" orient="horz" pos="2183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text slide - 3 secondary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tro line"/>
          <p:cNvSpPr>
            <a:spLocks noGrp="1"/>
          </p:cNvSpPr>
          <p:nvPr>
            <p:ph type="body" sz="quarter" idx="11" hasCustomPrompt="1"/>
          </p:nvPr>
        </p:nvSpPr>
        <p:spPr>
          <a:xfrm>
            <a:off x="601839" y="2097088"/>
            <a:ext cx="5542845" cy="4175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add Intro item here</a:t>
            </a:r>
          </a:p>
        </p:txBody>
      </p:sp>
      <p:sp>
        <p:nvSpPr>
          <p:cNvPr id="7" name="Sub-heading"/>
          <p:cNvSpPr>
            <a:spLocks noGrp="1"/>
          </p:cNvSpPr>
          <p:nvPr>
            <p:ph type="body" sz="quarter" idx="10" hasCustomPrompt="1"/>
          </p:nvPr>
        </p:nvSpPr>
        <p:spPr>
          <a:xfrm>
            <a:off x="575734" y="738188"/>
            <a:ext cx="11040533" cy="37782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Click to add sub-heading</a:t>
            </a:r>
          </a:p>
        </p:txBody>
      </p:sp>
      <p:sp>
        <p:nvSpPr>
          <p:cNvPr id="2" name="Heading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11040533" cy="333741"/>
          </a:xfrm>
        </p:spPr>
        <p:txBody>
          <a:bodyPr anchor="ctr">
            <a:noAutofit/>
          </a:bodyPr>
          <a:lstStyle>
            <a:lvl1pPr>
              <a:defRPr sz="2100" baseline="0"/>
            </a:lvl1pPr>
          </a:lstStyle>
          <a:p>
            <a:r>
              <a:rPr lang="en-US" dirty="0"/>
              <a:t>Click to add Heading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6170790" y="404813"/>
            <a:ext cx="5445477" cy="1901031"/>
          </a:xfrm>
        </p:spPr>
        <p:txBody>
          <a:bodyPr anchor="ctr"/>
          <a:lstStyle>
            <a:lvl1pPr marL="0" indent="0" algn="ctr">
              <a:buNone/>
              <a:defRPr sz="1600" baseline="0"/>
            </a:lvl1pPr>
          </a:lstStyle>
          <a:p>
            <a:r>
              <a:rPr lang="en-US" dirty="0"/>
              <a:t>Click to add secondary imagery here</a:t>
            </a:r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6170790" y="2478485"/>
            <a:ext cx="5445477" cy="1901031"/>
          </a:xfrm>
        </p:spPr>
        <p:txBody>
          <a:bodyPr anchor="ctr"/>
          <a:lstStyle>
            <a:lvl1pPr marL="0" indent="0" algn="ctr">
              <a:buNone/>
              <a:defRPr sz="1600" baseline="0"/>
            </a:lvl1pPr>
          </a:lstStyle>
          <a:p>
            <a:r>
              <a:rPr lang="en-US" dirty="0"/>
              <a:t>Click to add secondary imagery here</a:t>
            </a:r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4" hasCustomPrompt="1"/>
          </p:nvPr>
        </p:nvSpPr>
        <p:spPr>
          <a:xfrm>
            <a:off x="6170790" y="4552158"/>
            <a:ext cx="5445477" cy="1901031"/>
          </a:xfrm>
        </p:spPr>
        <p:txBody>
          <a:bodyPr anchor="ctr"/>
          <a:lstStyle>
            <a:lvl1pPr marL="0" indent="0" algn="ctr">
              <a:buNone/>
              <a:defRPr sz="1600" baseline="0"/>
            </a:lvl1pPr>
          </a:lstStyle>
          <a:p>
            <a:r>
              <a:rPr lang="en-US" dirty="0"/>
              <a:t>Click to add secondary imagery here</a:t>
            </a:r>
          </a:p>
        </p:txBody>
      </p:sp>
      <p:sp>
        <p:nvSpPr>
          <p:cNvPr id="16" name="Content Placeholder 7"/>
          <p:cNvSpPr>
            <a:spLocks noGrp="1"/>
          </p:cNvSpPr>
          <p:nvPr>
            <p:ph sz="quarter" idx="18"/>
          </p:nvPr>
        </p:nvSpPr>
        <p:spPr>
          <a:xfrm>
            <a:off x="575734" y="2514600"/>
            <a:ext cx="5568951" cy="3790950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5"/>
          </p:nvPr>
        </p:nvSpPr>
        <p:spPr>
          <a:xfrm>
            <a:off x="10726600" y="6441900"/>
            <a:ext cx="1060256" cy="273050"/>
          </a:xfrm>
        </p:spPr>
        <p:txBody>
          <a:bodyPr/>
          <a:lstStyle/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Eversheds Sutherland</a:t>
            </a:r>
            <a:endParaRPr lang="en-US" sz="800" b="0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|</a:t>
            </a:r>
            <a:r>
              <a:rPr lang="en-GB" sz="800" b="1" dirty="0"/>
              <a:t> </a:t>
            </a:r>
            <a:fld id="{D07651DE-A5AE-4719-8C43-E555B61BA8E8}" type="datetime3">
              <a:rPr lang="en-US" sz="800" b="1" smtClean="0"/>
              <a:t>31 January 2019</a:t>
            </a:fld>
            <a:r>
              <a:rPr lang="en-US" sz="800" b="1" dirty="0"/>
              <a:t> </a:t>
            </a:r>
            <a:r>
              <a:rPr lang="en-GB" sz="800" b="1" dirty="0"/>
              <a:t>|</a:t>
            </a:r>
            <a:endParaRPr lang="en-US" sz="800" b="0" dirty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9"/>
          </p:nvPr>
        </p:nvSpPr>
        <p:spPr>
          <a:xfrm>
            <a:off x="3125110" y="6493125"/>
            <a:ext cx="7524000" cy="18816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86205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5733" y="2457450"/>
            <a:ext cx="11041200" cy="459398"/>
          </a:xfrm>
        </p:spPr>
        <p:txBody>
          <a:bodyPr anchor="b">
            <a:noAutofit/>
          </a:bodyPr>
          <a:lstStyle>
            <a:lvl1pPr algn="l">
              <a:defRPr sz="2400"/>
            </a:lvl1pPr>
          </a:lstStyle>
          <a:p>
            <a:r>
              <a:rPr lang="en-US" dirty="0"/>
              <a:t>Click to edit Divider Heading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75732" y="2916848"/>
            <a:ext cx="11041200" cy="46599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Divider sub-heading</a:t>
            </a:r>
          </a:p>
        </p:txBody>
      </p:sp>
    </p:spTree>
    <p:extLst>
      <p:ext uri="{BB962C8B-B14F-4D97-AF65-F5344CB8AC3E}">
        <p14:creationId xmlns:p14="http://schemas.microsoft.com/office/powerpoint/2010/main" val="352173894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1548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- secondary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5480" y="2457451"/>
            <a:ext cx="4306437" cy="641839"/>
          </a:xfrm>
        </p:spPr>
        <p:txBody>
          <a:bodyPr anchor="t">
            <a:noAutofit/>
          </a:bodyPr>
          <a:lstStyle>
            <a:lvl1pPr algn="l">
              <a:defRPr sz="2100"/>
            </a:lvl1pPr>
          </a:lstStyle>
          <a:p>
            <a:r>
              <a:rPr lang="en-GB" noProof="0" dirty="0"/>
              <a:t>Click to edit Divider Heading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45479" y="3127864"/>
            <a:ext cx="4306440" cy="740752"/>
          </a:xfrm>
        </p:spPr>
        <p:txBody>
          <a:bodyPr>
            <a:no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  <a:latin typeface="+mj-lt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 dirty="0"/>
              <a:t>Click to edit Divider sub-heading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4751917" y="0"/>
            <a:ext cx="7440083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r>
              <a:rPr lang="en-GB" noProof="0" dirty="0"/>
              <a:t>Click to add secondary image here </a:t>
            </a:r>
          </a:p>
          <a:p>
            <a:r>
              <a:rPr lang="en-GB" noProof="0" dirty="0"/>
              <a:t>(ensure it is right up to the edge of the slide)</a:t>
            </a:r>
          </a:p>
        </p:txBody>
      </p:sp>
    </p:spTree>
    <p:extLst>
      <p:ext uri="{BB962C8B-B14F-4D97-AF65-F5344CB8AC3E}">
        <p14:creationId xmlns:p14="http://schemas.microsoft.com/office/powerpoint/2010/main" val="369831700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154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primary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imary Image"/>
          <p:cNvSpPr>
            <a:spLocks noGrp="1"/>
          </p:cNvSpPr>
          <p:nvPr>
            <p:ph type="pic" sz="quarter" idx="14" hasCustomPrompt="1"/>
          </p:nvPr>
        </p:nvSpPr>
        <p:spPr>
          <a:xfrm>
            <a:off x="7389600" y="3114000"/>
            <a:ext cx="4802400" cy="3744000"/>
          </a:xfrm>
        </p:spPr>
        <p:txBody>
          <a:bodyPr anchor="ctr"/>
          <a:lstStyle>
            <a:lvl1pPr marL="0" indent="0" algn="ctr">
              <a:buNone/>
              <a:defRPr sz="2000" baseline="0"/>
            </a:lvl1pPr>
          </a:lstStyle>
          <a:p>
            <a:r>
              <a:rPr lang="en-GB" noProof="0" dirty="0"/>
              <a:t>Please add a primary image from the Brand Library</a:t>
            </a:r>
          </a:p>
        </p:txBody>
      </p:sp>
      <p:sp>
        <p:nvSpPr>
          <p:cNvPr id="3" name="Headline"/>
          <p:cNvSpPr>
            <a:spLocks noGrp="1"/>
          </p:cNvSpPr>
          <p:nvPr>
            <p:ph type="subTitle" idx="1" hasCustomPrompt="1"/>
          </p:nvPr>
        </p:nvSpPr>
        <p:spPr>
          <a:xfrm>
            <a:off x="1871134" y="1041884"/>
            <a:ext cx="9745200" cy="628654"/>
          </a:xfrm>
        </p:spPr>
        <p:txBody>
          <a:bodyPr anchor="t" anchorCtr="0">
            <a:noAutofit/>
          </a:bodyPr>
          <a:lstStyle>
            <a:lvl1pPr marL="0" indent="0" algn="l">
              <a:spcBef>
                <a:spcPts val="450"/>
              </a:spcBef>
              <a:spcAft>
                <a:spcPts val="0"/>
              </a:spcAft>
              <a:buNone/>
              <a:defRPr sz="21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to add Headline here with two lines if needed</a:t>
            </a:r>
          </a:p>
        </p:txBody>
      </p:sp>
      <p:sp>
        <p:nvSpPr>
          <p:cNvPr id="21" name="Title 9"/>
          <p:cNvSpPr>
            <a:spLocks noGrp="1"/>
          </p:cNvSpPr>
          <p:nvPr>
            <p:ph type="title" hasCustomPrompt="1"/>
          </p:nvPr>
        </p:nvSpPr>
        <p:spPr>
          <a:xfrm>
            <a:off x="1871131" y="404814"/>
            <a:ext cx="9745135" cy="637070"/>
          </a:xfrm>
        </p:spPr>
        <p:txBody>
          <a:bodyPr anchor="b" anchorCtr="0"/>
          <a:lstStyle>
            <a:lvl1pPr defTabSz="685800">
              <a:lnSpc>
                <a:spcPct val="90000"/>
              </a:lnSpc>
              <a:spcBef>
                <a:spcPct val="0"/>
              </a:spcBef>
              <a:defRPr/>
            </a:lvl1pPr>
          </a:lstStyle>
          <a:p>
            <a:pPr defTabSz="685800">
              <a:lnSpc>
                <a:spcPct val="90000"/>
              </a:lnSpc>
              <a:spcBef>
                <a:spcPct val="0"/>
              </a:spcBef>
            </a:pPr>
            <a:r>
              <a:rPr lang="en-GB" dirty="0"/>
              <a:t>Click to add </a:t>
            </a:r>
            <a:r>
              <a:rPr lang="en-GB" dirty="0" err="1"/>
              <a:t>Heartline</a:t>
            </a:r>
            <a:r>
              <a:rPr lang="en-GB" dirty="0"/>
              <a:t> here with two lines if needed</a:t>
            </a:r>
          </a:p>
        </p:txBody>
      </p:sp>
      <p:sp>
        <p:nvSpPr>
          <p:cNvPr id="17" name="Date"/>
          <p:cNvSpPr>
            <a:spLocks noGrp="1"/>
          </p:cNvSpPr>
          <p:nvPr>
            <p:ph type="body" sz="quarter" idx="10" hasCustomPrompt="1"/>
          </p:nvPr>
        </p:nvSpPr>
        <p:spPr>
          <a:xfrm>
            <a:off x="1871133" y="2109784"/>
            <a:ext cx="5323211" cy="310687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1" baseline="0"/>
            </a:lvl1pPr>
          </a:lstStyle>
          <a:p>
            <a:pPr lvl="0"/>
            <a:r>
              <a:rPr lang="en-GB" noProof="0" dirty="0"/>
              <a:t>Date of Presentation</a:t>
            </a:r>
          </a:p>
        </p:txBody>
      </p:sp>
      <p:sp>
        <p:nvSpPr>
          <p:cNvPr id="18" name="Presenter Name"/>
          <p:cNvSpPr>
            <a:spLocks noGrp="1"/>
          </p:cNvSpPr>
          <p:nvPr>
            <p:ph type="body" sz="quarter" idx="11" hasCustomPrompt="1"/>
          </p:nvPr>
        </p:nvSpPr>
        <p:spPr>
          <a:xfrm>
            <a:off x="1871134" y="2472422"/>
            <a:ext cx="9745200" cy="290145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baseline="0"/>
            </a:lvl1pPr>
          </a:lstStyle>
          <a:p>
            <a:pPr lvl="0"/>
            <a:r>
              <a:rPr lang="en-GB" noProof="0" dirty="0"/>
              <a:t>Click to enter name of Presenter here</a:t>
            </a:r>
          </a:p>
        </p:txBody>
      </p:sp>
      <p:sp>
        <p:nvSpPr>
          <p:cNvPr id="19" name="Job title"/>
          <p:cNvSpPr>
            <a:spLocks noGrp="1"/>
          </p:cNvSpPr>
          <p:nvPr>
            <p:ph type="body" sz="quarter" idx="12" hasCustomPrompt="1"/>
          </p:nvPr>
        </p:nvSpPr>
        <p:spPr>
          <a:xfrm>
            <a:off x="1871134" y="2814517"/>
            <a:ext cx="9745200" cy="278560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1" baseline="0"/>
            </a:lvl1pPr>
          </a:lstStyle>
          <a:p>
            <a:pPr lvl="0"/>
            <a:r>
              <a:rPr lang="en-GB" noProof="0" dirty="0"/>
              <a:t>Click to enter Job Title here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32862" cy="37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9030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55" userDrawn="1">
          <p15:clr>
            <a:srgbClr val="FBAE40"/>
          </p15:clr>
        </p15:guide>
        <p15:guide id="2" pos="363" userDrawn="1">
          <p15:clr>
            <a:srgbClr val="FBAE40"/>
          </p15:clr>
        </p15:guide>
        <p15:guide id="3" pos="7317" userDrawn="1">
          <p15:clr>
            <a:srgbClr val="FBAE40"/>
          </p15:clr>
        </p15:guide>
        <p15:guide id="4" orient="horz" pos="4065" userDrawn="1">
          <p15:clr>
            <a:srgbClr val="FBAE40"/>
          </p15:clr>
        </p15:guide>
        <p15:guide id="5" pos="3840" userDrawn="1">
          <p15:clr>
            <a:srgbClr val="FBAE40"/>
          </p15:clr>
        </p15:guide>
        <p15:guide id="6" pos="3809" userDrawn="1">
          <p15:clr>
            <a:srgbClr val="FBAE40"/>
          </p15:clr>
        </p15:guide>
        <p15:guide id="7" pos="3871" userDrawn="1">
          <p15:clr>
            <a:srgbClr val="FBAE40"/>
          </p15:clr>
        </p15:guide>
        <p15:guide id="8" pos="4687" userDrawn="1">
          <p15:clr>
            <a:srgbClr val="FBAE40"/>
          </p15:clr>
        </p15:guide>
        <p15:guide id="9" pos="5564" userDrawn="1">
          <p15:clr>
            <a:srgbClr val="FBAE40"/>
          </p15:clr>
        </p15:guide>
        <p15:guide id="10" pos="6440" userDrawn="1">
          <p15:clr>
            <a:srgbClr val="FBAE40"/>
          </p15:clr>
        </p15:guide>
        <p15:guide id="11" pos="2993" userDrawn="1">
          <p15:clr>
            <a:srgbClr val="FBAE40"/>
          </p15:clr>
        </p15:guide>
        <p15:guide id="12" pos="4747" userDrawn="1">
          <p15:clr>
            <a:srgbClr val="FBAE40"/>
          </p15:clr>
        </p15:guide>
        <p15:guide id="13" pos="5624" userDrawn="1">
          <p15:clr>
            <a:srgbClr val="FBAE40"/>
          </p15:clr>
        </p15:guide>
        <p15:guide id="14" pos="6501" userDrawn="1">
          <p15:clr>
            <a:srgbClr val="FBAE40"/>
          </p15:clr>
        </p15:guide>
        <p15:guide id="15" pos="2933" userDrawn="1">
          <p15:clr>
            <a:srgbClr val="FBAE40"/>
          </p15:clr>
        </p15:guide>
        <p15:guide id="16" pos="2116" userDrawn="1">
          <p15:clr>
            <a:srgbClr val="FBAE40"/>
          </p15:clr>
        </p15:guide>
        <p15:guide id="17" pos="2056" userDrawn="1">
          <p15:clr>
            <a:srgbClr val="FBAE40"/>
          </p15:clr>
        </p15:guide>
        <p15:guide id="18" pos="1240" userDrawn="1">
          <p15:clr>
            <a:srgbClr val="FBAE40"/>
          </p15:clr>
        </p15:guide>
        <p15:guide id="19" pos="1179" userDrawn="1">
          <p15:clr>
            <a:srgbClr val="FBAE40"/>
          </p15:clr>
        </p15:guide>
        <p15:guide id="20" orient="horz" pos="1049" userDrawn="1">
          <p15:clr>
            <a:srgbClr val="FBAE40"/>
          </p15:clr>
        </p15:guide>
        <p15:guide id="21" orient="horz" pos="1321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- coloured backgroun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5734" y="2457450"/>
            <a:ext cx="11040533" cy="459398"/>
          </a:xfrm>
        </p:spPr>
        <p:txBody>
          <a:bodyPr anchor="b">
            <a:noAutofit/>
          </a:bodyPr>
          <a:lstStyle>
            <a:lvl1pPr algn="l">
              <a:defRPr sz="24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edit Divider Heading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75733" y="2916848"/>
            <a:ext cx="11040535" cy="46599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 dirty="0"/>
              <a:t>Click to edit Divider sub-heading</a:t>
            </a:r>
          </a:p>
        </p:txBody>
      </p:sp>
    </p:spTree>
    <p:extLst>
      <p:ext uri="{BB962C8B-B14F-4D97-AF65-F5344CB8AC3E}">
        <p14:creationId xmlns:p14="http://schemas.microsoft.com/office/powerpoint/2010/main" val="40095705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1548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62100" y="1233486"/>
            <a:ext cx="9486900" cy="2088000"/>
          </a:xfrm>
        </p:spPr>
        <p:txBody>
          <a:bodyPr anchor="t">
            <a:noAutofit/>
          </a:bodyPr>
          <a:lstStyle>
            <a:lvl1pPr algn="l">
              <a:defRPr sz="2100" b="0" i="1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add in quote here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562100" y="3361349"/>
            <a:ext cx="8172000" cy="265967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name of author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338667" y="-105705"/>
            <a:ext cx="189995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600" b="0" dirty="0">
                <a:solidFill>
                  <a:schemeClr val="bg1"/>
                </a:solidFill>
                <a:latin typeface="Arial Black" panose="020B0A04020102020204" pitchFamily="34" charset="0"/>
                <a:ea typeface="BatangChe" panose="02030609000101010101" pitchFamily="49" charset="-127"/>
                <a:cs typeface="Estrangelo Edessa" panose="03080600000000000000" pitchFamily="66" charset="0"/>
              </a:rPr>
              <a:t>“</a:t>
            </a:r>
            <a:endParaRPr lang="en-GB" sz="13800" b="0" dirty="0">
              <a:solidFill>
                <a:schemeClr val="bg1"/>
              </a:solidFill>
              <a:latin typeface="Arial Black" panose="020B0A04020102020204" pitchFamily="34" charset="0"/>
              <a:ea typeface="BatangChe" panose="02030609000101010101" pitchFamily="49" charset="-127"/>
              <a:cs typeface="Estrangelo Edessa" panose="03080600000000000000" pitchFamily="66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9975851" y="2985673"/>
            <a:ext cx="173696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600" b="0" dirty="0">
                <a:solidFill>
                  <a:schemeClr val="bg1"/>
                </a:solidFill>
                <a:latin typeface="Arial Black" panose="020B0A04020102020204" pitchFamily="34" charset="0"/>
                <a:ea typeface="BatangChe" panose="02030609000101010101" pitchFamily="49" charset="-127"/>
                <a:cs typeface="Estrangelo Edessa" panose="03080600000000000000" pitchFamily="66" charset="0"/>
              </a:rPr>
              <a:t>”</a:t>
            </a:r>
            <a:endParaRPr lang="en-GB" sz="13800" b="0" dirty="0">
              <a:solidFill>
                <a:schemeClr val="bg1"/>
              </a:solidFill>
              <a:latin typeface="Arial Black" panose="020B0A04020102020204" pitchFamily="34" charset="0"/>
              <a:ea typeface="BatangChe" panose="02030609000101010101" pitchFamily="49" charset="-127"/>
              <a:cs typeface="Estrangelo Edessa" panose="030806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38494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1548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rande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Sub-heading"/>
          <p:cNvSpPr>
            <a:spLocks noGrp="1"/>
          </p:cNvSpPr>
          <p:nvPr>
            <p:ph type="body" sz="quarter" idx="10" hasCustomPrompt="1"/>
          </p:nvPr>
        </p:nvSpPr>
        <p:spPr>
          <a:xfrm>
            <a:off x="575734" y="738188"/>
            <a:ext cx="11040533" cy="37782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Click to add sub-heading</a:t>
            </a:r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1" hasCustomPrompt="1"/>
          </p:nvPr>
        </p:nvSpPr>
        <p:spPr>
          <a:xfrm>
            <a:off x="575734" y="1665288"/>
            <a:ext cx="11040533" cy="4787900"/>
          </a:xfrm>
        </p:spPr>
        <p:txBody>
          <a:bodyPr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400" i="1" baseline="0"/>
            </a:lvl1pPr>
          </a:lstStyle>
          <a:p>
            <a:r>
              <a:rPr lang="en-US" dirty="0"/>
              <a:t>1. Click the icon below to create an Eversheds Sutherland branded chart</a:t>
            </a:r>
            <a:br>
              <a:rPr lang="en-US" dirty="0"/>
            </a:br>
            <a:r>
              <a:rPr lang="en-US" dirty="0"/>
              <a:t>2. Select Templates</a:t>
            </a:r>
            <a:br>
              <a:rPr lang="en-US" dirty="0"/>
            </a:br>
            <a:r>
              <a:rPr lang="en-US" dirty="0"/>
              <a:t>3. Choose between Bar, Doughnut, Line with copy, Line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5"/>
          </p:nvPr>
        </p:nvSpPr>
        <p:spPr>
          <a:xfrm>
            <a:off x="10726600" y="6441900"/>
            <a:ext cx="1060256" cy="273050"/>
          </a:xfrm>
        </p:spPr>
        <p:txBody>
          <a:bodyPr/>
          <a:lstStyle/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Eversheds Sutherland</a:t>
            </a:r>
            <a:endParaRPr lang="en-US" sz="800" b="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|</a:t>
            </a:r>
            <a:r>
              <a:rPr lang="en-GB" sz="800" b="1" dirty="0"/>
              <a:t> </a:t>
            </a:r>
            <a:fld id="{D07651DE-A5AE-4719-8C43-E555B61BA8E8}" type="datetime3">
              <a:rPr lang="en-US" sz="800" b="1" smtClean="0"/>
              <a:t>31 January 2019</a:t>
            </a:fld>
            <a:r>
              <a:rPr lang="en-US" sz="800" b="1" dirty="0"/>
              <a:t> </a:t>
            </a:r>
            <a:r>
              <a:rPr lang="en-GB" sz="800" b="1" dirty="0"/>
              <a:t>|</a:t>
            </a:r>
            <a:endParaRPr lang="en-US" sz="800" b="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3125110" y="6493125"/>
            <a:ext cx="7524000" cy="18816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1354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Profile - 2 peo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in content placeholder"/>
          <p:cNvSpPr>
            <a:spLocks noGrp="1"/>
          </p:cNvSpPr>
          <p:nvPr>
            <p:ph idx="1" hasCustomPrompt="1"/>
          </p:nvPr>
        </p:nvSpPr>
        <p:spPr>
          <a:xfrm>
            <a:off x="470824" y="5055578"/>
            <a:ext cx="5576493" cy="1170841"/>
          </a:xfrm>
        </p:spPr>
        <p:txBody>
          <a:bodyPr>
            <a:normAutofit/>
          </a:bodyPr>
          <a:lstStyle>
            <a:lvl1pPr marL="0" indent="0">
              <a:buFont typeface="Verdana" panose="020B0604030504040204" pitchFamily="34" charset="0"/>
              <a:buNone/>
              <a:defRPr sz="1200"/>
            </a:lvl1pPr>
            <a:lvl2pPr>
              <a:defRPr baseline="0"/>
            </a:lvl2pPr>
          </a:lstStyle>
          <a:p>
            <a:pPr lvl="0"/>
            <a:r>
              <a:rPr lang="en-US" dirty="0"/>
              <a:t>Click to edit profile text</a:t>
            </a:r>
          </a:p>
        </p:txBody>
      </p:sp>
      <p:sp>
        <p:nvSpPr>
          <p:cNvPr id="9" name="Intro line"/>
          <p:cNvSpPr>
            <a:spLocks noGrp="1"/>
          </p:cNvSpPr>
          <p:nvPr>
            <p:ph type="body" sz="quarter" idx="11" hasCustomPrompt="1"/>
          </p:nvPr>
        </p:nvSpPr>
        <p:spPr>
          <a:xfrm>
            <a:off x="470824" y="4337478"/>
            <a:ext cx="5576493" cy="259251"/>
          </a:xfrm>
        </p:spPr>
        <p:txBody>
          <a:bodyPr>
            <a:normAutofit/>
          </a:bodyPr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name and surname</a:t>
            </a:r>
          </a:p>
        </p:txBody>
      </p:sp>
      <p:sp>
        <p:nvSpPr>
          <p:cNvPr id="7" name="Sub-heading"/>
          <p:cNvSpPr>
            <a:spLocks noGrp="1"/>
          </p:cNvSpPr>
          <p:nvPr>
            <p:ph type="body" sz="quarter" idx="10" hasCustomPrompt="1"/>
          </p:nvPr>
        </p:nvSpPr>
        <p:spPr>
          <a:xfrm>
            <a:off x="575734" y="738188"/>
            <a:ext cx="11040533" cy="37782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Click to add sub-heading</a:t>
            </a:r>
          </a:p>
        </p:txBody>
      </p:sp>
      <p:sp>
        <p:nvSpPr>
          <p:cNvPr id="2" name="Heading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11040533" cy="333741"/>
          </a:xfrm>
        </p:spPr>
        <p:txBody>
          <a:bodyPr anchor="ctr">
            <a:noAutofit/>
          </a:bodyPr>
          <a:lstStyle>
            <a:lvl1pPr>
              <a:defRPr sz="2100" baseline="0"/>
            </a:lvl1pPr>
          </a:lstStyle>
          <a:p>
            <a:r>
              <a:rPr lang="en-US" dirty="0"/>
              <a:t>Click to add Heading</a:t>
            </a:r>
          </a:p>
        </p:txBody>
      </p:sp>
      <p:sp>
        <p:nvSpPr>
          <p:cNvPr id="10" name="Intro line"/>
          <p:cNvSpPr>
            <a:spLocks noGrp="1"/>
          </p:cNvSpPr>
          <p:nvPr>
            <p:ph type="body" sz="quarter" idx="12" hasCustomPrompt="1"/>
          </p:nvPr>
        </p:nvSpPr>
        <p:spPr>
          <a:xfrm>
            <a:off x="470824" y="4606468"/>
            <a:ext cx="5576493" cy="259251"/>
          </a:xfrm>
        </p:spPr>
        <p:txBody>
          <a:bodyPr>
            <a:normAutofit/>
          </a:bodyPr>
          <a:lstStyle>
            <a:lvl1pPr marL="0" indent="0">
              <a:buNone/>
              <a:defRPr sz="1200" b="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job title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575733" y="1989138"/>
            <a:ext cx="5471584" cy="21584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Click to add profile picture here</a:t>
            </a:r>
          </a:p>
        </p:txBody>
      </p:sp>
      <p:sp>
        <p:nvSpPr>
          <p:cNvPr id="12" name="Main content placeholder"/>
          <p:cNvSpPr>
            <a:spLocks noGrp="1"/>
          </p:cNvSpPr>
          <p:nvPr>
            <p:ph idx="14" hasCustomPrompt="1"/>
          </p:nvPr>
        </p:nvSpPr>
        <p:spPr>
          <a:xfrm>
            <a:off x="6028786" y="5055578"/>
            <a:ext cx="5576493" cy="1170841"/>
          </a:xfrm>
        </p:spPr>
        <p:txBody>
          <a:bodyPr>
            <a:normAutofit/>
          </a:bodyPr>
          <a:lstStyle>
            <a:lvl1pPr marL="0" indent="0">
              <a:buFont typeface="Verdana" panose="020B0604030504040204" pitchFamily="34" charset="0"/>
              <a:buNone/>
              <a:defRPr sz="1200"/>
            </a:lvl1pPr>
            <a:lvl2pPr>
              <a:defRPr baseline="0"/>
            </a:lvl2pPr>
          </a:lstStyle>
          <a:p>
            <a:pPr lvl="0"/>
            <a:r>
              <a:rPr lang="en-US" dirty="0"/>
              <a:t>Click to edit profile text</a:t>
            </a:r>
          </a:p>
        </p:txBody>
      </p:sp>
      <p:sp>
        <p:nvSpPr>
          <p:cNvPr id="14" name="Intro line"/>
          <p:cNvSpPr>
            <a:spLocks noGrp="1"/>
          </p:cNvSpPr>
          <p:nvPr>
            <p:ph type="body" sz="quarter" idx="15" hasCustomPrompt="1"/>
          </p:nvPr>
        </p:nvSpPr>
        <p:spPr>
          <a:xfrm>
            <a:off x="6028786" y="4337478"/>
            <a:ext cx="5576493" cy="259251"/>
          </a:xfrm>
        </p:spPr>
        <p:txBody>
          <a:bodyPr>
            <a:normAutofit/>
          </a:bodyPr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name and surname</a:t>
            </a:r>
          </a:p>
        </p:txBody>
      </p:sp>
      <p:sp>
        <p:nvSpPr>
          <p:cNvPr id="15" name="Intro line"/>
          <p:cNvSpPr>
            <a:spLocks noGrp="1"/>
          </p:cNvSpPr>
          <p:nvPr>
            <p:ph type="body" sz="quarter" idx="16" hasCustomPrompt="1"/>
          </p:nvPr>
        </p:nvSpPr>
        <p:spPr>
          <a:xfrm>
            <a:off x="6028786" y="4606468"/>
            <a:ext cx="5576493" cy="259251"/>
          </a:xfrm>
        </p:spPr>
        <p:txBody>
          <a:bodyPr>
            <a:normAutofit/>
          </a:bodyPr>
          <a:lstStyle>
            <a:lvl1pPr marL="0" indent="0">
              <a:buNone/>
              <a:defRPr sz="1200" b="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job title</a:t>
            </a:r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7" hasCustomPrompt="1"/>
          </p:nvPr>
        </p:nvSpPr>
        <p:spPr>
          <a:xfrm>
            <a:off x="6145417" y="1989138"/>
            <a:ext cx="5471584" cy="21584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Click to add profile picture here</a:t>
            </a:r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9"/>
          </p:nvPr>
        </p:nvSpPr>
        <p:spPr>
          <a:xfrm>
            <a:off x="10726600" y="6441900"/>
            <a:ext cx="1060256" cy="273050"/>
          </a:xfrm>
        </p:spPr>
        <p:txBody>
          <a:bodyPr/>
          <a:lstStyle/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Eversheds Sutherland</a:t>
            </a:r>
            <a:endParaRPr lang="en-US" sz="800" b="0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|</a:t>
            </a:r>
            <a:r>
              <a:rPr lang="en-GB" sz="800" b="1" dirty="0"/>
              <a:t> </a:t>
            </a:r>
            <a:fld id="{D07651DE-A5AE-4719-8C43-E555B61BA8E8}" type="datetime3">
              <a:rPr lang="en-US" sz="800" b="1" smtClean="0"/>
              <a:t>31 January 2019</a:t>
            </a:fld>
            <a:r>
              <a:rPr lang="en-US" sz="800" b="1" dirty="0"/>
              <a:t> </a:t>
            </a:r>
            <a:r>
              <a:rPr lang="en-GB" sz="800" b="1" dirty="0"/>
              <a:t>|</a:t>
            </a:r>
            <a:endParaRPr lang="en-US" sz="800" b="0" dirty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20"/>
          </p:nvPr>
        </p:nvSpPr>
        <p:spPr>
          <a:xfrm>
            <a:off x="3125110" y="6493125"/>
            <a:ext cx="7524000" cy="18816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6970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0" orient="horz" pos="709" userDrawn="1">
          <p15:clr>
            <a:srgbClr val="FBAE40"/>
          </p15:clr>
        </p15:guide>
        <p15:guide id="1" orient="horz" pos="1253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Profile - 3 peo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in content placeholder"/>
          <p:cNvSpPr>
            <a:spLocks noGrp="1"/>
          </p:cNvSpPr>
          <p:nvPr>
            <p:ph idx="1" hasCustomPrompt="1"/>
          </p:nvPr>
        </p:nvSpPr>
        <p:spPr>
          <a:xfrm>
            <a:off x="470825" y="4703886"/>
            <a:ext cx="2793076" cy="1522533"/>
          </a:xfrm>
        </p:spPr>
        <p:txBody>
          <a:bodyPr>
            <a:normAutofit/>
          </a:bodyPr>
          <a:lstStyle>
            <a:lvl1pPr marL="0" indent="0">
              <a:buFont typeface="Verdana" panose="020B0604030504040204" pitchFamily="34" charset="0"/>
              <a:buNone/>
              <a:defRPr sz="1200"/>
            </a:lvl1pPr>
            <a:lvl2pPr>
              <a:defRPr baseline="0"/>
            </a:lvl2pPr>
          </a:lstStyle>
          <a:p>
            <a:pPr lvl="0"/>
            <a:r>
              <a:rPr lang="en-US" dirty="0"/>
              <a:t>Click to edit profile text</a:t>
            </a:r>
          </a:p>
        </p:txBody>
      </p:sp>
      <p:sp>
        <p:nvSpPr>
          <p:cNvPr id="9" name="Intro line"/>
          <p:cNvSpPr>
            <a:spLocks noGrp="1"/>
          </p:cNvSpPr>
          <p:nvPr>
            <p:ph type="body" sz="quarter" idx="11" hasCustomPrompt="1"/>
          </p:nvPr>
        </p:nvSpPr>
        <p:spPr>
          <a:xfrm>
            <a:off x="470825" y="3985788"/>
            <a:ext cx="2793076" cy="259251"/>
          </a:xfrm>
        </p:spPr>
        <p:txBody>
          <a:bodyPr>
            <a:normAutofit/>
          </a:bodyPr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name</a:t>
            </a:r>
          </a:p>
        </p:txBody>
      </p:sp>
      <p:sp>
        <p:nvSpPr>
          <p:cNvPr id="7" name="Sub-heading"/>
          <p:cNvSpPr>
            <a:spLocks noGrp="1"/>
          </p:cNvSpPr>
          <p:nvPr>
            <p:ph type="body" sz="quarter" idx="10" hasCustomPrompt="1"/>
          </p:nvPr>
        </p:nvSpPr>
        <p:spPr>
          <a:xfrm>
            <a:off x="575734" y="738188"/>
            <a:ext cx="11040533" cy="37782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Click to add sub-heading</a:t>
            </a:r>
          </a:p>
        </p:txBody>
      </p:sp>
      <p:sp>
        <p:nvSpPr>
          <p:cNvPr id="2" name="Heading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11040533" cy="333741"/>
          </a:xfrm>
        </p:spPr>
        <p:txBody>
          <a:bodyPr anchor="ctr">
            <a:noAutofit/>
          </a:bodyPr>
          <a:lstStyle>
            <a:lvl1pPr>
              <a:defRPr sz="2100" baseline="0"/>
            </a:lvl1pPr>
          </a:lstStyle>
          <a:p>
            <a:r>
              <a:rPr lang="en-US" dirty="0"/>
              <a:t>Click to add Heading</a:t>
            </a:r>
          </a:p>
        </p:txBody>
      </p:sp>
      <p:sp>
        <p:nvSpPr>
          <p:cNvPr id="10" name="Intro line"/>
          <p:cNvSpPr>
            <a:spLocks noGrp="1"/>
          </p:cNvSpPr>
          <p:nvPr>
            <p:ph type="body" sz="quarter" idx="12" hasCustomPrompt="1"/>
          </p:nvPr>
        </p:nvSpPr>
        <p:spPr>
          <a:xfrm>
            <a:off x="470825" y="4254778"/>
            <a:ext cx="2793076" cy="259251"/>
          </a:xfrm>
        </p:spPr>
        <p:txBody>
          <a:bodyPr>
            <a:normAutofit/>
          </a:bodyPr>
          <a:lstStyle>
            <a:lvl1pPr marL="0" indent="0">
              <a:buNone/>
              <a:defRPr sz="1200" b="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job title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575734" y="2105760"/>
            <a:ext cx="2688167" cy="169016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Click to add profile picture here</a:t>
            </a:r>
          </a:p>
        </p:txBody>
      </p:sp>
      <p:sp>
        <p:nvSpPr>
          <p:cNvPr id="12" name="Main content placeholder"/>
          <p:cNvSpPr>
            <a:spLocks noGrp="1"/>
          </p:cNvSpPr>
          <p:nvPr>
            <p:ph idx="14" hasCustomPrompt="1"/>
          </p:nvPr>
        </p:nvSpPr>
        <p:spPr>
          <a:xfrm>
            <a:off x="8928100" y="4703886"/>
            <a:ext cx="2677179" cy="1522533"/>
          </a:xfrm>
        </p:spPr>
        <p:txBody>
          <a:bodyPr>
            <a:normAutofit/>
          </a:bodyPr>
          <a:lstStyle>
            <a:lvl1pPr marL="0" indent="0">
              <a:buFont typeface="Verdana" panose="020B0604030504040204" pitchFamily="34" charset="0"/>
              <a:buNone/>
              <a:defRPr sz="1200"/>
            </a:lvl1pPr>
            <a:lvl2pPr>
              <a:defRPr baseline="0"/>
            </a:lvl2pPr>
          </a:lstStyle>
          <a:p>
            <a:pPr lvl="0"/>
            <a:r>
              <a:rPr lang="en-US" dirty="0"/>
              <a:t>Click to edit profile text</a:t>
            </a:r>
          </a:p>
        </p:txBody>
      </p:sp>
      <p:sp>
        <p:nvSpPr>
          <p:cNvPr id="14" name="Intro line"/>
          <p:cNvSpPr>
            <a:spLocks noGrp="1"/>
          </p:cNvSpPr>
          <p:nvPr>
            <p:ph type="body" sz="quarter" idx="15" hasCustomPrompt="1"/>
          </p:nvPr>
        </p:nvSpPr>
        <p:spPr>
          <a:xfrm>
            <a:off x="8832851" y="3980812"/>
            <a:ext cx="2790960" cy="259251"/>
          </a:xfrm>
        </p:spPr>
        <p:txBody>
          <a:bodyPr>
            <a:normAutofit/>
          </a:bodyPr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name</a:t>
            </a:r>
          </a:p>
        </p:txBody>
      </p:sp>
      <p:sp>
        <p:nvSpPr>
          <p:cNvPr id="15" name="Intro line"/>
          <p:cNvSpPr>
            <a:spLocks noGrp="1"/>
          </p:cNvSpPr>
          <p:nvPr>
            <p:ph type="body" sz="quarter" idx="16" hasCustomPrompt="1"/>
          </p:nvPr>
        </p:nvSpPr>
        <p:spPr>
          <a:xfrm>
            <a:off x="8843839" y="4254777"/>
            <a:ext cx="2772428" cy="259251"/>
          </a:xfrm>
        </p:spPr>
        <p:txBody>
          <a:bodyPr>
            <a:normAutofit/>
          </a:bodyPr>
          <a:lstStyle>
            <a:lvl1pPr marL="0" indent="0">
              <a:buNone/>
              <a:defRPr sz="1200" b="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job title</a:t>
            </a:r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7" hasCustomPrompt="1"/>
          </p:nvPr>
        </p:nvSpPr>
        <p:spPr>
          <a:xfrm>
            <a:off x="8928100" y="2097088"/>
            <a:ext cx="2688901" cy="16988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Click to add profile picture here</a:t>
            </a:r>
          </a:p>
        </p:txBody>
      </p:sp>
      <p:sp>
        <p:nvSpPr>
          <p:cNvPr id="13" name="Main content placeholder"/>
          <p:cNvSpPr>
            <a:spLocks noGrp="1"/>
          </p:cNvSpPr>
          <p:nvPr>
            <p:ph idx="18" hasCustomPrompt="1"/>
          </p:nvPr>
        </p:nvSpPr>
        <p:spPr>
          <a:xfrm>
            <a:off x="4647009" y="4703886"/>
            <a:ext cx="2793076" cy="1522533"/>
          </a:xfrm>
        </p:spPr>
        <p:txBody>
          <a:bodyPr>
            <a:normAutofit/>
          </a:bodyPr>
          <a:lstStyle>
            <a:lvl1pPr marL="0" indent="0">
              <a:buFont typeface="Verdana" panose="020B0604030504040204" pitchFamily="34" charset="0"/>
              <a:buNone/>
              <a:defRPr sz="1200"/>
            </a:lvl1pPr>
            <a:lvl2pPr>
              <a:defRPr baseline="0"/>
            </a:lvl2pPr>
          </a:lstStyle>
          <a:p>
            <a:pPr lvl="0"/>
            <a:r>
              <a:rPr lang="en-US" dirty="0"/>
              <a:t>Click to edit profile text</a:t>
            </a:r>
          </a:p>
        </p:txBody>
      </p:sp>
      <p:sp>
        <p:nvSpPr>
          <p:cNvPr id="17" name="Intro line"/>
          <p:cNvSpPr>
            <a:spLocks noGrp="1"/>
          </p:cNvSpPr>
          <p:nvPr>
            <p:ph type="body" sz="quarter" idx="19" hasCustomPrompt="1"/>
          </p:nvPr>
        </p:nvSpPr>
        <p:spPr>
          <a:xfrm>
            <a:off x="4647009" y="3985788"/>
            <a:ext cx="2793076" cy="259251"/>
          </a:xfrm>
        </p:spPr>
        <p:txBody>
          <a:bodyPr>
            <a:normAutofit/>
          </a:bodyPr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name</a:t>
            </a:r>
          </a:p>
        </p:txBody>
      </p:sp>
      <p:sp>
        <p:nvSpPr>
          <p:cNvPr id="18" name="Intro line"/>
          <p:cNvSpPr>
            <a:spLocks noGrp="1"/>
          </p:cNvSpPr>
          <p:nvPr>
            <p:ph type="body" sz="quarter" idx="20" hasCustomPrompt="1"/>
          </p:nvPr>
        </p:nvSpPr>
        <p:spPr>
          <a:xfrm>
            <a:off x="4647009" y="4254778"/>
            <a:ext cx="2793076" cy="259251"/>
          </a:xfrm>
        </p:spPr>
        <p:txBody>
          <a:bodyPr>
            <a:normAutofit/>
          </a:bodyPr>
          <a:lstStyle>
            <a:lvl1pPr marL="0" indent="0">
              <a:buNone/>
              <a:defRPr sz="1200" b="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job title</a:t>
            </a:r>
          </a:p>
        </p:txBody>
      </p:sp>
      <p:sp>
        <p:nvSpPr>
          <p:cNvPr id="19" name="Picture Placeholder 5"/>
          <p:cNvSpPr>
            <a:spLocks noGrp="1"/>
          </p:cNvSpPr>
          <p:nvPr>
            <p:ph type="pic" sz="quarter" idx="21" hasCustomPrompt="1"/>
          </p:nvPr>
        </p:nvSpPr>
        <p:spPr>
          <a:xfrm>
            <a:off x="4751918" y="2105760"/>
            <a:ext cx="2688167" cy="169016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Click to add profile picture here</a:t>
            </a:r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23"/>
          </p:nvPr>
        </p:nvSpPr>
        <p:spPr>
          <a:xfrm>
            <a:off x="10726600" y="6441900"/>
            <a:ext cx="1060256" cy="273050"/>
          </a:xfrm>
        </p:spPr>
        <p:txBody>
          <a:bodyPr/>
          <a:lstStyle/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Eversheds Sutherland</a:t>
            </a:r>
            <a:endParaRPr lang="en-US" sz="800" b="0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|</a:t>
            </a:r>
            <a:r>
              <a:rPr lang="en-GB" sz="800" b="1" dirty="0"/>
              <a:t> </a:t>
            </a:r>
            <a:fld id="{D07651DE-A5AE-4719-8C43-E555B61BA8E8}" type="datetime3">
              <a:rPr lang="en-US" sz="800" b="1" smtClean="0"/>
              <a:t>31 January 2019</a:t>
            </a:fld>
            <a:r>
              <a:rPr lang="en-US" sz="800" b="1" dirty="0"/>
              <a:t> </a:t>
            </a:r>
            <a:r>
              <a:rPr lang="en-GB" sz="800" b="1" dirty="0"/>
              <a:t>|</a:t>
            </a:r>
            <a:endParaRPr lang="en-US" sz="800" b="0" dirty="0"/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24"/>
          </p:nvPr>
        </p:nvSpPr>
        <p:spPr>
          <a:xfrm>
            <a:off x="3125110" y="6493125"/>
            <a:ext cx="7524000" cy="18816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360664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09" userDrawn="1">
          <p15:clr>
            <a:srgbClr val="FBAE40"/>
          </p15:clr>
        </p15:guide>
        <p15:guide id="0" orient="horz" pos="1321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Profile - 4 peo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in content placeholder"/>
          <p:cNvSpPr>
            <a:spLocks noGrp="1"/>
          </p:cNvSpPr>
          <p:nvPr>
            <p:ph idx="1" hasCustomPrompt="1"/>
          </p:nvPr>
        </p:nvSpPr>
        <p:spPr>
          <a:xfrm>
            <a:off x="470825" y="4703886"/>
            <a:ext cx="2793076" cy="1522533"/>
          </a:xfrm>
        </p:spPr>
        <p:txBody>
          <a:bodyPr>
            <a:normAutofit/>
          </a:bodyPr>
          <a:lstStyle>
            <a:lvl1pPr marL="0" indent="0">
              <a:buFont typeface="Verdana" panose="020B0604030504040204" pitchFamily="34" charset="0"/>
              <a:buNone/>
              <a:defRPr sz="1200"/>
            </a:lvl1pPr>
            <a:lvl2pPr>
              <a:defRPr baseline="0"/>
            </a:lvl2pPr>
          </a:lstStyle>
          <a:p>
            <a:pPr lvl="0"/>
            <a:r>
              <a:rPr lang="en-US" dirty="0"/>
              <a:t>Click to edit profile text</a:t>
            </a:r>
          </a:p>
        </p:txBody>
      </p:sp>
      <p:sp>
        <p:nvSpPr>
          <p:cNvPr id="9" name="Intro line"/>
          <p:cNvSpPr>
            <a:spLocks noGrp="1"/>
          </p:cNvSpPr>
          <p:nvPr>
            <p:ph type="body" sz="quarter" idx="11" hasCustomPrompt="1"/>
          </p:nvPr>
        </p:nvSpPr>
        <p:spPr>
          <a:xfrm>
            <a:off x="470825" y="3985788"/>
            <a:ext cx="2793076" cy="259251"/>
          </a:xfrm>
        </p:spPr>
        <p:txBody>
          <a:bodyPr>
            <a:normAutofit/>
          </a:bodyPr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name</a:t>
            </a:r>
          </a:p>
        </p:txBody>
      </p:sp>
      <p:sp>
        <p:nvSpPr>
          <p:cNvPr id="7" name="Sub-heading"/>
          <p:cNvSpPr>
            <a:spLocks noGrp="1"/>
          </p:cNvSpPr>
          <p:nvPr>
            <p:ph type="body" sz="quarter" idx="10" hasCustomPrompt="1"/>
          </p:nvPr>
        </p:nvSpPr>
        <p:spPr>
          <a:xfrm>
            <a:off x="575734" y="738188"/>
            <a:ext cx="11040533" cy="37782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GB" noProof="0" dirty="0"/>
              <a:t>Click to add sub-heading</a:t>
            </a:r>
          </a:p>
        </p:txBody>
      </p:sp>
      <p:sp>
        <p:nvSpPr>
          <p:cNvPr id="2" name="Heading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11040533" cy="333741"/>
          </a:xfrm>
        </p:spPr>
        <p:txBody>
          <a:bodyPr anchor="ctr">
            <a:noAutofit/>
          </a:bodyPr>
          <a:lstStyle>
            <a:lvl1pPr>
              <a:defRPr sz="2100" baseline="0"/>
            </a:lvl1pPr>
          </a:lstStyle>
          <a:p>
            <a:r>
              <a:rPr lang="en-GB" noProof="0" dirty="0"/>
              <a:t>Click to add Heading</a:t>
            </a:r>
          </a:p>
        </p:txBody>
      </p:sp>
      <p:sp>
        <p:nvSpPr>
          <p:cNvPr id="10" name="Intro line"/>
          <p:cNvSpPr>
            <a:spLocks noGrp="1"/>
          </p:cNvSpPr>
          <p:nvPr>
            <p:ph type="body" sz="quarter" idx="12" hasCustomPrompt="1"/>
          </p:nvPr>
        </p:nvSpPr>
        <p:spPr>
          <a:xfrm>
            <a:off x="470825" y="4254778"/>
            <a:ext cx="2793076" cy="259251"/>
          </a:xfrm>
        </p:spPr>
        <p:txBody>
          <a:bodyPr>
            <a:normAutofit/>
          </a:bodyPr>
          <a:lstStyle>
            <a:lvl1pPr marL="0" indent="0">
              <a:buNone/>
              <a:defRPr sz="1200" b="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job title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575734" y="2105760"/>
            <a:ext cx="2688167" cy="169016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Click to add profile picture here</a:t>
            </a:r>
          </a:p>
        </p:txBody>
      </p:sp>
      <p:sp>
        <p:nvSpPr>
          <p:cNvPr id="12" name="Main content placeholder"/>
          <p:cNvSpPr>
            <a:spLocks noGrp="1"/>
          </p:cNvSpPr>
          <p:nvPr>
            <p:ph idx="14" hasCustomPrompt="1"/>
          </p:nvPr>
        </p:nvSpPr>
        <p:spPr>
          <a:xfrm>
            <a:off x="8928100" y="4708862"/>
            <a:ext cx="2677179" cy="1522533"/>
          </a:xfrm>
        </p:spPr>
        <p:txBody>
          <a:bodyPr>
            <a:normAutofit/>
          </a:bodyPr>
          <a:lstStyle>
            <a:lvl1pPr marL="0" indent="0">
              <a:buFont typeface="Verdana" panose="020B0604030504040204" pitchFamily="34" charset="0"/>
              <a:buNone/>
              <a:defRPr sz="1200"/>
            </a:lvl1pPr>
            <a:lvl2pPr>
              <a:defRPr baseline="0"/>
            </a:lvl2pPr>
          </a:lstStyle>
          <a:p>
            <a:pPr lvl="0"/>
            <a:r>
              <a:rPr lang="en-US" dirty="0"/>
              <a:t>Click to edit profile text</a:t>
            </a:r>
          </a:p>
        </p:txBody>
      </p:sp>
      <p:sp>
        <p:nvSpPr>
          <p:cNvPr id="14" name="Intro line"/>
          <p:cNvSpPr>
            <a:spLocks noGrp="1"/>
          </p:cNvSpPr>
          <p:nvPr>
            <p:ph type="body" sz="quarter" idx="15" hasCustomPrompt="1"/>
          </p:nvPr>
        </p:nvSpPr>
        <p:spPr>
          <a:xfrm>
            <a:off x="8832851" y="3985788"/>
            <a:ext cx="2790960" cy="259251"/>
          </a:xfrm>
        </p:spPr>
        <p:txBody>
          <a:bodyPr>
            <a:normAutofit/>
          </a:bodyPr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name</a:t>
            </a:r>
          </a:p>
        </p:txBody>
      </p:sp>
      <p:sp>
        <p:nvSpPr>
          <p:cNvPr id="15" name="Intro line"/>
          <p:cNvSpPr>
            <a:spLocks noGrp="1"/>
          </p:cNvSpPr>
          <p:nvPr>
            <p:ph type="body" sz="quarter" idx="16" hasCustomPrompt="1"/>
          </p:nvPr>
        </p:nvSpPr>
        <p:spPr>
          <a:xfrm>
            <a:off x="8843839" y="4259753"/>
            <a:ext cx="2772428" cy="259251"/>
          </a:xfrm>
        </p:spPr>
        <p:txBody>
          <a:bodyPr>
            <a:normAutofit/>
          </a:bodyPr>
          <a:lstStyle>
            <a:lvl1pPr marL="0" indent="0">
              <a:buNone/>
              <a:defRPr sz="1200" b="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job title</a:t>
            </a:r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7" hasCustomPrompt="1"/>
          </p:nvPr>
        </p:nvSpPr>
        <p:spPr>
          <a:xfrm>
            <a:off x="8928100" y="2105880"/>
            <a:ext cx="2688901" cy="16988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Click to add profile picture here</a:t>
            </a:r>
          </a:p>
        </p:txBody>
      </p:sp>
      <p:sp>
        <p:nvSpPr>
          <p:cNvPr id="13" name="Main content placeholder"/>
          <p:cNvSpPr>
            <a:spLocks noGrp="1"/>
          </p:cNvSpPr>
          <p:nvPr>
            <p:ph idx="18" hasCustomPrompt="1"/>
          </p:nvPr>
        </p:nvSpPr>
        <p:spPr>
          <a:xfrm>
            <a:off x="3250469" y="4703886"/>
            <a:ext cx="2793076" cy="1522533"/>
          </a:xfrm>
        </p:spPr>
        <p:txBody>
          <a:bodyPr>
            <a:normAutofit/>
          </a:bodyPr>
          <a:lstStyle>
            <a:lvl1pPr marL="0" indent="0">
              <a:buFont typeface="Verdana" panose="020B0604030504040204" pitchFamily="34" charset="0"/>
              <a:buNone/>
              <a:defRPr sz="1200"/>
            </a:lvl1pPr>
            <a:lvl2pPr>
              <a:defRPr baseline="0"/>
            </a:lvl2pPr>
          </a:lstStyle>
          <a:p>
            <a:pPr lvl="0"/>
            <a:r>
              <a:rPr lang="en-US" dirty="0"/>
              <a:t>Click to edit profile text</a:t>
            </a:r>
          </a:p>
        </p:txBody>
      </p:sp>
      <p:sp>
        <p:nvSpPr>
          <p:cNvPr id="17" name="Intro line"/>
          <p:cNvSpPr>
            <a:spLocks noGrp="1"/>
          </p:cNvSpPr>
          <p:nvPr>
            <p:ph type="body" sz="quarter" idx="19" hasCustomPrompt="1"/>
          </p:nvPr>
        </p:nvSpPr>
        <p:spPr>
          <a:xfrm>
            <a:off x="3250469" y="3985788"/>
            <a:ext cx="2793076" cy="259251"/>
          </a:xfrm>
        </p:spPr>
        <p:txBody>
          <a:bodyPr>
            <a:normAutofit/>
          </a:bodyPr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name</a:t>
            </a:r>
          </a:p>
        </p:txBody>
      </p:sp>
      <p:sp>
        <p:nvSpPr>
          <p:cNvPr id="18" name="Intro line"/>
          <p:cNvSpPr>
            <a:spLocks noGrp="1"/>
          </p:cNvSpPr>
          <p:nvPr>
            <p:ph type="body" sz="quarter" idx="20" hasCustomPrompt="1"/>
          </p:nvPr>
        </p:nvSpPr>
        <p:spPr>
          <a:xfrm>
            <a:off x="3250469" y="4254778"/>
            <a:ext cx="2793076" cy="259251"/>
          </a:xfrm>
        </p:spPr>
        <p:txBody>
          <a:bodyPr>
            <a:normAutofit/>
          </a:bodyPr>
          <a:lstStyle>
            <a:lvl1pPr marL="0" indent="0">
              <a:buNone/>
              <a:defRPr sz="1200" b="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job title</a:t>
            </a:r>
          </a:p>
        </p:txBody>
      </p:sp>
      <p:sp>
        <p:nvSpPr>
          <p:cNvPr id="19" name="Picture Placeholder 5"/>
          <p:cNvSpPr>
            <a:spLocks noGrp="1"/>
          </p:cNvSpPr>
          <p:nvPr>
            <p:ph type="pic" sz="quarter" idx="21" hasCustomPrompt="1"/>
          </p:nvPr>
        </p:nvSpPr>
        <p:spPr>
          <a:xfrm>
            <a:off x="3355378" y="2105760"/>
            <a:ext cx="2688167" cy="169016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Click to add profile picture here</a:t>
            </a:r>
          </a:p>
        </p:txBody>
      </p:sp>
      <p:sp>
        <p:nvSpPr>
          <p:cNvPr id="20" name="Main content placeholder"/>
          <p:cNvSpPr>
            <a:spLocks noGrp="1"/>
          </p:cNvSpPr>
          <p:nvPr>
            <p:ph idx="22" hasCustomPrompt="1"/>
          </p:nvPr>
        </p:nvSpPr>
        <p:spPr>
          <a:xfrm>
            <a:off x="6030113" y="4703886"/>
            <a:ext cx="2793076" cy="1522533"/>
          </a:xfrm>
        </p:spPr>
        <p:txBody>
          <a:bodyPr>
            <a:normAutofit/>
          </a:bodyPr>
          <a:lstStyle>
            <a:lvl1pPr marL="0" indent="0">
              <a:buFont typeface="Verdana" panose="020B0604030504040204" pitchFamily="34" charset="0"/>
              <a:buNone/>
              <a:defRPr sz="1200"/>
            </a:lvl1pPr>
            <a:lvl2pPr>
              <a:defRPr baseline="0"/>
            </a:lvl2pPr>
          </a:lstStyle>
          <a:p>
            <a:pPr lvl="0"/>
            <a:r>
              <a:rPr lang="en-US" dirty="0"/>
              <a:t>Click to edit profile text</a:t>
            </a:r>
          </a:p>
        </p:txBody>
      </p:sp>
      <p:sp>
        <p:nvSpPr>
          <p:cNvPr id="21" name="Intro line"/>
          <p:cNvSpPr>
            <a:spLocks noGrp="1"/>
          </p:cNvSpPr>
          <p:nvPr>
            <p:ph type="body" sz="quarter" idx="23" hasCustomPrompt="1"/>
          </p:nvPr>
        </p:nvSpPr>
        <p:spPr>
          <a:xfrm>
            <a:off x="6030113" y="3985788"/>
            <a:ext cx="2793076" cy="259251"/>
          </a:xfrm>
        </p:spPr>
        <p:txBody>
          <a:bodyPr>
            <a:normAutofit/>
          </a:bodyPr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name</a:t>
            </a:r>
          </a:p>
        </p:txBody>
      </p:sp>
      <p:sp>
        <p:nvSpPr>
          <p:cNvPr id="22" name="Intro line"/>
          <p:cNvSpPr>
            <a:spLocks noGrp="1"/>
          </p:cNvSpPr>
          <p:nvPr>
            <p:ph type="body" sz="quarter" idx="24" hasCustomPrompt="1"/>
          </p:nvPr>
        </p:nvSpPr>
        <p:spPr>
          <a:xfrm>
            <a:off x="6030113" y="4254778"/>
            <a:ext cx="2793076" cy="259251"/>
          </a:xfrm>
        </p:spPr>
        <p:txBody>
          <a:bodyPr>
            <a:normAutofit/>
          </a:bodyPr>
          <a:lstStyle>
            <a:lvl1pPr marL="0" indent="0">
              <a:buNone/>
              <a:defRPr sz="1200" b="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job title</a:t>
            </a:r>
          </a:p>
        </p:txBody>
      </p:sp>
      <p:sp>
        <p:nvSpPr>
          <p:cNvPr id="23" name="Picture Placeholder 5"/>
          <p:cNvSpPr>
            <a:spLocks noGrp="1"/>
          </p:cNvSpPr>
          <p:nvPr>
            <p:ph type="pic" sz="quarter" idx="25" hasCustomPrompt="1"/>
          </p:nvPr>
        </p:nvSpPr>
        <p:spPr>
          <a:xfrm>
            <a:off x="6135022" y="2105760"/>
            <a:ext cx="2688167" cy="169016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Click to add profile picture here</a:t>
            </a:r>
          </a:p>
        </p:txBody>
      </p:sp>
      <p:sp>
        <p:nvSpPr>
          <p:cNvPr id="25" name="Slide Number Placeholder 6"/>
          <p:cNvSpPr>
            <a:spLocks noGrp="1"/>
          </p:cNvSpPr>
          <p:nvPr>
            <p:ph type="sldNum" sz="quarter" idx="27"/>
          </p:nvPr>
        </p:nvSpPr>
        <p:spPr>
          <a:xfrm>
            <a:off x="10726600" y="6441900"/>
            <a:ext cx="1060256" cy="273050"/>
          </a:xfrm>
        </p:spPr>
        <p:txBody>
          <a:bodyPr/>
          <a:lstStyle/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Eversheds Sutherland</a:t>
            </a:r>
            <a:endParaRPr lang="en-US" sz="800" b="0" dirty="0"/>
          </a:p>
        </p:txBody>
      </p:sp>
      <p:sp>
        <p:nvSpPr>
          <p:cNvPr id="29" name="TextBox 28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|</a:t>
            </a:r>
            <a:r>
              <a:rPr lang="en-GB" sz="800" b="1" dirty="0"/>
              <a:t> </a:t>
            </a:r>
            <a:fld id="{D07651DE-A5AE-4719-8C43-E555B61BA8E8}" type="datetime3">
              <a:rPr lang="en-US" sz="800" b="1" smtClean="0"/>
              <a:t>31 January 2019</a:t>
            </a:fld>
            <a:r>
              <a:rPr lang="en-US" sz="800" b="1" dirty="0"/>
              <a:t> </a:t>
            </a:r>
            <a:r>
              <a:rPr lang="en-GB" sz="800" b="1" dirty="0"/>
              <a:t>|</a:t>
            </a:r>
            <a:endParaRPr lang="en-US" sz="800" b="0" dirty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28"/>
          </p:nvPr>
        </p:nvSpPr>
        <p:spPr>
          <a:xfrm>
            <a:off x="3125110" y="6493125"/>
            <a:ext cx="7524000" cy="18816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20747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09" userDrawn="1">
          <p15:clr>
            <a:srgbClr val="FBAE40"/>
          </p15:clr>
        </p15:guide>
        <p15:guide id="2" orient="horz" pos="1321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11040533" cy="430456"/>
          </a:xfrm>
          <a:ln>
            <a:noFill/>
          </a:ln>
        </p:spPr>
        <p:txBody>
          <a:bodyPr anchor="ctr"/>
          <a:lstStyle>
            <a:lvl1pPr>
              <a:defRPr/>
            </a:lvl1pPr>
          </a:lstStyle>
          <a:p>
            <a:r>
              <a:rPr lang="en-GB" noProof="0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975002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 for particip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70" t="11720" r="3530" b="31327"/>
          <a:stretch/>
        </p:blipFill>
        <p:spPr>
          <a:xfrm>
            <a:off x="0" y="-675"/>
            <a:ext cx="12193200" cy="6858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11040533" cy="430456"/>
          </a:xfrm>
          <a:ln>
            <a:noFill/>
          </a:ln>
        </p:spPr>
        <p:txBody>
          <a:bodyPr anchor="ctr"/>
          <a:lstStyle>
            <a:lvl1pPr>
              <a:defRPr/>
            </a:lvl1pPr>
          </a:lstStyle>
          <a:p>
            <a:r>
              <a:rPr lang="en-GB" noProof="0" dirty="0"/>
              <a:t>Add title (eg Thank you for your participation)</a:t>
            </a:r>
          </a:p>
        </p:txBody>
      </p:sp>
    </p:spTree>
    <p:extLst>
      <p:ext uri="{BB962C8B-B14F-4D97-AF65-F5344CB8AC3E}">
        <p14:creationId xmlns:p14="http://schemas.microsoft.com/office/powerpoint/2010/main" val="27219460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>
          <a:xfrm>
            <a:off x="10726600" y="6441900"/>
            <a:ext cx="1060256" cy="273050"/>
          </a:xfrm>
        </p:spPr>
        <p:txBody>
          <a:bodyPr/>
          <a:lstStyle/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Eversheds Sutherland</a:t>
            </a:r>
            <a:endParaRPr lang="en-US" sz="800" b="0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|</a:t>
            </a:r>
            <a:r>
              <a:rPr lang="en-GB" sz="800" b="1" dirty="0"/>
              <a:t> </a:t>
            </a:r>
            <a:fld id="{D07651DE-A5AE-4719-8C43-E555B61BA8E8}" type="datetime3">
              <a:rPr lang="en-US" sz="800" b="1" smtClean="0"/>
              <a:t>31 January 2019</a:t>
            </a:fld>
            <a:r>
              <a:rPr lang="en-US" sz="800" b="1" dirty="0"/>
              <a:t> </a:t>
            </a:r>
            <a:r>
              <a:rPr lang="en-GB" sz="800" b="1" dirty="0"/>
              <a:t>|</a:t>
            </a:r>
            <a:endParaRPr lang="en-US" sz="800" b="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3125110" y="6493125"/>
            <a:ext cx="7524000" cy="18816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45131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fographics Qu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-heading"/>
          <p:cNvSpPr>
            <a:spLocks noGrp="1"/>
          </p:cNvSpPr>
          <p:nvPr>
            <p:ph type="body" sz="quarter" idx="10" hasCustomPrompt="1"/>
          </p:nvPr>
        </p:nvSpPr>
        <p:spPr>
          <a:xfrm>
            <a:off x="575734" y="738188"/>
            <a:ext cx="11040533" cy="37782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Click to add sub-heading</a:t>
            </a:r>
          </a:p>
        </p:txBody>
      </p:sp>
      <p:sp>
        <p:nvSpPr>
          <p:cNvPr id="2" name="Heading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11040533" cy="333741"/>
          </a:xfrm>
        </p:spPr>
        <p:txBody>
          <a:bodyPr anchor="ctr">
            <a:noAutofit/>
          </a:bodyPr>
          <a:lstStyle>
            <a:lvl1pPr>
              <a:defRPr sz="2100" baseline="0"/>
            </a:lvl1pPr>
          </a:lstStyle>
          <a:p>
            <a:r>
              <a:rPr lang="en-US" dirty="0"/>
              <a:t>Click to add Heading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575734" y="2749830"/>
            <a:ext cx="5120529" cy="2713220"/>
            <a:chOff x="431800" y="2165214"/>
            <a:chExt cx="3840397" cy="2713220"/>
          </a:xfrm>
          <a:solidFill>
            <a:schemeClr val="accent1"/>
          </a:solidFill>
        </p:grpSpPr>
        <p:sp>
          <p:nvSpPr>
            <p:cNvPr id="4" name="Rounded Rectangular Callout 3"/>
            <p:cNvSpPr/>
            <p:nvPr/>
          </p:nvSpPr>
          <p:spPr>
            <a:xfrm>
              <a:off x="431800" y="2165214"/>
              <a:ext cx="3840397" cy="2713220"/>
            </a:xfrm>
            <a:prstGeom prst="wedgeRoundRectCallout">
              <a:avLst>
                <a:gd name="adj1" fmla="val 33228"/>
                <a:gd name="adj2" fmla="val 77969"/>
                <a:gd name="adj3" fmla="val 166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noProof="0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431800" y="2165214"/>
              <a:ext cx="3840397" cy="2713220"/>
            </a:xfrm>
            <a:prstGeom prst="roundRect">
              <a:avLst>
                <a:gd name="adj" fmla="val 285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noProof="0" dirty="0"/>
            </a:p>
          </p:txBody>
        </p:sp>
      </p:grpSp>
      <p:grpSp>
        <p:nvGrpSpPr>
          <p:cNvPr id="27" name="Group 26"/>
          <p:cNvGrpSpPr/>
          <p:nvPr/>
        </p:nvGrpSpPr>
        <p:grpSpPr>
          <a:xfrm flipH="1">
            <a:off x="6272586" y="1233488"/>
            <a:ext cx="5120529" cy="2713220"/>
            <a:chOff x="431800" y="2165214"/>
            <a:chExt cx="3840397" cy="2713220"/>
          </a:xfrm>
          <a:solidFill>
            <a:schemeClr val="accent3"/>
          </a:solidFill>
        </p:grpSpPr>
        <p:sp>
          <p:nvSpPr>
            <p:cNvPr id="28" name="Rounded Rectangular Callout 27"/>
            <p:cNvSpPr/>
            <p:nvPr/>
          </p:nvSpPr>
          <p:spPr>
            <a:xfrm>
              <a:off x="431800" y="2165214"/>
              <a:ext cx="3840397" cy="2713220"/>
            </a:xfrm>
            <a:prstGeom prst="wedgeRoundRectCallout">
              <a:avLst>
                <a:gd name="adj1" fmla="val 33228"/>
                <a:gd name="adj2" fmla="val 77969"/>
                <a:gd name="adj3" fmla="val 166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noProof="0" dirty="0"/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431800" y="2165214"/>
              <a:ext cx="3840397" cy="2713220"/>
            </a:xfrm>
            <a:prstGeom prst="roundRect">
              <a:avLst>
                <a:gd name="adj" fmla="val 285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noProof="0" dirty="0"/>
            </a:p>
          </p:txBody>
        </p:sp>
      </p:grpSp>
      <p:sp>
        <p:nvSpPr>
          <p:cNvPr id="31" name="Text Placeholder 30"/>
          <p:cNvSpPr>
            <a:spLocks noGrp="1"/>
          </p:cNvSpPr>
          <p:nvPr>
            <p:ph type="body" sz="quarter" idx="27" hasCustomPrompt="1"/>
          </p:nvPr>
        </p:nvSpPr>
        <p:spPr>
          <a:xfrm>
            <a:off x="910167" y="3097396"/>
            <a:ext cx="4425951" cy="1564545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 your quote here</a:t>
            </a:r>
          </a:p>
        </p:txBody>
      </p:sp>
      <p:sp>
        <p:nvSpPr>
          <p:cNvPr id="32" name="Text Placeholder 30"/>
          <p:cNvSpPr>
            <a:spLocks noGrp="1"/>
          </p:cNvSpPr>
          <p:nvPr>
            <p:ph type="body" sz="quarter" idx="28" hasCustomPrompt="1"/>
          </p:nvPr>
        </p:nvSpPr>
        <p:spPr>
          <a:xfrm>
            <a:off x="910166" y="4676933"/>
            <a:ext cx="4425951" cy="2351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Name of Quote Author here</a:t>
            </a:r>
          </a:p>
        </p:txBody>
      </p:sp>
      <p:sp>
        <p:nvSpPr>
          <p:cNvPr id="33" name="Text Placeholder 30"/>
          <p:cNvSpPr>
            <a:spLocks noGrp="1"/>
          </p:cNvSpPr>
          <p:nvPr>
            <p:ph type="body" sz="quarter" idx="29" hasCustomPrompt="1"/>
          </p:nvPr>
        </p:nvSpPr>
        <p:spPr>
          <a:xfrm>
            <a:off x="910166" y="4912073"/>
            <a:ext cx="4425951" cy="2351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 b="0" i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Job Title of Quote Author here</a:t>
            </a:r>
          </a:p>
        </p:txBody>
      </p:sp>
      <p:sp>
        <p:nvSpPr>
          <p:cNvPr id="34" name="Text Placeholder 30"/>
          <p:cNvSpPr>
            <a:spLocks noGrp="1"/>
          </p:cNvSpPr>
          <p:nvPr>
            <p:ph type="body" sz="quarter" idx="30" hasCustomPrompt="1"/>
          </p:nvPr>
        </p:nvSpPr>
        <p:spPr>
          <a:xfrm>
            <a:off x="6619877" y="1542609"/>
            <a:ext cx="4425951" cy="1564545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 your quote here</a:t>
            </a:r>
          </a:p>
        </p:txBody>
      </p:sp>
      <p:sp>
        <p:nvSpPr>
          <p:cNvPr id="35" name="Text Placeholder 30"/>
          <p:cNvSpPr>
            <a:spLocks noGrp="1"/>
          </p:cNvSpPr>
          <p:nvPr>
            <p:ph type="body" sz="quarter" idx="31" hasCustomPrompt="1"/>
          </p:nvPr>
        </p:nvSpPr>
        <p:spPr>
          <a:xfrm>
            <a:off x="6619875" y="3122145"/>
            <a:ext cx="4425951" cy="2351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Name of Quote Author here</a:t>
            </a:r>
          </a:p>
        </p:txBody>
      </p:sp>
      <p:sp>
        <p:nvSpPr>
          <p:cNvPr id="36" name="Text Placeholder 30"/>
          <p:cNvSpPr>
            <a:spLocks noGrp="1"/>
          </p:cNvSpPr>
          <p:nvPr>
            <p:ph type="body" sz="quarter" idx="32" hasCustomPrompt="1"/>
          </p:nvPr>
        </p:nvSpPr>
        <p:spPr>
          <a:xfrm>
            <a:off x="6619875" y="3357285"/>
            <a:ext cx="4425951" cy="2351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 b="0" i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Job Title of Quote Author here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575734" y="2749830"/>
            <a:ext cx="5120529" cy="2713220"/>
            <a:chOff x="431800" y="2165214"/>
            <a:chExt cx="3840397" cy="2713220"/>
          </a:xfrm>
          <a:solidFill>
            <a:schemeClr val="accent1"/>
          </a:solidFill>
        </p:grpSpPr>
        <p:sp>
          <p:nvSpPr>
            <p:cNvPr id="21" name="Rounded Rectangular Callout 20"/>
            <p:cNvSpPr/>
            <p:nvPr userDrawn="1"/>
          </p:nvSpPr>
          <p:spPr>
            <a:xfrm>
              <a:off x="431800" y="2165214"/>
              <a:ext cx="3840397" cy="2713220"/>
            </a:xfrm>
            <a:prstGeom prst="wedgeRoundRectCallout">
              <a:avLst>
                <a:gd name="adj1" fmla="val 33228"/>
                <a:gd name="adj2" fmla="val 77969"/>
                <a:gd name="adj3" fmla="val 166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noProof="0" dirty="0"/>
            </a:p>
          </p:txBody>
        </p:sp>
        <p:sp>
          <p:nvSpPr>
            <p:cNvPr id="22" name="Rounded Rectangle 21"/>
            <p:cNvSpPr/>
            <p:nvPr userDrawn="1"/>
          </p:nvSpPr>
          <p:spPr>
            <a:xfrm>
              <a:off x="431800" y="2165214"/>
              <a:ext cx="3840397" cy="2713220"/>
            </a:xfrm>
            <a:prstGeom prst="roundRect">
              <a:avLst>
                <a:gd name="adj" fmla="val 285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noProof="0" dirty="0"/>
            </a:p>
          </p:txBody>
        </p:sp>
      </p:grpSp>
      <p:grpSp>
        <p:nvGrpSpPr>
          <p:cNvPr id="24" name="Group 23"/>
          <p:cNvGrpSpPr/>
          <p:nvPr userDrawn="1"/>
        </p:nvGrpSpPr>
        <p:grpSpPr>
          <a:xfrm flipH="1">
            <a:off x="6272586" y="1233488"/>
            <a:ext cx="5120529" cy="2713220"/>
            <a:chOff x="431800" y="2165214"/>
            <a:chExt cx="3840397" cy="2713220"/>
          </a:xfrm>
          <a:solidFill>
            <a:schemeClr val="accent4"/>
          </a:solidFill>
        </p:grpSpPr>
        <p:sp>
          <p:nvSpPr>
            <p:cNvPr id="25" name="Rounded Rectangular Callout 24"/>
            <p:cNvSpPr/>
            <p:nvPr userDrawn="1"/>
          </p:nvSpPr>
          <p:spPr>
            <a:xfrm>
              <a:off x="431800" y="2165214"/>
              <a:ext cx="3840397" cy="2713220"/>
            </a:xfrm>
            <a:prstGeom prst="wedgeRoundRectCallout">
              <a:avLst>
                <a:gd name="adj1" fmla="val 33228"/>
                <a:gd name="adj2" fmla="val 77969"/>
                <a:gd name="adj3" fmla="val 166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noProof="0" dirty="0"/>
            </a:p>
          </p:txBody>
        </p:sp>
        <p:sp>
          <p:nvSpPr>
            <p:cNvPr id="26" name="Rounded Rectangle 25"/>
            <p:cNvSpPr/>
            <p:nvPr userDrawn="1"/>
          </p:nvSpPr>
          <p:spPr>
            <a:xfrm>
              <a:off x="431800" y="2165214"/>
              <a:ext cx="3840397" cy="2713220"/>
            </a:xfrm>
            <a:prstGeom prst="roundRect">
              <a:avLst>
                <a:gd name="adj" fmla="val 285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noProof="0" dirty="0"/>
            </a:p>
          </p:txBody>
        </p:sp>
      </p:grpSp>
      <p:sp>
        <p:nvSpPr>
          <p:cNvPr id="37" name="Slide Number Placeholder 6"/>
          <p:cNvSpPr>
            <a:spLocks noGrp="1"/>
          </p:cNvSpPr>
          <p:nvPr>
            <p:ph type="sldNum" sz="quarter" idx="15"/>
          </p:nvPr>
        </p:nvSpPr>
        <p:spPr>
          <a:xfrm>
            <a:off x="10726600" y="6441900"/>
            <a:ext cx="1060256" cy="273050"/>
          </a:xfrm>
        </p:spPr>
        <p:txBody>
          <a:bodyPr/>
          <a:lstStyle/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0" name="TextBox 29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Eversheds Sutherland</a:t>
            </a:r>
            <a:endParaRPr lang="en-US" sz="800" b="0" dirty="0"/>
          </a:p>
        </p:txBody>
      </p:sp>
      <p:sp>
        <p:nvSpPr>
          <p:cNvPr id="40" name="TextBox 39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|</a:t>
            </a:r>
            <a:r>
              <a:rPr lang="en-GB" sz="800" b="1" dirty="0"/>
              <a:t> </a:t>
            </a:r>
            <a:fld id="{D07651DE-A5AE-4719-8C43-E555B61BA8E8}" type="datetime3">
              <a:rPr lang="en-US" sz="800" b="1" smtClean="0"/>
              <a:t>31 January 2019</a:t>
            </a:fld>
            <a:r>
              <a:rPr lang="en-US" sz="800" b="1" dirty="0"/>
              <a:t> </a:t>
            </a:r>
            <a:r>
              <a:rPr lang="en-GB" sz="800" b="1" dirty="0"/>
              <a:t>|</a:t>
            </a:r>
            <a:endParaRPr lang="en-US" sz="800" b="0" dirty="0"/>
          </a:p>
        </p:txBody>
      </p:sp>
      <p:sp>
        <p:nvSpPr>
          <p:cNvPr id="41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3125110" y="6493125"/>
            <a:ext cx="7524000" cy="18816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396043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09" userDrawn="1">
          <p15:clr>
            <a:srgbClr val="FBAE40"/>
          </p15:clr>
        </p15:guide>
        <p15:guide id="2" orient="horz" pos="132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co-brand bottom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 brand logo"/>
          <p:cNvSpPr>
            <a:spLocks noGrp="1"/>
          </p:cNvSpPr>
          <p:nvPr>
            <p:ph sz="quarter" idx="13" hasCustomPrompt="1"/>
          </p:nvPr>
        </p:nvSpPr>
        <p:spPr>
          <a:xfrm>
            <a:off x="575733" y="5978526"/>
            <a:ext cx="2783417" cy="47466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US" dirty="0"/>
              <a:t>Click to add co brand logo here</a:t>
            </a:r>
          </a:p>
        </p:txBody>
      </p:sp>
      <p:sp>
        <p:nvSpPr>
          <p:cNvPr id="2" name="Heartline"/>
          <p:cNvSpPr>
            <a:spLocks noGrp="1"/>
          </p:cNvSpPr>
          <p:nvPr>
            <p:ph type="ctrTitle" hasCustomPrompt="1"/>
          </p:nvPr>
        </p:nvSpPr>
        <p:spPr>
          <a:xfrm>
            <a:off x="1871134" y="404814"/>
            <a:ext cx="9745200" cy="615095"/>
          </a:xfrm>
        </p:spPr>
        <p:txBody>
          <a:bodyPr anchor="b">
            <a:noAutofit/>
          </a:bodyPr>
          <a:lstStyle>
            <a:lvl1pPr algn="l">
              <a:defRPr sz="2100" b="1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 to add </a:t>
            </a:r>
            <a:r>
              <a:rPr lang="en-GB" noProof="0" dirty="0" err="1"/>
              <a:t>Heartline</a:t>
            </a:r>
            <a:r>
              <a:rPr lang="en-GB" noProof="0" dirty="0"/>
              <a:t> here with two lines if needed</a:t>
            </a:r>
          </a:p>
        </p:txBody>
      </p:sp>
      <p:sp>
        <p:nvSpPr>
          <p:cNvPr id="3" name="Headline"/>
          <p:cNvSpPr>
            <a:spLocks noGrp="1"/>
          </p:cNvSpPr>
          <p:nvPr>
            <p:ph type="subTitle" idx="1" hasCustomPrompt="1"/>
          </p:nvPr>
        </p:nvSpPr>
        <p:spPr>
          <a:xfrm>
            <a:off x="1871134" y="1041884"/>
            <a:ext cx="9745200" cy="628654"/>
          </a:xfrm>
        </p:spPr>
        <p:txBody>
          <a:bodyPr>
            <a:noAutofit/>
          </a:bodyPr>
          <a:lstStyle>
            <a:lvl1pPr marL="0" indent="0" algn="l">
              <a:spcBef>
                <a:spcPts val="450"/>
              </a:spcBef>
              <a:spcAft>
                <a:spcPts val="0"/>
              </a:spcAft>
              <a:buNone/>
              <a:defRPr sz="21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to add Headline here with two lines if needed</a:t>
            </a:r>
          </a:p>
        </p:txBody>
      </p:sp>
      <p:sp>
        <p:nvSpPr>
          <p:cNvPr id="21" name="Date"/>
          <p:cNvSpPr>
            <a:spLocks noGrp="1"/>
          </p:cNvSpPr>
          <p:nvPr>
            <p:ph type="body" sz="quarter" idx="10" hasCustomPrompt="1"/>
          </p:nvPr>
        </p:nvSpPr>
        <p:spPr>
          <a:xfrm>
            <a:off x="1871133" y="2109784"/>
            <a:ext cx="5323211" cy="310687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1" baseline="0"/>
            </a:lvl1pPr>
          </a:lstStyle>
          <a:p>
            <a:pPr lvl="0"/>
            <a:r>
              <a:rPr lang="en-GB" noProof="0" dirty="0"/>
              <a:t>Date of Presentation</a:t>
            </a:r>
          </a:p>
        </p:txBody>
      </p:sp>
      <p:sp>
        <p:nvSpPr>
          <p:cNvPr id="22" name="Presenter Name"/>
          <p:cNvSpPr>
            <a:spLocks noGrp="1"/>
          </p:cNvSpPr>
          <p:nvPr>
            <p:ph type="body" sz="quarter" idx="11" hasCustomPrompt="1"/>
          </p:nvPr>
        </p:nvSpPr>
        <p:spPr>
          <a:xfrm>
            <a:off x="1871134" y="2472422"/>
            <a:ext cx="9745200" cy="290145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baseline="0"/>
            </a:lvl1pPr>
          </a:lstStyle>
          <a:p>
            <a:pPr lvl="0"/>
            <a:r>
              <a:rPr lang="en-GB" noProof="0" dirty="0"/>
              <a:t>Click to enter name of Presenter here</a:t>
            </a:r>
          </a:p>
        </p:txBody>
      </p:sp>
      <p:sp>
        <p:nvSpPr>
          <p:cNvPr id="23" name="Job title"/>
          <p:cNvSpPr>
            <a:spLocks noGrp="1"/>
          </p:cNvSpPr>
          <p:nvPr>
            <p:ph type="body" sz="quarter" idx="12" hasCustomPrompt="1"/>
          </p:nvPr>
        </p:nvSpPr>
        <p:spPr>
          <a:xfrm>
            <a:off x="1871134" y="2814517"/>
            <a:ext cx="9745200" cy="278560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1" baseline="0"/>
            </a:lvl1pPr>
          </a:lstStyle>
          <a:p>
            <a:pPr lvl="0"/>
            <a:r>
              <a:rPr lang="en-GB" noProof="0" dirty="0"/>
              <a:t>Click to enter Job Title here</a:t>
            </a:r>
          </a:p>
        </p:txBody>
      </p:sp>
      <p:sp>
        <p:nvSpPr>
          <p:cNvPr id="9" name="Primary Image"/>
          <p:cNvSpPr>
            <a:spLocks noGrp="1"/>
          </p:cNvSpPr>
          <p:nvPr>
            <p:ph type="pic" sz="quarter" idx="14" hasCustomPrompt="1"/>
          </p:nvPr>
        </p:nvSpPr>
        <p:spPr>
          <a:xfrm>
            <a:off x="7389600" y="3114000"/>
            <a:ext cx="4802400" cy="3744000"/>
          </a:xfrm>
        </p:spPr>
        <p:txBody>
          <a:bodyPr anchor="ctr"/>
          <a:lstStyle>
            <a:lvl1pPr marL="0" indent="0" algn="ctr">
              <a:buNone/>
              <a:defRPr sz="2000"/>
            </a:lvl1pPr>
          </a:lstStyle>
          <a:p>
            <a:r>
              <a:rPr lang="en-GB" noProof="0" dirty="0"/>
              <a:t>Please add a primary image from the Brand Library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32862" cy="37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7191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55" userDrawn="1">
          <p15:clr>
            <a:srgbClr val="FBAE40"/>
          </p15:clr>
        </p15:guide>
        <p15:guide id="2" pos="363" userDrawn="1">
          <p15:clr>
            <a:srgbClr val="FBAE40"/>
          </p15:clr>
        </p15:guide>
        <p15:guide id="3" pos="7317" userDrawn="1">
          <p15:clr>
            <a:srgbClr val="FBAE40"/>
          </p15:clr>
        </p15:guide>
        <p15:guide id="4" orient="horz" pos="4065" userDrawn="1">
          <p15:clr>
            <a:srgbClr val="FBAE40"/>
          </p15:clr>
        </p15:guide>
        <p15:guide id="5" pos="3840" userDrawn="1">
          <p15:clr>
            <a:srgbClr val="FBAE40"/>
          </p15:clr>
        </p15:guide>
        <p15:guide id="6" pos="3809" userDrawn="1">
          <p15:clr>
            <a:srgbClr val="FBAE40"/>
          </p15:clr>
        </p15:guide>
        <p15:guide id="7" pos="3871" userDrawn="1">
          <p15:clr>
            <a:srgbClr val="FBAE40"/>
          </p15:clr>
        </p15:guide>
        <p15:guide id="8" pos="4687" userDrawn="1">
          <p15:clr>
            <a:srgbClr val="FBAE40"/>
          </p15:clr>
        </p15:guide>
        <p15:guide id="9" pos="5564" userDrawn="1">
          <p15:clr>
            <a:srgbClr val="FBAE40"/>
          </p15:clr>
        </p15:guide>
        <p15:guide id="10" pos="6440" userDrawn="1">
          <p15:clr>
            <a:srgbClr val="FBAE40"/>
          </p15:clr>
        </p15:guide>
        <p15:guide id="11" pos="2993" userDrawn="1">
          <p15:clr>
            <a:srgbClr val="FBAE40"/>
          </p15:clr>
        </p15:guide>
        <p15:guide id="12" pos="4747" userDrawn="1">
          <p15:clr>
            <a:srgbClr val="FBAE40"/>
          </p15:clr>
        </p15:guide>
        <p15:guide id="13" pos="5624" userDrawn="1">
          <p15:clr>
            <a:srgbClr val="FBAE40"/>
          </p15:clr>
        </p15:guide>
        <p15:guide id="14" pos="6501" userDrawn="1">
          <p15:clr>
            <a:srgbClr val="FBAE40"/>
          </p15:clr>
        </p15:guide>
        <p15:guide id="15" pos="2933" userDrawn="1">
          <p15:clr>
            <a:srgbClr val="FBAE40"/>
          </p15:clr>
        </p15:guide>
        <p15:guide id="16" pos="2116" userDrawn="1">
          <p15:clr>
            <a:srgbClr val="FBAE40"/>
          </p15:clr>
        </p15:guide>
        <p15:guide id="17" pos="2056" userDrawn="1">
          <p15:clr>
            <a:srgbClr val="FBAE40"/>
          </p15:clr>
        </p15:guide>
        <p15:guide id="18" pos="1240" userDrawn="1">
          <p15:clr>
            <a:srgbClr val="FBAE40"/>
          </p15:clr>
        </p15:guide>
        <p15:guide id="19" pos="1179" userDrawn="1">
          <p15:clr>
            <a:srgbClr val="FBAE40"/>
          </p15:clr>
        </p15:guide>
        <p15:guide id="20" orient="horz" pos="1049" userDrawn="1">
          <p15:clr>
            <a:srgbClr val="FBAE40"/>
          </p15:clr>
        </p15:guide>
        <p15:guide id="21" orient="horz" pos="1321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403185" y="404813"/>
            <a:ext cx="4213083" cy="277812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1400" b="0" i="1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edit contact title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7403184" y="852488"/>
            <a:ext cx="4213083" cy="237758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bg1"/>
                </a:solidFill>
              </a:defRPr>
            </a:lvl1pPr>
            <a:lvl2pPr marL="342900" indent="0">
              <a:buNone/>
              <a:defRPr sz="1200" b="1">
                <a:solidFill>
                  <a:schemeClr val="bg1"/>
                </a:solidFill>
              </a:defRPr>
            </a:lvl2pPr>
            <a:lvl3pPr marL="685800" indent="0">
              <a:buNone/>
              <a:defRPr sz="1200" b="1">
                <a:solidFill>
                  <a:schemeClr val="bg1"/>
                </a:solidFill>
              </a:defRPr>
            </a:lvl3pPr>
            <a:lvl4pPr marL="1028700" indent="0">
              <a:buNone/>
              <a:defRPr sz="1200" b="1">
                <a:solidFill>
                  <a:schemeClr val="bg1"/>
                </a:solidFill>
              </a:defRPr>
            </a:lvl4pPr>
            <a:lvl5pPr marL="1371600" indent="0">
              <a:buNone/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/>
              <a:t>Click to add name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7403184" y="1097025"/>
            <a:ext cx="4213083" cy="56826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GB" sz="1400" b="0" kern="1200" baseline="0" noProof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1200" b="1">
                <a:solidFill>
                  <a:schemeClr val="bg1"/>
                </a:solidFill>
              </a:defRPr>
            </a:lvl2pPr>
            <a:lvl3pPr marL="685800" indent="0">
              <a:buNone/>
              <a:defRPr sz="1200" b="1">
                <a:solidFill>
                  <a:schemeClr val="bg1"/>
                </a:solidFill>
              </a:defRPr>
            </a:lvl3pPr>
            <a:lvl4pPr marL="1028700" indent="0">
              <a:buNone/>
              <a:defRPr sz="1200" b="1">
                <a:solidFill>
                  <a:schemeClr val="bg1"/>
                </a:solidFill>
              </a:defRPr>
            </a:lvl4pPr>
            <a:lvl5pPr marL="1371600" indent="0">
              <a:buNone/>
              <a:defRPr sz="1200" b="1">
                <a:solidFill>
                  <a:schemeClr val="bg1"/>
                </a:solidFill>
              </a:defRPr>
            </a:lvl5pPr>
          </a:lstStyle>
          <a:p>
            <a:pPr marL="0" lv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Verdana" panose="020B0604030504040204" pitchFamily="34" charset="0"/>
              <a:buNone/>
              <a:tabLst/>
            </a:pPr>
            <a:r>
              <a:rPr lang="en-GB" noProof="0" dirty="0"/>
              <a:t>Click to add job title, contact phone and e</a:t>
            </a:r>
            <a:r>
              <a:rPr lang="en-GB" sz="9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‑</a:t>
            </a:r>
            <a:r>
              <a:rPr lang="en-GB" noProof="0" dirty="0"/>
              <a:t>mail address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7402125" y="1858721"/>
            <a:ext cx="4213083" cy="94602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baseline="0">
                <a:solidFill>
                  <a:schemeClr val="bg1"/>
                </a:solidFill>
              </a:defRPr>
            </a:lvl1pPr>
            <a:lvl2pPr marL="342900" indent="0">
              <a:buNone/>
              <a:defRPr sz="1200" b="1">
                <a:solidFill>
                  <a:schemeClr val="bg1"/>
                </a:solidFill>
              </a:defRPr>
            </a:lvl2pPr>
            <a:lvl3pPr marL="685800" indent="0">
              <a:buNone/>
              <a:defRPr sz="1200" b="1">
                <a:solidFill>
                  <a:schemeClr val="bg1"/>
                </a:solidFill>
              </a:defRPr>
            </a:lvl3pPr>
            <a:lvl4pPr marL="1028700" indent="0">
              <a:buNone/>
              <a:defRPr sz="1200" b="1">
                <a:solidFill>
                  <a:schemeClr val="bg1"/>
                </a:solidFill>
              </a:defRPr>
            </a:lvl4pPr>
            <a:lvl5pPr marL="1371600" indent="0">
              <a:buNone/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/>
              <a:t>Click to add address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32862" cy="3708000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324169" y="5737379"/>
            <a:ext cx="60575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>
                <a:solidFill>
                  <a:schemeClr val="bg1"/>
                </a:solidFill>
              </a:rPr>
              <a:t>eversheds-sutherland.com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324169" y="6101618"/>
            <a:ext cx="8413431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800" b="0" i="0" dirty="0">
                <a:solidFill>
                  <a:schemeClr val="bg1"/>
                </a:solidFill>
              </a:rPr>
              <a:t>This information pack is intended as a guide only. Whilst the information it contains is believed to be correct, it is not a substitute for appropriate legal advice. Eversheds Sutherland (International) LLP can take no responsibility for actions taken based on the information contained in this pack.</a:t>
            </a:r>
          </a:p>
          <a:p>
            <a:pPr>
              <a:spcAft>
                <a:spcPts val="100"/>
              </a:spcAft>
            </a:pPr>
            <a:r>
              <a:rPr lang="en-GB" sz="800" b="0" i="0" dirty="0">
                <a:solidFill>
                  <a:schemeClr val="bg1"/>
                </a:solidFill>
              </a:rPr>
              <a:t>© Eversheds Sutherland 2019. All rights reserved.</a:t>
            </a:r>
            <a:endParaRPr lang="en-US" sz="800" b="0" i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30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co brand top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imary Image"/>
          <p:cNvSpPr>
            <a:spLocks noGrp="1"/>
          </p:cNvSpPr>
          <p:nvPr>
            <p:ph type="pic" sz="quarter" idx="14" hasCustomPrompt="1"/>
          </p:nvPr>
        </p:nvSpPr>
        <p:spPr>
          <a:xfrm>
            <a:off x="7389600" y="3114000"/>
            <a:ext cx="4802400" cy="3744000"/>
          </a:xfrm>
        </p:spPr>
        <p:txBody>
          <a:bodyPr anchor="ctr"/>
          <a:lstStyle>
            <a:lvl1pPr marL="0" indent="0" algn="ctr">
              <a:buNone/>
              <a:defRPr sz="2000"/>
            </a:lvl1pPr>
          </a:lstStyle>
          <a:p>
            <a:r>
              <a:rPr lang="en-GB" noProof="0" dirty="0"/>
              <a:t>Please add a primary image from the Brand Library</a:t>
            </a:r>
          </a:p>
        </p:txBody>
      </p:sp>
      <p:sp>
        <p:nvSpPr>
          <p:cNvPr id="18" name="Co brand logo"/>
          <p:cNvSpPr>
            <a:spLocks noGrp="1"/>
          </p:cNvSpPr>
          <p:nvPr>
            <p:ph sz="quarter" idx="13" hasCustomPrompt="1"/>
          </p:nvPr>
        </p:nvSpPr>
        <p:spPr>
          <a:xfrm>
            <a:off x="8832852" y="413362"/>
            <a:ext cx="2783417" cy="47466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noProof="0" dirty="0"/>
              <a:t>Click to add co brand logo here</a:t>
            </a:r>
          </a:p>
        </p:txBody>
      </p:sp>
      <p:sp>
        <p:nvSpPr>
          <p:cNvPr id="2" name="Heartline"/>
          <p:cNvSpPr>
            <a:spLocks noGrp="1"/>
          </p:cNvSpPr>
          <p:nvPr>
            <p:ph type="ctrTitle" hasCustomPrompt="1"/>
          </p:nvPr>
        </p:nvSpPr>
        <p:spPr>
          <a:xfrm>
            <a:off x="1871135" y="404814"/>
            <a:ext cx="6961716" cy="615095"/>
          </a:xfrm>
        </p:spPr>
        <p:txBody>
          <a:bodyPr anchor="b">
            <a:noAutofit/>
          </a:bodyPr>
          <a:lstStyle>
            <a:lvl1pPr algn="l">
              <a:defRPr sz="2100" b="1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 to add </a:t>
            </a:r>
            <a:r>
              <a:rPr lang="en-GB" noProof="0" dirty="0" err="1"/>
              <a:t>Heartline</a:t>
            </a:r>
            <a:r>
              <a:rPr lang="en-GB" noProof="0" dirty="0"/>
              <a:t> here with two lines if needed</a:t>
            </a:r>
          </a:p>
        </p:txBody>
      </p:sp>
      <p:sp>
        <p:nvSpPr>
          <p:cNvPr id="3" name="Headline"/>
          <p:cNvSpPr>
            <a:spLocks noGrp="1"/>
          </p:cNvSpPr>
          <p:nvPr>
            <p:ph type="subTitle" idx="1" hasCustomPrompt="1"/>
          </p:nvPr>
        </p:nvSpPr>
        <p:spPr>
          <a:xfrm>
            <a:off x="1871135" y="1041884"/>
            <a:ext cx="6961717" cy="628654"/>
          </a:xfrm>
        </p:spPr>
        <p:txBody>
          <a:bodyPr>
            <a:noAutofit/>
          </a:bodyPr>
          <a:lstStyle>
            <a:lvl1pPr marL="0" indent="0" algn="l">
              <a:spcBef>
                <a:spcPts val="450"/>
              </a:spcBef>
              <a:spcAft>
                <a:spcPts val="0"/>
              </a:spcAft>
              <a:buNone/>
              <a:defRPr sz="21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to add Headline here with two lines if needed</a:t>
            </a:r>
          </a:p>
        </p:txBody>
      </p:sp>
      <p:sp>
        <p:nvSpPr>
          <p:cNvPr id="21" name="Date"/>
          <p:cNvSpPr>
            <a:spLocks noGrp="1"/>
          </p:cNvSpPr>
          <p:nvPr>
            <p:ph type="body" sz="quarter" idx="10" hasCustomPrompt="1"/>
          </p:nvPr>
        </p:nvSpPr>
        <p:spPr>
          <a:xfrm>
            <a:off x="1871133" y="2109784"/>
            <a:ext cx="5323211" cy="310687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1" baseline="0"/>
            </a:lvl1pPr>
          </a:lstStyle>
          <a:p>
            <a:pPr lvl="0"/>
            <a:r>
              <a:rPr lang="en-GB" noProof="0" dirty="0"/>
              <a:t>Date of Presentation</a:t>
            </a:r>
          </a:p>
        </p:txBody>
      </p:sp>
      <p:sp>
        <p:nvSpPr>
          <p:cNvPr id="22" name="Presenter Name"/>
          <p:cNvSpPr>
            <a:spLocks noGrp="1"/>
          </p:cNvSpPr>
          <p:nvPr>
            <p:ph type="body" sz="quarter" idx="11" hasCustomPrompt="1"/>
          </p:nvPr>
        </p:nvSpPr>
        <p:spPr>
          <a:xfrm>
            <a:off x="1871134" y="2472422"/>
            <a:ext cx="9745200" cy="290145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baseline="0"/>
            </a:lvl1pPr>
          </a:lstStyle>
          <a:p>
            <a:pPr lvl="0"/>
            <a:r>
              <a:rPr lang="en-GB" noProof="0" dirty="0"/>
              <a:t>Click to enter name of Presenter here</a:t>
            </a:r>
          </a:p>
        </p:txBody>
      </p:sp>
      <p:sp>
        <p:nvSpPr>
          <p:cNvPr id="23" name="Job title"/>
          <p:cNvSpPr>
            <a:spLocks noGrp="1"/>
          </p:cNvSpPr>
          <p:nvPr>
            <p:ph type="body" sz="quarter" idx="12" hasCustomPrompt="1"/>
          </p:nvPr>
        </p:nvSpPr>
        <p:spPr>
          <a:xfrm>
            <a:off x="1871134" y="2814517"/>
            <a:ext cx="9745200" cy="278560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1" baseline="0"/>
            </a:lvl1pPr>
          </a:lstStyle>
          <a:p>
            <a:pPr lvl="0"/>
            <a:r>
              <a:rPr lang="en-GB" noProof="0" dirty="0"/>
              <a:t>Click to enter Job Title here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32862" cy="37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26653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55" userDrawn="1">
          <p15:clr>
            <a:srgbClr val="FBAE40"/>
          </p15:clr>
        </p15:guide>
        <p15:guide id="2" pos="363" userDrawn="1">
          <p15:clr>
            <a:srgbClr val="FBAE40"/>
          </p15:clr>
        </p15:guide>
        <p15:guide id="3" pos="7317" userDrawn="1">
          <p15:clr>
            <a:srgbClr val="FBAE40"/>
          </p15:clr>
        </p15:guide>
        <p15:guide id="4" orient="horz" pos="4065" userDrawn="1">
          <p15:clr>
            <a:srgbClr val="FBAE40"/>
          </p15:clr>
        </p15:guide>
        <p15:guide id="5" pos="3840" userDrawn="1">
          <p15:clr>
            <a:srgbClr val="FBAE40"/>
          </p15:clr>
        </p15:guide>
        <p15:guide id="6" pos="3809" userDrawn="1">
          <p15:clr>
            <a:srgbClr val="FBAE40"/>
          </p15:clr>
        </p15:guide>
        <p15:guide id="7" pos="3871" userDrawn="1">
          <p15:clr>
            <a:srgbClr val="FBAE40"/>
          </p15:clr>
        </p15:guide>
        <p15:guide id="8" pos="4687" userDrawn="1">
          <p15:clr>
            <a:srgbClr val="FBAE40"/>
          </p15:clr>
        </p15:guide>
        <p15:guide id="9" pos="5564" userDrawn="1">
          <p15:clr>
            <a:srgbClr val="FBAE40"/>
          </p15:clr>
        </p15:guide>
        <p15:guide id="10" pos="6440" userDrawn="1">
          <p15:clr>
            <a:srgbClr val="FBAE40"/>
          </p15:clr>
        </p15:guide>
        <p15:guide id="11" pos="2993" userDrawn="1">
          <p15:clr>
            <a:srgbClr val="FBAE40"/>
          </p15:clr>
        </p15:guide>
        <p15:guide id="12" pos="4747" userDrawn="1">
          <p15:clr>
            <a:srgbClr val="FBAE40"/>
          </p15:clr>
        </p15:guide>
        <p15:guide id="13" pos="5624" userDrawn="1">
          <p15:clr>
            <a:srgbClr val="FBAE40"/>
          </p15:clr>
        </p15:guide>
        <p15:guide id="14" pos="6501" userDrawn="1">
          <p15:clr>
            <a:srgbClr val="FBAE40"/>
          </p15:clr>
        </p15:guide>
        <p15:guide id="15" pos="2933" userDrawn="1">
          <p15:clr>
            <a:srgbClr val="FBAE40"/>
          </p15:clr>
        </p15:guide>
        <p15:guide id="16" pos="2116" userDrawn="1">
          <p15:clr>
            <a:srgbClr val="FBAE40"/>
          </p15:clr>
        </p15:guide>
        <p15:guide id="17" pos="2056" userDrawn="1">
          <p15:clr>
            <a:srgbClr val="FBAE40"/>
          </p15:clr>
        </p15:guide>
        <p15:guide id="18" pos="1240" userDrawn="1">
          <p15:clr>
            <a:srgbClr val="FBAE40"/>
          </p15:clr>
        </p15:guide>
        <p15:guide id="19" pos="1179" userDrawn="1">
          <p15:clr>
            <a:srgbClr val="FBAE40"/>
          </p15:clr>
        </p15:guide>
        <p15:guide id="20" orient="horz" pos="1049" userDrawn="1">
          <p15:clr>
            <a:srgbClr val="FBAE40"/>
          </p15:clr>
        </p15:guide>
        <p15:guide id="21" orient="horz" pos="1321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ing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11040533" cy="333741"/>
          </a:xfrm>
        </p:spPr>
        <p:txBody>
          <a:bodyPr anchor="ctr">
            <a:noAutofit/>
          </a:bodyPr>
          <a:lstStyle>
            <a:lvl1pPr>
              <a:defRPr sz="2100" baseline="0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 to add Agenda heading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7535334" y="1233488"/>
            <a:ext cx="4080933" cy="5219700"/>
          </a:xfrm>
        </p:spPr>
        <p:txBody>
          <a:bodyPr anchor="ctr"/>
          <a:lstStyle>
            <a:lvl1pPr marL="0" indent="0" algn="ctr">
              <a:buNone/>
              <a:defRPr baseline="0"/>
            </a:lvl1pPr>
          </a:lstStyle>
          <a:p>
            <a:r>
              <a:rPr lang="en-GB" noProof="0" dirty="0"/>
              <a:t>Please add a primary image from the Brand Library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575734" y="1233488"/>
            <a:ext cx="6667500" cy="5219700"/>
          </a:xfrm>
        </p:spPr>
        <p:txBody>
          <a:bodyPr/>
          <a:lstStyle/>
          <a:p>
            <a:pPr lvl="0"/>
            <a:r>
              <a:rPr lang="en-GB" noProof="0" dirty="0"/>
              <a:t>Click to add agenda item here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5"/>
          </p:nvPr>
        </p:nvSpPr>
        <p:spPr>
          <a:xfrm>
            <a:off x="10726600" y="6441900"/>
            <a:ext cx="1060256" cy="273050"/>
          </a:xfrm>
        </p:spPr>
        <p:txBody>
          <a:bodyPr/>
          <a:lstStyle/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Eversheds Sutherland</a:t>
            </a:r>
            <a:endParaRPr lang="en-US" sz="800" b="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|</a:t>
            </a:r>
            <a:r>
              <a:rPr lang="en-GB" sz="800" b="1" dirty="0"/>
              <a:t> </a:t>
            </a:r>
            <a:fld id="{D07651DE-A5AE-4719-8C43-E555B61BA8E8}" type="datetime3">
              <a:rPr lang="en-US" sz="800" b="1" smtClean="0"/>
              <a:t>31 January 2019</a:t>
            </a:fld>
            <a:r>
              <a:rPr lang="en-US" sz="800" b="1" dirty="0"/>
              <a:t> </a:t>
            </a:r>
            <a:r>
              <a:rPr lang="en-GB" sz="800" b="1" dirty="0"/>
              <a:t>|</a:t>
            </a:r>
            <a:endParaRPr lang="en-US" sz="800" b="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3125110" y="6493125"/>
            <a:ext cx="7524000" cy="18816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06394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7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Slide with coloured backgroun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in content placeholder"/>
          <p:cNvSpPr>
            <a:spLocks noGrp="1"/>
          </p:cNvSpPr>
          <p:nvPr>
            <p:ph idx="1" hasCustomPrompt="1"/>
          </p:nvPr>
        </p:nvSpPr>
        <p:spPr>
          <a:xfrm>
            <a:off x="575734" y="1233488"/>
            <a:ext cx="11040533" cy="5219700"/>
          </a:xfrm>
        </p:spPr>
        <p:txBody>
          <a:bodyPr/>
          <a:lstStyle>
            <a:lvl1pPr marL="360000" indent="-360000">
              <a:buClr>
                <a:schemeClr val="bg1"/>
              </a:buClr>
              <a:buFont typeface="Verdana" panose="020B0604030504040204" pitchFamily="34" charset="0"/>
              <a:buChar char="−"/>
              <a:defRPr>
                <a:solidFill>
                  <a:schemeClr val="bg1"/>
                </a:solidFill>
              </a:defRPr>
            </a:lvl1pPr>
            <a:lvl2pPr>
              <a:defRPr baseline="0"/>
            </a:lvl2pPr>
          </a:lstStyle>
          <a:p>
            <a:pPr lvl="0"/>
            <a:r>
              <a:rPr lang="en-GB" noProof="0" dirty="0"/>
              <a:t>Click to add agenda item here</a:t>
            </a:r>
          </a:p>
        </p:txBody>
      </p:sp>
      <p:sp>
        <p:nvSpPr>
          <p:cNvPr id="2" name="Heading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11040533" cy="333741"/>
          </a:xfrm>
        </p:spPr>
        <p:txBody>
          <a:bodyPr anchor="ctr">
            <a:noAutofit/>
          </a:bodyPr>
          <a:lstStyle>
            <a:lvl1pPr>
              <a:defRPr sz="21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add Agenda heading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5"/>
          </p:nvPr>
        </p:nvSpPr>
        <p:spPr>
          <a:xfrm>
            <a:off x="10726600" y="6441900"/>
            <a:ext cx="1060256" cy="2730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</a:rPr>
              <a:t>Eversheds Sutherland</a:t>
            </a:r>
            <a:endParaRPr lang="en-US" sz="800" b="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</a:rPr>
              <a:t>|</a:t>
            </a:r>
            <a:r>
              <a:rPr lang="en-GB" sz="800" b="1" dirty="0">
                <a:solidFill>
                  <a:schemeClr val="bg1"/>
                </a:solidFill>
              </a:rPr>
              <a:t> </a:t>
            </a:r>
            <a:fld id="{D07651DE-A5AE-4719-8C43-E555B61BA8E8}" type="datetime3">
              <a:rPr lang="en-US" sz="800" b="1" smtClean="0">
                <a:solidFill>
                  <a:schemeClr val="bg1"/>
                </a:solidFill>
              </a:rPr>
              <a:t>31 January 2019</a:t>
            </a:fld>
            <a:r>
              <a:rPr lang="en-US" sz="800" b="1" dirty="0">
                <a:solidFill>
                  <a:schemeClr val="bg1"/>
                </a:solidFill>
              </a:rPr>
              <a:t> </a:t>
            </a:r>
            <a:r>
              <a:rPr lang="en-GB" sz="800" b="1" dirty="0">
                <a:solidFill>
                  <a:schemeClr val="bg1"/>
                </a:solidFill>
              </a:rPr>
              <a:t>|</a:t>
            </a:r>
            <a:endParaRPr lang="en-US" sz="800" b="0" dirty="0">
              <a:solidFill>
                <a:schemeClr val="bg1"/>
              </a:solidFill>
            </a:endParaRPr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3125110" y="6493125"/>
            <a:ext cx="7524000" cy="1881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660779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77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in content placeholder"/>
          <p:cNvSpPr>
            <a:spLocks noGrp="1"/>
          </p:cNvSpPr>
          <p:nvPr>
            <p:ph idx="1" hasCustomPrompt="1"/>
          </p:nvPr>
        </p:nvSpPr>
        <p:spPr>
          <a:xfrm>
            <a:off x="575734" y="1233488"/>
            <a:ext cx="11040533" cy="5219700"/>
          </a:xfrm>
        </p:spPr>
        <p:txBody>
          <a:bodyPr/>
          <a:lstStyle>
            <a:lvl1pPr marL="360363" indent="-360363">
              <a:buClr>
                <a:schemeClr val="accent1"/>
              </a:buClr>
              <a:buFont typeface="+mj-lt"/>
              <a:buAutoNum type="arabicPeriod"/>
              <a:defRPr b="0">
                <a:solidFill>
                  <a:schemeClr val="accent1"/>
                </a:solidFill>
              </a:defRPr>
            </a:lvl1pPr>
            <a:lvl2pPr marL="623888" indent="-280988">
              <a:buClr>
                <a:schemeClr val="accent1"/>
              </a:buClr>
              <a:buFont typeface="Verdana" panose="020B0604030504040204" pitchFamily="34" charset="0"/>
              <a:buChar char="−"/>
              <a:defRPr baseline="0">
                <a:solidFill>
                  <a:schemeClr val="accent1"/>
                </a:solidFill>
              </a:defRPr>
            </a:lvl2pPr>
          </a:lstStyle>
          <a:p>
            <a:pPr lvl="0"/>
            <a:r>
              <a:rPr lang="en-US" dirty="0"/>
              <a:t>Click to add item here</a:t>
            </a:r>
          </a:p>
          <a:p>
            <a:pPr lvl="1"/>
            <a:r>
              <a:rPr lang="en-US" dirty="0"/>
              <a:t>Sub item runs here</a:t>
            </a:r>
          </a:p>
        </p:txBody>
      </p:sp>
      <p:sp>
        <p:nvSpPr>
          <p:cNvPr id="2" name="Heading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11040533" cy="333741"/>
          </a:xfrm>
        </p:spPr>
        <p:txBody>
          <a:bodyPr anchor="ctr">
            <a:noAutofit/>
          </a:bodyPr>
          <a:lstStyle>
            <a:lvl1pPr>
              <a:defRPr sz="21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Contents heading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5"/>
          </p:nvPr>
        </p:nvSpPr>
        <p:spPr>
          <a:xfrm>
            <a:off x="10726600" y="6441900"/>
            <a:ext cx="1060256" cy="273050"/>
          </a:xfrm>
        </p:spPr>
        <p:txBody>
          <a:bodyPr/>
          <a:lstStyle/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Eversheds Sutherland</a:t>
            </a:r>
            <a:endParaRPr lang="en-US" sz="800" b="0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|</a:t>
            </a:r>
            <a:r>
              <a:rPr lang="en-GB" sz="800" b="1" dirty="0"/>
              <a:t> </a:t>
            </a:r>
            <a:fld id="{D07651DE-A5AE-4719-8C43-E555B61BA8E8}" type="datetime3">
              <a:rPr lang="en-US" sz="800" b="1" smtClean="0"/>
              <a:t>31 January 2019</a:t>
            </a:fld>
            <a:r>
              <a:rPr lang="en-US" sz="800" b="1" dirty="0"/>
              <a:t> </a:t>
            </a:r>
            <a:r>
              <a:rPr lang="en-GB" sz="800" b="1" dirty="0"/>
              <a:t>|</a:t>
            </a:r>
            <a:endParaRPr lang="en-US" sz="800" b="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3125110" y="6493125"/>
            <a:ext cx="7524000" cy="18816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258703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7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s Slide with coloured backgroun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in content placeholder"/>
          <p:cNvSpPr>
            <a:spLocks noGrp="1"/>
          </p:cNvSpPr>
          <p:nvPr>
            <p:ph idx="1" hasCustomPrompt="1"/>
          </p:nvPr>
        </p:nvSpPr>
        <p:spPr>
          <a:xfrm>
            <a:off x="575734" y="1233488"/>
            <a:ext cx="11040533" cy="5219700"/>
          </a:xfrm>
        </p:spPr>
        <p:txBody>
          <a:bodyPr/>
          <a:lstStyle>
            <a:lvl1pPr marL="360363" indent="-360363">
              <a:buClr>
                <a:schemeClr val="bg1"/>
              </a:buClr>
              <a:buFont typeface="+mj-lt"/>
              <a:buAutoNum type="arabicPeriod"/>
              <a:defRPr baseline="0">
                <a:solidFill>
                  <a:schemeClr val="bg1"/>
                </a:solidFill>
              </a:defRPr>
            </a:lvl1pPr>
            <a:lvl2pPr marL="623888" indent="-280988">
              <a:buClr>
                <a:schemeClr val="bg1"/>
              </a:buClr>
              <a:buFont typeface="Verdana" panose="020B0604030504040204" pitchFamily="34" charset="0"/>
              <a:buChar char="−"/>
              <a:defRPr baseline="0">
                <a:solidFill>
                  <a:schemeClr val="bg1"/>
                </a:solidFill>
              </a:defRPr>
            </a:lvl2pPr>
          </a:lstStyle>
          <a:p>
            <a:pPr lvl="0"/>
            <a:r>
              <a:rPr lang="en-GB" noProof="0" dirty="0"/>
              <a:t>Click to add item here</a:t>
            </a:r>
          </a:p>
          <a:p>
            <a:pPr lvl="1"/>
            <a:r>
              <a:rPr lang="en-GB" noProof="0" dirty="0"/>
              <a:t>Sub item runs here</a:t>
            </a:r>
          </a:p>
        </p:txBody>
      </p:sp>
      <p:sp>
        <p:nvSpPr>
          <p:cNvPr id="2" name="Heading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11040533" cy="333741"/>
          </a:xfrm>
        </p:spPr>
        <p:txBody>
          <a:bodyPr anchor="ctr">
            <a:noAutofit/>
          </a:bodyPr>
          <a:lstStyle>
            <a:lvl1pPr>
              <a:defRPr sz="21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add Contents heading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5"/>
          </p:nvPr>
        </p:nvSpPr>
        <p:spPr>
          <a:xfrm>
            <a:off x="10726600" y="6441900"/>
            <a:ext cx="1060256" cy="2730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</a:rPr>
              <a:t>Eversheds Sutherland</a:t>
            </a:r>
            <a:endParaRPr lang="en-US" sz="800" b="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</a:rPr>
              <a:t>|</a:t>
            </a:r>
            <a:r>
              <a:rPr lang="en-GB" sz="800" b="1" dirty="0">
                <a:solidFill>
                  <a:schemeClr val="bg1"/>
                </a:solidFill>
              </a:rPr>
              <a:t> </a:t>
            </a:r>
            <a:fld id="{D07651DE-A5AE-4719-8C43-E555B61BA8E8}" type="datetime3">
              <a:rPr lang="en-US" sz="800" b="1" smtClean="0">
                <a:solidFill>
                  <a:schemeClr val="bg1"/>
                </a:solidFill>
              </a:rPr>
              <a:t>31 January 2019</a:t>
            </a:fld>
            <a:r>
              <a:rPr lang="en-US" sz="800" b="1" dirty="0">
                <a:solidFill>
                  <a:schemeClr val="bg1"/>
                </a:solidFill>
              </a:rPr>
              <a:t> </a:t>
            </a:r>
            <a:r>
              <a:rPr lang="en-GB" sz="800" b="1" dirty="0">
                <a:solidFill>
                  <a:schemeClr val="bg1"/>
                </a:solidFill>
              </a:rPr>
              <a:t>|</a:t>
            </a:r>
            <a:endParaRPr lang="en-US" sz="800" b="0" dirty="0">
              <a:solidFill>
                <a:schemeClr val="bg1"/>
              </a:solidFill>
            </a:endParaRPr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3125110" y="6493125"/>
            <a:ext cx="7524000" cy="1881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84601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7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tro line"/>
          <p:cNvSpPr>
            <a:spLocks noGrp="1"/>
          </p:cNvSpPr>
          <p:nvPr>
            <p:ph type="body" sz="quarter" idx="11" hasCustomPrompt="1"/>
          </p:nvPr>
        </p:nvSpPr>
        <p:spPr>
          <a:xfrm>
            <a:off x="601839" y="2097088"/>
            <a:ext cx="11040533" cy="4175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/>
              <a:t>Click to add Intro item here</a:t>
            </a:r>
          </a:p>
        </p:txBody>
      </p:sp>
      <p:sp>
        <p:nvSpPr>
          <p:cNvPr id="7" name="Sub-heading"/>
          <p:cNvSpPr>
            <a:spLocks noGrp="1"/>
          </p:cNvSpPr>
          <p:nvPr>
            <p:ph type="body" sz="quarter" idx="10" hasCustomPrompt="1"/>
          </p:nvPr>
        </p:nvSpPr>
        <p:spPr>
          <a:xfrm>
            <a:off x="575734" y="738188"/>
            <a:ext cx="11040533" cy="37782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GB" noProof="0" dirty="0"/>
              <a:t>Click to add sub-heading</a:t>
            </a:r>
          </a:p>
        </p:txBody>
      </p:sp>
      <p:sp>
        <p:nvSpPr>
          <p:cNvPr id="2" name="Heading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11040533" cy="333741"/>
          </a:xfrm>
        </p:spPr>
        <p:txBody>
          <a:bodyPr anchor="ctr">
            <a:noAutofit/>
          </a:bodyPr>
          <a:lstStyle>
            <a:lvl1pPr>
              <a:defRPr sz="2100" baseline="0"/>
            </a:lvl1pPr>
          </a:lstStyle>
          <a:p>
            <a:r>
              <a:rPr lang="en-GB" noProof="0" dirty="0"/>
              <a:t>Click to add Heading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601134" y="2514601"/>
            <a:ext cx="11040533" cy="360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10726600" y="6441900"/>
            <a:ext cx="1060256" cy="273050"/>
          </a:xfrm>
        </p:spPr>
        <p:txBody>
          <a:bodyPr/>
          <a:lstStyle/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Eversheds Sutherland</a:t>
            </a:r>
            <a:endParaRPr lang="en-US" sz="800" b="0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|</a:t>
            </a:r>
            <a:r>
              <a:rPr lang="en-GB" sz="800" b="1" dirty="0"/>
              <a:t> </a:t>
            </a:r>
            <a:fld id="{D07651DE-A5AE-4719-8C43-E555B61BA8E8}" type="datetime3">
              <a:rPr lang="en-US" sz="800" b="1" smtClean="0"/>
              <a:t>31 January 2019</a:t>
            </a:fld>
            <a:r>
              <a:rPr lang="en-US" sz="800" b="1" dirty="0"/>
              <a:t> </a:t>
            </a:r>
            <a:r>
              <a:rPr lang="en-GB" sz="800" b="1" dirty="0"/>
              <a:t>|</a:t>
            </a:r>
            <a:endParaRPr lang="en-US" sz="800" b="0" dirty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3125110" y="6493125"/>
            <a:ext cx="7524000" cy="18816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2429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595" y="404814"/>
            <a:ext cx="11034672" cy="3337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5734" y="2101850"/>
            <a:ext cx="1104053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0752000" y="6480000"/>
            <a:ext cx="1060256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880000" y="6480000"/>
            <a:ext cx="7413544" cy="188160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3803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3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  <p:sldLayoutId id="2147483822" r:id="rId18"/>
    <p:sldLayoutId id="2147483823" r:id="rId19"/>
    <p:sldLayoutId id="2147483824" r:id="rId20"/>
    <p:sldLayoutId id="2147483825" r:id="rId21"/>
    <p:sldLayoutId id="2147483826" r:id="rId22"/>
    <p:sldLayoutId id="2147483827" r:id="rId23"/>
    <p:sldLayoutId id="2147483828" r:id="rId24"/>
    <p:sldLayoutId id="2147483829" r:id="rId25"/>
    <p:sldLayoutId id="2147483830" r:id="rId26"/>
    <p:sldLayoutId id="2147483835" r:id="rId27"/>
    <p:sldLayoutId id="2147483831" r:id="rId28"/>
    <p:sldLayoutId id="2147483832" r:id="rId29"/>
    <p:sldLayoutId id="2147483833" r:id="rId30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1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685800" rtl="0" eaLnBrk="1" latinLnBrk="0" hangingPunct="1">
        <a:lnSpc>
          <a:spcPct val="100000"/>
        </a:lnSpc>
        <a:spcBef>
          <a:spcPts val="1200"/>
        </a:spcBef>
        <a:spcAft>
          <a:spcPts val="0"/>
        </a:spcAft>
        <a:buClr>
          <a:schemeClr val="accent1"/>
        </a:buClr>
        <a:buFont typeface="Verdana" panose="020B0604030504040204" pitchFamily="34" charset="0"/>
        <a:buChar char="─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pos="3871" userDrawn="1">
          <p15:clr>
            <a:srgbClr val="F26B43"/>
          </p15:clr>
        </p15:guide>
        <p15:guide id="3" pos="3809" userDrawn="1">
          <p15:clr>
            <a:srgbClr val="F26B43"/>
          </p15:clr>
        </p15:guide>
        <p15:guide id="4" pos="4687" userDrawn="1">
          <p15:clr>
            <a:srgbClr val="F26B43"/>
          </p15:clr>
        </p15:guide>
        <p15:guide id="5" pos="4747" userDrawn="1">
          <p15:clr>
            <a:srgbClr val="F26B43"/>
          </p15:clr>
        </p15:guide>
        <p15:guide id="6" pos="5564" userDrawn="1">
          <p15:clr>
            <a:srgbClr val="F26B43"/>
          </p15:clr>
        </p15:guide>
        <p15:guide id="7" pos="5624" userDrawn="1">
          <p15:clr>
            <a:srgbClr val="F26B43"/>
          </p15:clr>
        </p15:guide>
        <p15:guide id="8" pos="6440" userDrawn="1">
          <p15:clr>
            <a:srgbClr val="F26B43"/>
          </p15:clr>
        </p15:guide>
        <p15:guide id="9" pos="6501" userDrawn="1">
          <p15:clr>
            <a:srgbClr val="F26B43"/>
          </p15:clr>
        </p15:guide>
        <p15:guide id="10" pos="7317" userDrawn="1">
          <p15:clr>
            <a:srgbClr val="F26B43"/>
          </p15:clr>
        </p15:guide>
        <p15:guide id="11" pos="2993" userDrawn="1">
          <p15:clr>
            <a:srgbClr val="F26B43"/>
          </p15:clr>
        </p15:guide>
        <p15:guide id="12" pos="2933" userDrawn="1">
          <p15:clr>
            <a:srgbClr val="F26B43"/>
          </p15:clr>
        </p15:guide>
        <p15:guide id="13" pos="2116" userDrawn="1">
          <p15:clr>
            <a:srgbClr val="F26B43"/>
          </p15:clr>
        </p15:guide>
        <p15:guide id="14" pos="2056" userDrawn="1">
          <p15:clr>
            <a:srgbClr val="F26B43"/>
          </p15:clr>
        </p15:guide>
        <p15:guide id="15" pos="1240" userDrawn="1">
          <p15:clr>
            <a:srgbClr val="F26B43"/>
          </p15:clr>
        </p15:guide>
        <p15:guide id="16" pos="1179" userDrawn="1">
          <p15:clr>
            <a:srgbClr val="F26B43"/>
          </p15:clr>
        </p15:guide>
        <p15:guide id="17" pos="363" userDrawn="1">
          <p15:clr>
            <a:srgbClr val="F26B43"/>
          </p15:clr>
        </p15:guide>
        <p15:guide id="18" orient="horz" pos="255" userDrawn="1">
          <p15:clr>
            <a:srgbClr val="F26B43"/>
          </p15:clr>
        </p15:guide>
        <p15:guide id="19" orient="horz" pos="4065" userDrawn="1">
          <p15:clr>
            <a:srgbClr val="F26B43"/>
          </p15:clr>
        </p15:guide>
        <p15:guide id="20" orient="horz" pos="1321" userDrawn="1">
          <p15:clr>
            <a:srgbClr val="F26B43"/>
          </p15:clr>
        </p15:guide>
        <p15:guide id="21" orient="horz" pos="777" userDrawn="1">
          <p15:clr>
            <a:srgbClr val="F26B43"/>
          </p15:clr>
        </p15:guide>
        <p15:guide id="22" orient="horz" pos="10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SINKING FUNDS AND EXTRACARE FACILITIES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24 January 2019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Phillip Tunney 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Partner </a:t>
            </a:r>
          </a:p>
        </p:txBody>
      </p:sp>
    </p:spTree>
    <p:extLst>
      <p:ext uri="{BB962C8B-B14F-4D97-AF65-F5344CB8AC3E}">
        <p14:creationId xmlns:p14="http://schemas.microsoft.com/office/powerpoint/2010/main" val="18660626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Next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3F1EFBE-6FC5-4E3B-A532-A391AE8323A1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592668" y="1473201"/>
            <a:ext cx="11040533" cy="36036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100" dirty="0"/>
              <a:t>Transparency is key </a:t>
            </a:r>
          </a:p>
          <a:p>
            <a:endParaRPr lang="en-GB" sz="2100" dirty="0"/>
          </a:p>
          <a:p>
            <a:r>
              <a:rPr lang="en-GB" sz="2100" dirty="0"/>
              <a:t>New Code?</a:t>
            </a:r>
          </a:p>
          <a:p>
            <a:r>
              <a:rPr lang="en-GB" sz="2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8242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Questions</a:t>
            </a:r>
            <a:r>
              <a:rPr lang="en-GB" dirty="0"/>
              <a:t>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3F1EFBE-6FC5-4E3B-A532-A391AE8323A1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1052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EvershedsEnd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Phillip Tunney	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Partner - PhillipTunney@eversheds-sutherland.com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0" y="6477001"/>
            <a:ext cx="1905000" cy="16927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GB" sz="500" dirty="0">
              <a:solidFill>
                <a:srgbClr val="FFFF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0" y="6477000"/>
            <a:ext cx="1905000" cy="16927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GB" sz="500">
                <a:solidFill>
                  <a:srgbClr val="FFFFFF"/>
                </a:solidFill>
              </a:rPr>
              <a:t>MAN_003-#3828879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00" y="6477000"/>
            <a:ext cx="1905000" cy="16927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GB" sz="500">
                <a:solidFill>
                  <a:srgbClr val="FFFFFF"/>
                </a:solidFill>
              </a:rPr>
              <a:t>MAN_003-#3828879</a:t>
            </a:r>
          </a:p>
        </p:txBody>
      </p:sp>
    </p:spTree>
    <p:extLst>
      <p:ext uri="{BB962C8B-B14F-4D97-AF65-F5344CB8AC3E}">
        <p14:creationId xmlns:p14="http://schemas.microsoft.com/office/powerpoint/2010/main" val="2293823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Joe Bloggs </a:t>
            </a: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752" y="556815"/>
            <a:ext cx="3902248" cy="4642080"/>
          </a:xfr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3F1EFBE-6FC5-4E3B-A532-A391AE8323A1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899" y="1174472"/>
            <a:ext cx="12797808" cy="417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562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Sinking Funds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3F1EFBE-6FC5-4E3B-A532-A391AE8323A1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575733" y="1449387"/>
            <a:ext cx="11040533" cy="36036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1400" i="1" dirty="0"/>
          </a:p>
          <a:p>
            <a:pPr algn="ctr"/>
            <a:endParaRPr lang="en-GB" sz="1400" i="1" dirty="0"/>
          </a:p>
          <a:p>
            <a:pPr algn="ctr"/>
            <a:r>
              <a:rPr lang="en-GB" sz="2100" i="1" dirty="0"/>
              <a:t>“An account or fund operated by the landlord as part of the service charge arrangements of a lease and is intended to:</a:t>
            </a:r>
          </a:p>
          <a:p>
            <a:pPr algn="ctr"/>
            <a:r>
              <a:rPr lang="en-GB" sz="2100" i="1" dirty="0"/>
              <a:t>	(1) equalise the tenant’s annual service charges expenditure by spreading the cost of </a:t>
            </a:r>
            <a:r>
              <a:rPr lang="en-GB" sz="2100" b="1" i="1" u="sng" dirty="0"/>
              <a:t>non-annual expenditure</a:t>
            </a:r>
            <a:r>
              <a:rPr lang="en-GB" sz="2100" i="1" dirty="0"/>
              <a:t>, such as external redecoration, over a number of years; </a:t>
            </a:r>
          </a:p>
          <a:p>
            <a:pPr algn="ctr"/>
            <a:r>
              <a:rPr lang="en-GB" sz="2100" i="1" dirty="0"/>
              <a:t>	(2)	and/or to provide for the eventual </a:t>
            </a:r>
            <a:r>
              <a:rPr lang="en-GB" sz="2100" b="1" i="1" u="sng" dirty="0"/>
              <a:t>replacement of capital items</a:t>
            </a:r>
            <a:r>
              <a:rPr lang="en-GB" sz="2100" i="1" dirty="0"/>
              <a:t>.”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80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Pros and Cons of Sinking Funds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575734" y="863600"/>
            <a:ext cx="11040533" cy="5629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Pros </a:t>
            </a:r>
          </a:p>
          <a:p>
            <a:pPr marL="457200" indent="-457200">
              <a:buAutoNum type="arabicPeriod"/>
            </a:pPr>
            <a:r>
              <a:rPr lang="en-GB" dirty="0"/>
              <a:t>All occupiers contribute</a:t>
            </a:r>
          </a:p>
          <a:p>
            <a:pPr marL="457200" indent="-457200">
              <a:buAutoNum type="arabicPeriod"/>
            </a:pPr>
            <a:r>
              <a:rPr lang="en-GB" dirty="0"/>
              <a:t>Help reduce eventual costs of capital repairs </a:t>
            </a:r>
          </a:p>
          <a:p>
            <a:pPr marL="457200" indent="-457200">
              <a:buAutoNum type="arabicPeriod"/>
            </a:pPr>
            <a:r>
              <a:rPr lang="en-GB" dirty="0"/>
              <a:t>Interest </a:t>
            </a:r>
          </a:p>
          <a:p>
            <a:pPr marL="457200" indent="-457200">
              <a:buAutoNum type="arabicPeriod"/>
            </a:pPr>
            <a:r>
              <a:rPr lang="en-GB" dirty="0"/>
              <a:t>Held on trust</a:t>
            </a:r>
          </a:p>
          <a:p>
            <a:pPr marL="457200" indent="-457200">
              <a:buAutoNum type="arabicPeriod"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Cons</a:t>
            </a:r>
            <a:r>
              <a:rPr lang="en-GB" dirty="0"/>
              <a:t> </a:t>
            </a:r>
          </a:p>
          <a:p>
            <a:pPr marL="457200" indent="-457200">
              <a:buAutoNum type="arabicPeriod"/>
            </a:pPr>
            <a:r>
              <a:rPr lang="en-GB" dirty="0"/>
              <a:t>Increases annual costs for leaseholders</a:t>
            </a:r>
          </a:p>
          <a:p>
            <a:pPr marL="457200" indent="-457200">
              <a:buAutoNum type="arabicPeriod"/>
            </a:pPr>
            <a:r>
              <a:rPr lang="en-GB" dirty="0"/>
              <a:t>Tax</a:t>
            </a:r>
          </a:p>
          <a:p>
            <a:pPr marL="457200" indent="-457200">
              <a:buAutoNum type="arabicPeriod"/>
            </a:pPr>
            <a:r>
              <a:rPr lang="en-GB" dirty="0"/>
              <a:t>Administration costs</a:t>
            </a:r>
          </a:p>
          <a:p>
            <a:pPr marL="457200" indent="-457200">
              <a:buAutoNum type="arabicPeriod"/>
            </a:pPr>
            <a:r>
              <a:rPr lang="en-GB" dirty="0"/>
              <a:t>No guarantee money held in sinking fund will cover the full cost of the works</a:t>
            </a:r>
          </a:p>
          <a:p>
            <a:pPr marL="457200" indent="-457200">
              <a:buAutoNum type="arabicPeriod"/>
            </a:pPr>
            <a:r>
              <a:rPr lang="en-GB" dirty="0"/>
              <a:t> Scope for challenge under landlord and Tenant legislation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3F1EFBE-6FC5-4E3B-A532-A391AE8323A1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5458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Legislation</a:t>
            </a:r>
            <a:r>
              <a:rPr lang="en-GB" dirty="0"/>
              <a:t>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575734" y="1104901"/>
            <a:ext cx="11040533" cy="3603625"/>
          </a:xfrm>
        </p:spPr>
        <p:txBody>
          <a:bodyPr/>
          <a:lstStyle/>
          <a:p>
            <a:r>
              <a:rPr lang="en-GB" altLang="zh-CN" dirty="0"/>
              <a:t>Landlord and Tenant Act 1985  </a:t>
            </a:r>
          </a:p>
          <a:p>
            <a:pPr marL="0" indent="0">
              <a:buNone/>
            </a:pPr>
            <a:endParaRPr lang="en-GB" altLang="zh-CN" sz="2000" dirty="0"/>
          </a:p>
          <a:p>
            <a:pPr lvl="1"/>
            <a:r>
              <a:rPr lang="en-GB" altLang="zh-CN" sz="2000" dirty="0"/>
              <a:t>service charge must be reasonable </a:t>
            </a:r>
          </a:p>
          <a:p>
            <a:pPr marL="342900" lvl="1" indent="0">
              <a:buNone/>
            </a:pPr>
            <a:endParaRPr lang="en-GB" altLang="zh-CN" sz="2000" dirty="0"/>
          </a:p>
          <a:p>
            <a:pPr lvl="1"/>
            <a:r>
              <a:rPr lang="en-GB" altLang="zh-CN" sz="2000" dirty="0"/>
              <a:t>s20 consultation process</a:t>
            </a:r>
          </a:p>
          <a:p>
            <a:pPr marL="342900" lvl="1" indent="0">
              <a:buNone/>
            </a:pPr>
            <a:endParaRPr lang="en-GB" altLang="zh-CN" sz="2000" dirty="0"/>
          </a:p>
          <a:p>
            <a:pPr lvl="1"/>
            <a:r>
              <a:rPr lang="en-GB" altLang="zh-CN" sz="2000" dirty="0"/>
              <a:t>time scales for demanding service charge – 18 months</a:t>
            </a:r>
          </a:p>
          <a:p>
            <a:pPr lvl="1"/>
            <a:endParaRPr lang="en-GB" altLang="zh-CN" sz="2000" dirty="0"/>
          </a:p>
          <a:p>
            <a:pPr lvl="1"/>
            <a:r>
              <a:rPr lang="en-GB" altLang="zh-CN" sz="2000" dirty="0"/>
              <a:t>right to view service charge account </a:t>
            </a:r>
          </a:p>
          <a:p>
            <a:pPr lvl="1"/>
            <a:endParaRPr lang="zh-CN" altLang="en-US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3F1EFBE-6FC5-4E3B-A532-A391AE8323A1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6050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Event charges/fees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575734" y="1460501"/>
            <a:ext cx="11040533" cy="3603625"/>
          </a:xfrm>
        </p:spPr>
        <p:txBody>
          <a:bodyPr/>
          <a:lstStyle/>
          <a:p>
            <a:r>
              <a:rPr lang="en-GB" i="1" dirty="0"/>
              <a:t>“tax on the elderly” </a:t>
            </a:r>
            <a:r>
              <a:rPr lang="en-GB" dirty="0"/>
              <a:t>– Daily Express </a:t>
            </a:r>
          </a:p>
          <a:p>
            <a:endParaRPr lang="en-GB" dirty="0"/>
          </a:p>
          <a:p>
            <a:r>
              <a:rPr lang="en-GB" i="1" dirty="0"/>
              <a:t>“can add to the distress of bereaved relatives when elderly residents pass way” </a:t>
            </a:r>
            <a:r>
              <a:rPr lang="en-GB" dirty="0"/>
              <a:t>– The Daily Mail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3F1EFBE-6FC5-4E3B-A532-A391AE8323A1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129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Event Charges/Fees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575733" y="1511301"/>
            <a:ext cx="11040533" cy="3603625"/>
          </a:xfrm>
        </p:spPr>
        <p:txBody>
          <a:bodyPr/>
          <a:lstStyle/>
          <a:p>
            <a:pPr marL="0" indent="0">
              <a:buNone/>
            </a:pPr>
            <a:r>
              <a:rPr lang="en-GB" altLang="zh-CN" i="1" dirty="0"/>
              <a:t>“A fee payable on the occurrence of a defined event(such as resale or subletting) during the term of the lease. Event fees may be referred to by a variety of names including exit fees, transfer fees, deferred management fees, deferred service charge, contingency fee etc. Event fees can either be held in a sinking fund or alternatively, as reserves”</a:t>
            </a:r>
            <a:endParaRPr lang="en-GB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3F1EFBE-6FC5-4E3B-A532-A391AE8323A1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6069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Sinking Funds –vs- Event Charges/Fees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575734" y="1016001"/>
            <a:ext cx="11040533" cy="5308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u="sng" dirty="0"/>
              <a:t>Pros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GB" dirty="0"/>
              <a:t>Event charges have less restrictions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GB" dirty="0"/>
              <a:t>Flexibility for freeholders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GB" dirty="0"/>
              <a:t>Return on investment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GB" b="1" u="sng" dirty="0"/>
              <a:t>Cons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GB" dirty="0"/>
              <a:t>Lack of clarity and transparency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GB" dirty="0"/>
              <a:t>Capitalise on investment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3F1EFBE-6FC5-4E3B-A532-A391AE8323A1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5637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Law Commission Proposals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575734" y="1358901"/>
            <a:ext cx="11040533" cy="3603625"/>
          </a:xfrm>
        </p:spPr>
        <p:txBody>
          <a:bodyPr>
            <a:normAutofit lnSpcReduction="10000"/>
          </a:bodyPr>
          <a:lstStyle/>
          <a:p>
            <a:r>
              <a:rPr lang="en-GB" dirty="0"/>
              <a:t>New code of practice covering </a:t>
            </a:r>
          </a:p>
          <a:p>
            <a:pPr marL="0" indent="0">
              <a:buNone/>
            </a:pPr>
            <a:endParaRPr lang="en-GB" dirty="0"/>
          </a:p>
          <a:p>
            <a:pPr lvl="1"/>
            <a:r>
              <a:rPr lang="en-GB" dirty="0"/>
              <a:t>New definition of event fee landlord/operator and Leaseholder</a:t>
            </a:r>
          </a:p>
          <a:p>
            <a:pPr marL="342900" lvl="1" indent="0">
              <a:buNone/>
            </a:pPr>
            <a:endParaRPr lang="en-GB" dirty="0"/>
          </a:p>
          <a:p>
            <a:r>
              <a:rPr lang="en-GB" dirty="0"/>
              <a:t>When an event fee should be charged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 When the property is sold through the landlord/ operator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When the property is sold through an estate agent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3F1EFBE-6FC5-4E3B-A532-A391AE8323A1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9522336"/>
      </p:ext>
    </p:extLst>
  </p:cSld>
  <p:clrMapOvr>
    <a:masterClrMapping/>
  </p:clrMapOvr>
</p:sld>
</file>

<file path=ppt/theme/theme1.xml><?xml version="1.0" encoding="utf-8"?>
<a:theme xmlns:a="http://schemas.openxmlformats.org/drawingml/2006/main" name="Eversheds purple">
  <a:themeElements>
    <a:clrScheme name="evlime">
      <a:dk1>
        <a:srgbClr val="000000"/>
      </a:dk1>
      <a:lt1>
        <a:sysClr val="window" lastClr="FFFFFF"/>
      </a:lt1>
      <a:dk2>
        <a:srgbClr val="CD051D"/>
      </a:dk2>
      <a:lt2>
        <a:srgbClr val="FEC600"/>
      </a:lt2>
      <a:accent1>
        <a:srgbClr val="CAD100"/>
      </a:accent1>
      <a:accent2>
        <a:srgbClr val="0066B2"/>
      </a:accent2>
      <a:accent3>
        <a:srgbClr val="5BC5F2"/>
      </a:accent3>
      <a:accent4>
        <a:srgbClr val="2F912D"/>
      </a:accent4>
      <a:accent5>
        <a:srgbClr val="F39100"/>
      </a:accent5>
      <a:accent6>
        <a:srgbClr val="711F7E"/>
      </a:accent6>
      <a:hlink>
        <a:srgbClr val="E1326B"/>
      </a:hlink>
      <a:folHlink>
        <a:srgbClr val="BEC3C6"/>
      </a:folHlink>
    </a:clrScheme>
    <a:fontScheme name="All 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vershedsSutherland - 16x9 light green.potx" id="{7B3F6392-B2A3-4893-B130-6CA324506E8B}" vid="{C37C59E7-CA57-4852-9B87-11FED558EEE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EvershedsSutherland - 16x9 light green</Template>
  <TotalTime>354</TotalTime>
  <Words>345</Words>
  <Application>Microsoft Office PowerPoint</Application>
  <PresentationFormat>Widescreen</PresentationFormat>
  <Paragraphs>80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Calibri</vt:lpstr>
      <vt:lpstr>Verdana</vt:lpstr>
      <vt:lpstr>Eversheds purple</vt:lpstr>
      <vt:lpstr>SINKING FUNDS AND EXTRACARE FACILITIES</vt:lpstr>
      <vt:lpstr>Joe Bloggs </vt:lpstr>
      <vt:lpstr>Sinking Funds </vt:lpstr>
      <vt:lpstr>Pros and Cons of Sinking Funds </vt:lpstr>
      <vt:lpstr>Legislation </vt:lpstr>
      <vt:lpstr>Event charges/fees</vt:lpstr>
      <vt:lpstr>Event Charges/Fees</vt:lpstr>
      <vt:lpstr>Sinking Funds –vs- Event Charges/Fees</vt:lpstr>
      <vt:lpstr>Law Commission Proposals </vt:lpstr>
      <vt:lpstr>What Next</vt:lpstr>
      <vt:lpstr>Questions? </vt:lpstr>
      <vt:lpstr>PowerPoint Presentation</vt:lpstr>
    </vt:vector>
  </TitlesOfParts>
  <Company>Eversheds LLP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Eversheds Sutherland</dc:creator>
  <cp:lastModifiedBy>Housing LIN Comms</cp:lastModifiedBy>
  <cp:revision>22</cp:revision>
  <dcterms:created xsi:type="dcterms:W3CDTF">2019-01-22T13:20:08Z</dcterms:created>
  <dcterms:modified xsi:type="dcterms:W3CDTF">2019-01-31T09:45:12Z</dcterms:modified>
</cp:coreProperties>
</file>