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279" r:id="rId6"/>
    <p:sldId id="269" r:id="rId7"/>
    <p:sldId id="270" r:id="rId8"/>
    <p:sldId id="265" r:id="rId9"/>
    <p:sldId id="281" r:id="rId10"/>
    <p:sldId id="274" r:id="rId11"/>
    <p:sldId id="273" r:id="rId12"/>
    <p:sldId id="266" r:id="rId13"/>
    <p:sldId id="276" r:id="rId14"/>
    <p:sldId id="278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BE"/>
    <a:srgbClr val="8E8379"/>
    <a:srgbClr val="203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7279" autoAdjust="0"/>
  </p:normalViewPr>
  <p:slideViewPr>
    <p:cSldViewPr snapToGrid="0" snapToObjects="1">
      <p:cViewPr varScale="1">
        <p:scale>
          <a:sx n="89" d="100"/>
          <a:sy n="89" d="100"/>
        </p:scale>
        <p:origin x="-22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589E-010E-204E-B246-7F2BB515A521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7FE2-9D70-B844-8B2D-CDB71EAEF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2E83A-9544-460F-AA34-93EC612DDA96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52028-F3DD-481E-AB72-F8F8A6EDE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8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2028-F3DD-481E-AB72-F8F8A6EDEF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4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2028-F3DD-481E-AB72-F8F8A6EDEF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5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2B7-A686-4AEA-890C-480C2AC3291C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9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2B7-A686-4AEA-890C-480C2AC329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1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2B7-A686-4AEA-890C-480C2AC329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24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2028-F3DD-481E-AB72-F8F8A6EDEF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52028-F3DD-481E-AB72-F8F8A6EDEF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9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2B7-A686-4AEA-890C-480C2AC329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6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presenters_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571041"/>
            <a:ext cx="7772400" cy="1470025"/>
          </a:xfrm>
        </p:spPr>
        <p:txBody>
          <a:bodyPr>
            <a:normAutofit/>
          </a:bodyPr>
          <a:lstStyle/>
          <a:p>
            <a:pPr>
              <a:tabLst>
                <a:tab pos="444500" algn="l"/>
              </a:tabLst>
            </a:pPr>
            <a:r>
              <a:rPr lang="en-US" sz="4000" smtClean="0">
                <a:solidFill>
                  <a:srgbClr val="203C63"/>
                </a:solidFill>
              </a:rPr>
              <a:t>Click to edit Master title style</a:t>
            </a:r>
            <a:endParaRPr lang="en-US" sz="4000" dirty="0">
              <a:solidFill>
                <a:srgbClr val="203C63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>
                <a:solidFill>
                  <a:srgbClr val="00AEBE"/>
                </a:solidFill>
              </a:rPr>
              <a:t>Click to edit Master subtitle style</a:t>
            </a:r>
            <a:endParaRPr lang="en-US" dirty="0">
              <a:solidFill>
                <a:srgbClr val="00AE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9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3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7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7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7226" y="1413241"/>
            <a:ext cx="5965307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8E8379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226" y="2809591"/>
            <a:ext cx="5965307" cy="2511313"/>
          </a:xfr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700">
                <a:solidFill>
                  <a:srgbClr val="8E8379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Font typeface="Arial"/>
              <a:buNone/>
              <a:defRPr/>
            </a:lvl3pPr>
            <a:lvl4pPr marL="1371600" indent="0" algn="l">
              <a:buFont typeface="Arial"/>
              <a:buNone/>
              <a:defRPr/>
            </a:lvl4pPr>
            <a:lvl5pPr marL="1828800" indent="0" algn="l">
              <a:buFont typeface="Arial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3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3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1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3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7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presenters_v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D9AD-ED6A-174D-BED0-F730B835036C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7815-6255-CB49-821F-29D178ED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1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D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2B6E41-9E77-4720-B31A-AAEB7A7E2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08/01/2019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C5FE99-A7EF-4CD9-9B11-886E5AEA18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36376"/>
            <a:ext cx="7772400" cy="175013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Presentation to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Housing LIN</a:t>
            </a:r>
            <a:b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Adaptations Roundtable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10.1.19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Tricia Grierson </a:t>
            </a:r>
          </a:p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Head of Independent Living </a:t>
            </a:r>
          </a:p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Johnnie Johnson Housing 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Next Steps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600" dirty="0" smtClean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Further develop and refine our products </a:t>
            </a:r>
          </a:p>
          <a:p>
            <a:r>
              <a:rPr lang="en-GB" sz="3600" dirty="0" smtClean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 business plan </a:t>
            </a:r>
          </a:p>
          <a:p>
            <a:r>
              <a:rPr lang="en-GB" sz="3600" dirty="0" smtClean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a pilot programme</a:t>
            </a:r>
          </a:p>
          <a:p>
            <a:r>
              <a:rPr lang="en-GB" sz="3600" dirty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Secure </a:t>
            </a:r>
            <a:r>
              <a:rPr lang="en-GB" sz="3600" dirty="0" smtClean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seed funding  </a:t>
            </a:r>
            <a:endParaRPr lang="en-GB" sz="3600" dirty="0"/>
          </a:p>
          <a:p>
            <a:r>
              <a:rPr lang="en-GB" sz="3600" dirty="0" smtClean="0">
                <a:solidFill>
                  <a:srgbClr val="FCD3D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Secure pioneer organisation to lead on further development post-Greenhouse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38865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07" y="-23149"/>
            <a:ext cx="9292407" cy="6881149"/>
          </a:xfrm>
        </p:spPr>
      </p:pic>
    </p:spTree>
    <p:extLst>
      <p:ext uri="{BB962C8B-B14F-4D97-AF65-F5344CB8AC3E}">
        <p14:creationId xmlns:p14="http://schemas.microsoft.com/office/powerpoint/2010/main" val="42705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24"/>
            <a:ext cx="9144000" cy="70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\Downloads\a80f6248-9872-4fd1-a05f-5057e4d3c50a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/>
          <a:stretch/>
        </p:blipFill>
        <p:spPr bwMode="auto">
          <a:xfrm>
            <a:off x="179511" y="3645024"/>
            <a:ext cx="196697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0"/>
          <a:stretch/>
        </p:blipFill>
        <p:spPr>
          <a:xfrm>
            <a:off x="6732240" y="476672"/>
            <a:ext cx="1944216" cy="190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1048"/>
            <a:ext cx="394280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368413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20810"/>
            <a:ext cx="1990089" cy="149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8781" b="9945"/>
          <a:stretch/>
        </p:blipFill>
        <p:spPr>
          <a:xfrm>
            <a:off x="4583832" y="317335"/>
            <a:ext cx="1805414" cy="215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/>
          <a:stretch/>
        </p:blipFill>
        <p:spPr>
          <a:xfrm>
            <a:off x="6940981" y="4365104"/>
            <a:ext cx="2095515" cy="236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42928"/>
            <a:ext cx="1612776" cy="215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6" b="19063"/>
          <a:stretch/>
        </p:blipFill>
        <p:spPr>
          <a:xfrm>
            <a:off x="2627784" y="5373216"/>
            <a:ext cx="1184660" cy="131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b="33776"/>
          <a:stretch/>
        </p:blipFill>
        <p:spPr>
          <a:xfrm>
            <a:off x="7812360" y="1793347"/>
            <a:ext cx="1224136" cy="134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/>
        </p:blipFill>
        <p:spPr>
          <a:xfrm>
            <a:off x="1763688" y="3760236"/>
            <a:ext cx="1440160" cy="161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83" y="1021755"/>
            <a:ext cx="1084857" cy="19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Laura\Downloads\03b0d39a-aa5c-4226-a189-f2e4f4a81d94.jpg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095" r="18841"/>
          <a:stretch/>
        </p:blipFill>
        <p:spPr bwMode="auto">
          <a:xfrm>
            <a:off x="5364088" y="1727456"/>
            <a:ext cx="1720909" cy="122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229600" cy="625157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Adapting with Age</a:t>
            </a:r>
            <a:endParaRPr lang="en-GB" sz="7200" dirty="0">
              <a:solidFill>
                <a:srgbClr val="FCD3D3"/>
              </a:solidFill>
            </a:endParaRPr>
          </a:p>
        </p:txBody>
      </p:sp>
      <p:pic>
        <p:nvPicPr>
          <p:cNvPr id="18" name="Picture 5" descr="C:\Users\Laura\Downloads\41627530_304371490341580_1345376768642514944_n.jp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2" t="28830" b="28768"/>
          <a:stretch/>
        </p:blipFill>
        <p:spPr bwMode="auto">
          <a:xfrm>
            <a:off x="8100392" y="3402470"/>
            <a:ext cx="936104" cy="146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endParaRPr lang="en-GB" sz="8800" b="1" dirty="0">
              <a:solidFill>
                <a:srgbClr val="FCD3D3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8264" y="639062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#</a:t>
            </a:r>
            <a:r>
              <a:rPr lang="en-GB" b="1" dirty="0" err="1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adaptingwithage</a:t>
            </a:r>
            <a:endParaRPr lang="en-GB" sz="3600" b="1" dirty="0">
              <a:solidFill>
                <a:srgbClr val="FCD3D3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1332" y="6021288"/>
            <a:ext cx="151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@</a:t>
            </a:r>
            <a:r>
              <a:rPr lang="en-GB" b="1" dirty="0" err="1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AdaptingA</a:t>
            </a:r>
            <a:endParaRPr lang="en-GB" sz="3600" b="1" dirty="0">
              <a:solidFill>
                <a:srgbClr val="FCD3D3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8" descr="C:\Users\Laura\Downloads\pink twitter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33" y="6073424"/>
            <a:ext cx="439279" cy="3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6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20272" y="5733256"/>
            <a:ext cx="1872208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683568" y="548680"/>
            <a:ext cx="7704856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8000" dirty="0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Minor adaptations can make the biggest difference!</a:t>
            </a:r>
            <a:endParaRPr lang="en-GB" sz="10700" dirty="0">
              <a:solidFill>
                <a:srgbClr val="FCD3D3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Laura\Downloads\ageing_better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77272"/>
            <a:ext cx="1612538" cy="6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2663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>
                <a:solidFill>
                  <a:srgbClr val="FCD3D3"/>
                </a:solidFill>
                <a:latin typeface="Cambria" pitchFamily="18" charset="0"/>
                <a:ea typeface="Cambria" pitchFamily="18" charset="0"/>
              </a:rPr>
              <a:t>Why is this as good as it gets?</a:t>
            </a:r>
            <a:endParaRPr lang="en-GB" sz="8000" dirty="0">
              <a:solidFill>
                <a:srgbClr val="FCD3D3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5" name="Picture 3" descr="C:\Users\Laura\Downloads\Internal Grab 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3" y="3573016"/>
            <a:ext cx="3002863" cy="2526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ura\Downloads\M00870_2_Width_Adjustable_Economy_Toilet_Fra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93" y="3212976"/>
            <a:ext cx="2380034" cy="302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Laura\Downloads\External Grab Rail.jp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65" y="3605927"/>
            <a:ext cx="3024336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ura\Downloads\Back garden gr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22" y="3322439"/>
            <a:ext cx="5857522" cy="3294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aura\Downloads\AWA Corner shelf 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63" y="488317"/>
            <a:ext cx="4909120" cy="27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aura\Downloads\Toilet roll hol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4" t="13760" r="30408" b="14489"/>
          <a:stretch/>
        </p:blipFill>
        <p:spPr bwMode="auto">
          <a:xfrm>
            <a:off x="0" y="441667"/>
            <a:ext cx="2899453" cy="30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aura\Downloads\AWA bathroom scene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6221" r="18793"/>
          <a:stretch/>
        </p:blipFill>
        <p:spPr bwMode="auto">
          <a:xfrm>
            <a:off x="0" y="3348532"/>
            <a:ext cx="4655127" cy="338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79" y="0"/>
            <a:ext cx="4237421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" y="1556793"/>
            <a:ext cx="3003665" cy="5480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59" y="1556793"/>
            <a:ext cx="3543462" cy="5335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21" y="1556793"/>
            <a:ext cx="2803582" cy="53359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NHF SUMMIT</a:t>
            </a:r>
            <a:endParaRPr lang="en-GB" sz="8000" dirty="0">
              <a:solidFill>
                <a:schemeClr val="accent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nieJohnson__PP_pres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4C3621AABBE4BA9E9386B55BD50C6" ma:contentTypeVersion="0" ma:contentTypeDescription="Create a new document." ma:contentTypeScope="" ma:versionID="9d56d4ba5383754596384be2776cfe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7d3d0a78734d55c1053b56beb380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Item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F38D50-35B5-4890-BF21-0E30B221FF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1BD786-2A82-4960-BCDB-788047514E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220383-C861-4F08-855A-192BA2232924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JohnnieJohnson__PP_presenter (4)</Template>
  <TotalTime>357</TotalTime>
  <Words>74</Words>
  <Application>Microsoft Office PowerPoint</Application>
  <PresentationFormat>On-screen Show (4:3)</PresentationFormat>
  <Paragraphs>24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JohnnieJohnson__PP_presenter</vt:lpstr>
      <vt:lpstr>Office Theme</vt:lpstr>
      <vt:lpstr>Presentation to Housing LIN Adaptations Roundtable   10.1.19</vt:lpstr>
      <vt:lpstr>PowerPoint Presentation</vt:lpstr>
      <vt:lpstr>PowerPoint Presentation</vt:lpstr>
      <vt:lpstr>Adapting with Age</vt:lpstr>
      <vt:lpstr>PowerPoint Presentation</vt:lpstr>
      <vt:lpstr>PowerPoint Presentation</vt:lpstr>
      <vt:lpstr>PowerPoint Presentation</vt:lpstr>
      <vt:lpstr>PowerPoint Presentation</vt:lpstr>
      <vt:lpstr>NHF SUMMIT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Emma Midgley</dc:creator>
  <cp:lastModifiedBy>Tricia Grierson</cp:lastModifiedBy>
  <cp:revision>32</cp:revision>
  <cp:lastPrinted>2018-11-08T11:03:02Z</cp:lastPrinted>
  <dcterms:created xsi:type="dcterms:W3CDTF">2017-06-01T13:44:54Z</dcterms:created>
  <dcterms:modified xsi:type="dcterms:W3CDTF">2019-01-08T12:03:20Z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0x010100DB14C3621AABBE4BA9E9386B55BD50C6</vt:lpwstr>
  </property>
</Properties>
</file>