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44F81-82B9-4897-92A7-CACC9EA40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D18524-11BF-4144-9213-A24BC5A85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26EDE4-FAC0-41C2-AE69-788284F415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514B6-060A-429F-93A6-EA1637426A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287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C1706B-0988-4145-894B-CC0A0A5448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E9A118-3A91-4E00-AF13-B21DB34C3F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68607B-A434-45D9-AA77-6FBC385148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46C9E-A992-4105-B9E7-6FC77041DB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514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A3987D5-E96E-4070-A2A6-F326C6ED0F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581113-1BE4-4E96-99D9-82C1C745F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FBBEC8-D81F-49C3-B8FA-858182BB52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2E81A-C702-4297-A819-688F111CA0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44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6A0F31-C54A-41B3-A752-77808BBB3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C7D73F-9889-4FF9-9D1E-A6B69F63DB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D137D8-2C5B-4E44-9CCC-2ABBAD8642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5DD85-8C39-4930-9DEB-CF0AA40A40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507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F3B267-3CA1-44BF-BFA5-2F5D1B635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7144F-1564-412E-B002-C14C6E5630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8E4163-F199-46E6-B5AF-3AC15B2E76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A7E70-B48E-4641-BA78-8A5C659A35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30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83AEBD-46A7-4185-9A00-1D828875CD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2B1524-5818-4985-88B9-251F8FD958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C922F8-E7CA-4727-A8C1-FDA6383CDC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F80D2-7E32-477B-BDD9-D5661B1F69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5331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A195B0-C6A8-476C-B42C-16EFDCDC5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4AFDD7D-6C65-4895-B622-D91862A6C5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F9D1A6-3A76-419D-9D26-04D63FCE50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F8FF8-12AE-40EE-B3F1-72C1D8A41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242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9370847-6BA2-4062-9D2F-A8DE938CF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CEC9F46-6353-47DB-A4DE-2ACB1FAE43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1B1693C-0FCB-4776-9FF6-502D1C5BCD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94BDE-963E-4580-BE35-3ECE48D2E2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3942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73D572-9765-4C7B-86CE-3C7CB0809B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33ABFA-FEAA-4BD6-BFA1-B88BD4F43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09C33BC-5F2A-43E3-BC29-DDB293DB17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44805-AE00-4785-BB68-EC1C65387F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76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3F2458-22FE-4822-9E58-4D5A5AF7E3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C85C5A-D72E-4848-A92B-52559903FE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DC7985-007D-4EDD-9A53-39640D1A86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7AE8E-51A0-408A-A0E3-1DEDFC21C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992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81CAA0-96D8-41B9-A641-06BD2FA60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4CB6B3-9292-4881-B28D-C2E267E5E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6CE16C-7DF9-4E5A-863E-099F9DA58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1A29E-9BEB-40D7-98E1-52461C599B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00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D7C4E9-57DE-4DB2-A4A4-44C21968BD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4608F6-1651-4C33-932F-0E409ACA1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21B985B-DE19-4FDA-BEE2-2172C26CEE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F4F519-B5D3-4B85-A175-4D5E5E1571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4C16710-236B-4282-AF25-913EC7F6807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A651174-E30F-4BEB-84AE-B21B6EA6B5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247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845679-80E2-43C5-AB51-39A98957A1A0}"/>
              </a:ext>
            </a:extLst>
          </p:cNvPr>
          <p:cNvSpPr/>
          <p:nvPr/>
        </p:nvSpPr>
        <p:spPr>
          <a:xfrm>
            <a:off x="1230490" y="260648"/>
            <a:ext cx="9113984" cy="4377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base" hangingPunct="0">
              <a:lnSpc>
                <a:spcPct val="107000"/>
              </a:lnSpc>
              <a:spcBef>
                <a:spcPct val="0"/>
              </a:spcBef>
            </a:pPr>
            <a:r>
              <a:rPr lang="en-GB" sz="28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Group Discussion</a:t>
            </a:r>
          </a:p>
          <a:p>
            <a:pPr eaLnBrk="0" fontAlgn="base" hangingPunct="0">
              <a:lnSpc>
                <a:spcPct val="107000"/>
              </a:lnSpc>
              <a:spcBef>
                <a:spcPct val="0"/>
              </a:spcBef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are the big issues facing you in your region?</a:t>
            </a: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there a requirement for a NE wide MoU approach?</a:t>
            </a: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would enable sector leads to better access the right information as a route to identifying local solutions?</a:t>
            </a: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endParaRPr lang="en-GB" sz="2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eaLnBrk="0" fontAlgn="base" hangingPunct="0">
              <a:lnSpc>
                <a:spcPct val="107000"/>
              </a:lnSpc>
              <a:spcBef>
                <a:spcPct val="0"/>
              </a:spcBef>
              <a:buFont typeface="+mj-lt"/>
              <a:buAutoNum type="arabicPeriod"/>
            </a:pP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What practical actions can be taken forward locally/regionally to improve housing, health and care integration?</a:t>
            </a:r>
            <a:endParaRPr lang="en-GB" sz="2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3037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Skidmore</dc:creator>
  <cp:lastModifiedBy>Clare Skidmore</cp:lastModifiedBy>
  <cp:revision>1</cp:revision>
  <dcterms:created xsi:type="dcterms:W3CDTF">2019-01-21T13:00:09Z</dcterms:created>
  <dcterms:modified xsi:type="dcterms:W3CDTF">2019-01-21T13:02:34Z</dcterms:modified>
</cp:coreProperties>
</file>