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BF0A88-8E83-4896-872B-654824255E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2E61A4-2E30-4D4F-BD18-20BB7133CF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E53EB2-6050-4C76-8250-0692604F1C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03708-5758-4429-9331-324D340753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544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9437BD-69C4-4219-9FD3-19F7E4D1E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DB43AF-4C4B-49B7-AB04-3D984BA30C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5C8A8D-075A-411D-B9B9-B3A6ABB3DB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BA760-1B56-4C7E-8062-4FC2FAABA4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941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01BF8-3921-4DD9-96A9-1ED4321B31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0991F3-EF7C-45EC-84AA-697ABF2BA5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64075B-4B61-4568-9BA1-901256B23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8A0DE-A06F-4F4D-9B48-0155F01D82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510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BD233B-6F3B-45C8-898D-B12E07ED10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1CA356-6DD0-4B2A-AFED-AA09546D01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5954F2-AD28-43FC-B1D5-3EE2ED451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B7DE1-EE3C-4F9D-BED5-E64A6B8AF4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008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02DF02-0D1C-4EA3-9DDB-FA125787A3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09657C-7742-4A6F-B3B4-BCF6319D90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7493EC-52B2-4010-9786-111286F394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239F4-B83B-4F7E-82D4-9E91F97670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1275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197128-68D4-4899-995D-93AF5CF9C2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9FBC18-087D-4F6E-BD5C-9F159CFA6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A509D-01E4-4EAE-9683-385BF72EF9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6B76E-1029-45BA-8141-C1C7C66E9A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308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0184036-4E9A-4070-A81F-56C6AF38C6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043926-05B4-4FD7-B7FB-BD841B31D7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0C3B302-D364-4BB3-A562-250372A35C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11103-1EA4-42DB-8168-A2E0453CFB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836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20A90E9-D050-4CA5-B363-954E5E1C6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42EFC8-B78A-4B9E-87ED-F811956AEA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96B2AF-49B4-4EAB-A820-B8F776A9E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651CB-6426-45DE-BF83-54053050B4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622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ACA9C9-7549-422F-9F56-21B45219CC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D5A1145-965C-4172-BC74-D8FE338424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7737A4-4379-40D6-9640-474F4DA3E7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9E5ED-683C-4887-8D57-D60B18E585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018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77E2A3-8126-4B00-8335-C10CBD77A3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3943F0-7A78-4E27-B657-42EEF9E29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25C3F8-5E02-4D31-9C30-D97D232E88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86295-C964-4630-8F2C-BB8AF88C74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646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70E118-1D4F-41D9-8010-0850F567A7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FE8CDE-6267-4963-9B2C-905BB9C77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C56C5C-2840-421E-9F39-8DC4E42D0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0FE4-472A-4C36-BCE6-226960A5B8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387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3CD4ED7-273E-40E0-BDEF-1DB552759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00B3BC-9549-4320-B604-5D5B8CEE3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D167CC7-8941-4C68-9613-33988BB7BD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61AD419-F89B-4F69-A3C4-BBCED7C9F8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7327203-A6A8-48F1-9030-2016791C90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70145BA-D967-41AC-B3DB-EBC09A797A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628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usinglin.org.uk/home-from-hospita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145DBEB-40B0-4374-9B55-C99603BF5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4638" y="1054100"/>
            <a:ext cx="9137650" cy="941388"/>
          </a:xfrm>
        </p:spPr>
        <p:txBody>
          <a:bodyPr/>
          <a:lstStyle/>
          <a:p>
            <a:r>
              <a:rPr lang="en-GB" altLang="en-US" sz="4000"/>
              <a:t>Home from Hospital – Interactive Map</a:t>
            </a:r>
          </a:p>
        </p:txBody>
      </p:sp>
      <p:pic>
        <p:nvPicPr>
          <p:cNvPr id="20483" name="Content Placeholder 3">
            <a:extLst>
              <a:ext uri="{FF2B5EF4-FFF2-40B4-BE49-F238E27FC236}">
                <a16:creationId xmlns:a16="http://schemas.microsoft.com/office/drawing/2014/main" id="{1CED352A-2829-4B53-AFB7-763DFE546B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91339" y="2136776"/>
            <a:ext cx="3773487" cy="2124075"/>
          </a:xfrm>
        </p:spPr>
      </p:pic>
      <p:sp>
        <p:nvSpPr>
          <p:cNvPr id="20484" name="TextBox 2">
            <a:extLst>
              <a:ext uri="{FF2B5EF4-FFF2-40B4-BE49-F238E27FC236}">
                <a16:creationId xmlns:a16="http://schemas.microsoft.com/office/drawing/2014/main" id="{2E760929-9319-4909-9B87-DCBA13073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4" y="2136776"/>
            <a:ext cx="51149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200">
                <a:solidFill>
                  <a:srgbClr val="000000"/>
                </a:solidFill>
                <a:ea typeface="MS PGothic" panose="020B0600070205080204" pitchFamily="34" charset="-128"/>
              </a:rPr>
              <a:t>Developed jointly by Foundations UK and Housing LIN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200">
                <a:solidFill>
                  <a:srgbClr val="000000"/>
                </a:solidFill>
                <a:ea typeface="MS PGothic" panose="020B0600070205080204" pitchFamily="34" charset="-128"/>
              </a:rPr>
              <a:t>Highlights where housing organisations are supporting hospital pathways in range of practical ways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150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7FA309-A38F-405F-9FC7-352C42789797}"/>
              </a:ext>
            </a:extLst>
          </p:cNvPr>
          <p:cNvSpPr txBox="1"/>
          <p:nvPr/>
        </p:nvSpPr>
        <p:spPr>
          <a:xfrm>
            <a:off x="1879601" y="4068763"/>
            <a:ext cx="8785225" cy="2462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4313" indent="-21431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</a:rPr>
              <a:t>Projects from across England are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</a:rPr>
              <a:t>   profiled, set alongside ‘</a:t>
            </a:r>
            <a:r>
              <a:rPr lang="en-GB" sz="2200" dirty="0" err="1">
                <a:solidFill>
                  <a:srgbClr val="000000"/>
                </a:solidFill>
                <a:latin typeface="Arial" panose="020B0604020202020204" pitchFamily="34" charset="0"/>
              </a:rPr>
              <a:t>DToC</a:t>
            </a: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</a:rPr>
              <a:t>’ (Delayed Transfer of Care) data </a:t>
            </a:r>
          </a:p>
          <a:p>
            <a:pPr marL="214313" indent="-21431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</a:rPr>
              <a:t>Aim: To inspire, support and inform conversations about what might be possible locally</a:t>
            </a:r>
          </a:p>
          <a:p>
            <a:pPr marL="214313" indent="-21431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</a:rPr>
              <a:t>Quarterly updates planned to capture new activity</a:t>
            </a:r>
          </a:p>
          <a:p>
            <a:pPr marL="214313" indent="-21431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14313" indent="-21431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</a:rPr>
              <a:t>Visit </a:t>
            </a: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https://www.housinglin.org.uk/home-from-hospital/</a:t>
            </a: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20486" name="Picture 8" descr="HousingLIN_logo_strapline_redBG">
            <a:extLst>
              <a:ext uri="{FF2B5EF4-FFF2-40B4-BE49-F238E27FC236}">
                <a16:creationId xmlns:a16="http://schemas.microsoft.com/office/drawing/2014/main" id="{A1E0DC97-48CE-4962-A4D5-192DA6581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76" y="1"/>
            <a:ext cx="45561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Home from Hospital – Interactive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from Hospital – Interactive Map</dc:title>
  <dc:creator>Clare Skidmore</dc:creator>
  <cp:lastModifiedBy>Clare Skidmore</cp:lastModifiedBy>
  <cp:revision>1</cp:revision>
  <dcterms:created xsi:type="dcterms:W3CDTF">2019-01-21T12:26:25Z</dcterms:created>
  <dcterms:modified xsi:type="dcterms:W3CDTF">2019-01-21T12:26:34Z</dcterms:modified>
</cp:coreProperties>
</file>