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Lst>
  <p:notesMasterIdLst>
    <p:notesMasterId r:id="rId12"/>
  </p:notesMasterIdLst>
  <p:handoutMasterIdLst>
    <p:handoutMasterId r:id="rId13"/>
  </p:handoutMasterIdLst>
  <p:sldIdLst>
    <p:sldId id="256" r:id="rId3"/>
    <p:sldId id="257" r:id="rId4"/>
    <p:sldId id="258" r:id="rId5"/>
    <p:sldId id="263" r:id="rId6"/>
    <p:sldId id="264" r:id="rId7"/>
    <p:sldId id="261" r:id="rId8"/>
    <p:sldId id="266" r:id="rId9"/>
    <p:sldId id="265"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98"/>
    <a:srgbClr val="77BC1F"/>
    <a:srgbClr val="000000"/>
    <a:srgbClr val="EBE2F1"/>
    <a:srgbClr val="F1E5F2"/>
    <a:srgbClr val="E3EBEA"/>
    <a:srgbClr val="FEEFDE"/>
    <a:srgbClr val="EBF5DE"/>
    <a:srgbClr val="D9F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63" autoAdjust="0"/>
    <p:restoredTop sz="95064" autoAdjust="0"/>
  </p:normalViewPr>
  <p:slideViewPr>
    <p:cSldViewPr snapToGrid="0">
      <p:cViewPr varScale="1">
        <p:scale>
          <a:sx n="79" d="100"/>
          <a:sy n="79" d="100"/>
        </p:scale>
        <p:origin x="126" y="72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415D06-D104-7C46-9F84-FB7FC457071D}" type="datetimeFigureOut">
              <a:rPr lang="en-US" smtClean="0"/>
              <a:pPr/>
              <a:t>11/23/2018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E5099F-6D03-BB43-A8A8-5E6AA61F515F}" type="slidenum">
              <a:rPr lang="en-US" smtClean="0"/>
              <a:pPr/>
              <a:t>‹#›</a:t>
            </a:fld>
            <a:endParaRPr lang="en-US"/>
          </a:p>
        </p:txBody>
      </p:sp>
    </p:spTree>
    <p:extLst>
      <p:ext uri="{BB962C8B-B14F-4D97-AF65-F5344CB8AC3E}">
        <p14:creationId xmlns:p14="http://schemas.microsoft.com/office/powerpoint/2010/main" val="16503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3115F-BCCB-5F4E-A0DD-1B5203E4B34C}" type="datetimeFigureOut">
              <a:rPr lang="en-US" smtClean="0"/>
              <a:pPr/>
              <a:t>11/23/2018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C1F6D-7F80-8642-978C-9C0AD8EA489C}" type="slidenum">
              <a:rPr lang="en-US" smtClean="0"/>
              <a:pPr/>
              <a:t>‹#›</a:t>
            </a:fld>
            <a:endParaRPr lang="en-US"/>
          </a:p>
        </p:txBody>
      </p:sp>
    </p:spTree>
    <p:extLst>
      <p:ext uri="{BB962C8B-B14F-4D97-AF65-F5344CB8AC3E}">
        <p14:creationId xmlns:p14="http://schemas.microsoft.com/office/powerpoint/2010/main" val="35923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8477" y="-3962"/>
            <a:ext cx="10330681" cy="6888466"/>
          </a:xfrm>
          <a:prstGeom prst="rect">
            <a:avLst/>
          </a:prstGeom>
        </p:spPr>
      </p:pic>
      <p:pic>
        <p:nvPicPr>
          <p:cNvPr id="8" name="Picture 7"/>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466201418"/>
      </p:ext>
    </p:extLst>
  </p:cSld>
  <p:clrMapOvr>
    <a:masterClrMapping/>
  </p:clrMapOvr>
  <p:extLst mod="1">
    <p:ext uri="{DCECCB84-F9BA-43D5-87BE-67443E8EF086}">
      <p15:sldGuideLst xmlns:p15="http://schemas.microsoft.com/office/powerpoint/2012/main">
        <p15:guide id="1" orient="horz" pos="96" userDrawn="1">
          <p15:clr>
            <a:srgbClr val="FBAE40"/>
          </p15:clr>
        </p15:guide>
        <p15:guide id="2" pos="3840" userDrawn="1">
          <p15:clr>
            <a:srgbClr val="FBAE40"/>
          </p15:clr>
        </p15:guide>
        <p15:guide id="3" orient="horz" pos="825" userDrawn="1">
          <p15:clr>
            <a:srgbClr val="FBAE40"/>
          </p15:clr>
        </p15:guide>
        <p15:guide id="4" pos="7634" userDrawn="1">
          <p15:clr>
            <a:srgbClr val="FBAE40"/>
          </p15:clr>
        </p15:guide>
        <p15:guide id="5" pos="689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rgbClr val="06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rgbClr val="06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DA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pic>
        <p:nvPicPr>
          <p:cNvPr id="7" name="Picture 6">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7889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rgbClr val="06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rgbClr val="06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DA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 name="Title 1"/>
          <p:cNvSpPr>
            <a:spLocks noGrp="1"/>
          </p:cNvSpPr>
          <p:nvPr>
            <p:ph type="title"/>
          </p:nvPr>
        </p:nvSpPr>
        <p:spPr>
          <a:xfrm>
            <a:off x="838200" y="264214"/>
            <a:ext cx="9315451" cy="511273"/>
          </a:xfrm>
          <a:prstGeom prst="rect">
            <a:avLst/>
          </a:prstGeom>
        </p:spPr>
        <p:txBody>
          <a:bodyPr/>
          <a:lstStyle>
            <a:lvl1pPr>
              <a:defRPr sz="3200">
                <a:solidFill>
                  <a:schemeClr val="accent1"/>
                </a:solidFill>
              </a:defRPr>
            </a:lvl1pPr>
          </a:lstStyle>
          <a:p>
            <a:endParaRPr lang="en-GB" dirty="0"/>
          </a:p>
        </p:txBody>
      </p:sp>
      <p:sp>
        <p:nvSpPr>
          <p:cNvPr id="12" name="Text Placeholder 1"/>
          <p:cNvSpPr>
            <a:spLocks noGrp="1"/>
          </p:cNvSpPr>
          <p:nvPr>
            <p:ph type="body" sz="quarter" idx="12"/>
          </p:nvPr>
        </p:nvSpPr>
        <p:spPr>
          <a:xfrm>
            <a:off x="5194301" y="1567100"/>
            <a:ext cx="4959351" cy="4082401"/>
          </a:xfrm>
          <a:prstGeom prst="rect">
            <a:avLst/>
          </a:prstGeom>
          <a:ln>
            <a:solidFill>
              <a:schemeClr val="accent1"/>
            </a:solidFill>
          </a:ln>
        </p:spPr>
        <p:txBody>
          <a:bodyPr/>
          <a:lstStyle>
            <a:lvl1pPr>
              <a:defRPr>
                <a:latin typeface="+mj-lt"/>
              </a:defRPr>
            </a:lvl1pPr>
          </a:lstStyle>
          <a:p>
            <a:endParaRPr lang="en-US" dirty="0"/>
          </a:p>
        </p:txBody>
      </p:sp>
      <p:sp>
        <p:nvSpPr>
          <p:cNvPr id="13" name="Picture Placeholder 3"/>
          <p:cNvSpPr>
            <a:spLocks noGrp="1"/>
          </p:cNvSpPr>
          <p:nvPr>
            <p:ph type="pic" sz="quarter" idx="11"/>
          </p:nvPr>
        </p:nvSpPr>
        <p:spPr>
          <a:xfrm>
            <a:off x="823797" y="1567098"/>
            <a:ext cx="4180004" cy="4059002"/>
          </a:xfrm>
          <a:prstGeom prst="rect">
            <a:avLst/>
          </a:prstGeom>
        </p:spPr>
      </p:sp>
      <p:pic>
        <p:nvPicPr>
          <p:cNvPr id="14" name="Picture 13">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663122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rgbClr val="06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rgbClr val="06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DA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 name="Title 1"/>
          <p:cNvSpPr>
            <a:spLocks noGrp="1"/>
          </p:cNvSpPr>
          <p:nvPr>
            <p:ph type="title"/>
          </p:nvPr>
        </p:nvSpPr>
        <p:spPr>
          <a:xfrm>
            <a:off x="838200" y="264214"/>
            <a:ext cx="9315451" cy="511273"/>
          </a:xfrm>
          <a:prstGeom prst="rect">
            <a:avLst/>
          </a:prstGeom>
        </p:spPr>
        <p:txBody>
          <a:bodyPr/>
          <a:lstStyle>
            <a:lvl1pPr>
              <a:defRPr sz="3200">
                <a:solidFill>
                  <a:schemeClr val="accent1"/>
                </a:solidFill>
              </a:defRPr>
            </a:lvl1pPr>
          </a:lstStyle>
          <a:p>
            <a:endParaRPr lang="en-GB"/>
          </a:p>
        </p:txBody>
      </p:sp>
      <p:sp>
        <p:nvSpPr>
          <p:cNvPr id="6"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1"/>
              </a:buClr>
              <a:defRPr sz="2000">
                <a:solidFill>
                  <a:srgbClr val="000000"/>
                </a:solidFill>
              </a:defRPr>
            </a:lvl1pPr>
            <a:lvl2pPr>
              <a:lnSpc>
                <a:spcPct val="120000"/>
              </a:lnSpc>
              <a:spcBef>
                <a:spcPts val="0"/>
              </a:spcBef>
              <a:buClr>
                <a:schemeClr val="accent1"/>
              </a:buClr>
              <a:defRPr sz="2000">
                <a:solidFill>
                  <a:srgbClr val="000000"/>
                </a:solidFill>
              </a:defRPr>
            </a:lvl2pPr>
            <a:lvl3pPr>
              <a:lnSpc>
                <a:spcPct val="120000"/>
              </a:lnSpc>
              <a:spcBef>
                <a:spcPts val="0"/>
              </a:spcBef>
              <a:buClr>
                <a:schemeClr val="accent1"/>
              </a:buClr>
              <a:defRPr sz="2000">
                <a:solidFill>
                  <a:srgbClr val="000000"/>
                </a:solidFill>
              </a:defRPr>
            </a:lvl3pPr>
            <a:lvl4pPr>
              <a:lnSpc>
                <a:spcPct val="120000"/>
              </a:lnSpc>
              <a:spcBef>
                <a:spcPts val="0"/>
              </a:spcBef>
              <a:buClr>
                <a:schemeClr val="accent1"/>
              </a:buClr>
              <a:defRPr sz="2000">
                <a:solidFill>
                  <a:srgbClr val="000000"/>
                </a:solidFill>
              </a:defRPr>
            </a:lvl4pPr>
            <a:lvl5pPr>
              <a:lnSpc>
                <a:spcPct val="120000"/>
              </a:lnSpc>
              <a:spcBef>
                <a:spcPts val="0"/>
              </a:spcBef>
              <a:buClr>
                <a:schemeClr val="accent1"/>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723886821"/>
      </p:ext>
    </p:extLst>
  </p:cSld>
  <p:clrMapOvr>
    <a:masterClrMapping/>
  </p:clrMapOvr>
  <p:extLst mod="1">
    <p:ext uri="{DCECCB84-F9BA-43D5-87BE-67443E8EF086}">
      <p15:sldGuideLst xmlns:p15="http://schemas.microsoft.com/office/powerpoint/2012/main">
        <p15:guide id="1" orient="horz" pos="420">
          <p15:clr>
            <a:srgbClr val="FBAE40"/>
          </p15:clr>
        </p15:guide>
        <p15:guide id="2" pos="3840">
          <p15:clr>
            <a:srgbClr val="FBAE40"/>
          </p15:clr>
        </p15:guide>
        <p15:guide id="3" orient="horz" pos="68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BF5DE"/>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2" name="Picture 11">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851260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BF5DE"/>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2" name="Title 1"/>
          <p:cNvSpPr>
            <a:spLocks noGrp="1"/>
          </p:cNvSpPr>
          <p:nvPr>
            <p:ph type="title"/>
          </p:nvPr>
        </p:nvSpPr>
        <p:spPr>
          <a:xfrm>
            <a:off x="838200" y="264214"/>
            <a:ext cx="9315451" cy="511273"/>
          </a:xfrm>
          <a:prstGeom prst="rect">
            <a:avLst/>
          </a:prstGeom>
        </p:spPr>
        <p:txBody>
          <a:bodyPr/>
          <a:lstStyle>
            <a:lvl1pPr>
              <a:defRPr sz="3200">
                <a:solidFill>
                  <a:schemeClr val="accent2"/>
                </a:solidFill>
              </a:defRPr>
            </a:lvl1pPr>
          </a:lstStyle>
          <a:p>
            <a:endParaRPr lang="en-GB"/>
          </a:p>
        </p:txBody>
      </p:sp>
      <p:sp>
        <p:nvSpPr>
          <p:cNvPr id="13"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2"/>
              </a:buClr>
              <a:defRPr sz="2000">
                <a:solidFill>
                  <a:srgbClr val="000000"/>
                </a:solidFill>
              </a:defRPr>
            </a:lvl1pPr>
            <a:lvl2pPr>
              <a:lnSpc>
                <a:spcPct val="120000"/>
              </a:lnSpc>
              <a:spcBef>
                <a:spcPts val="0"/>
              </a:spcBef>
              <a:buClr>
                <a:schemeClr val="accent2"/>
              </a:buClr>
              <a:defRPr sz="2000">
                <a:solidFill>
                  <a:srgbClr val="000000"/>
                </a:solidFill>
              </a:defRPr>
            </a:lvl2pPr>
            <a:lvl3pPr>
              <a:lnSpc>
                <a:spcPct val="120000"/>
              </a:lnSpc>
              <a:spcBef>
                <a:spcPts val="0"/>
              </a:spcBef>
              <a:buClr>
                <a:schemeClr val="accent2"/>
              </a:buClr>
              <a:defRPr sz="2000">
                <a:solidFill>
                  <a:srgbClr val="000000"/>
                </a:solidFill>
              </a:defRPr>
            </a:lvl3pPr>
            <a:lvl4pPr>
              <a:lnSpc>
                <a:spcPct val="120000"/>
              </a:lnSpc>
              <a:spcBef>
                <a:spcPts val="0"/>
              </a:spcBef>
              <a:buClr>
                <a:schemeClr val="accent2"/>
              </a:buClr>
              <a:defRPr sz="2000">
                <a:solidFill>
                  <a:srgbClr val="000000"/>
                </a:solidFill>
              </a:defRPr>
            </a:lvl4pPr>
            <a:lvl5pPr>
              <a:lnSpc>
                <a:spcPct val="120000"/>
              </a:lnSpc>
              <a:spcBef>
                <a:spcPts val="0"/>
              </a:spcBef>
              <a:buClr>
                <a:schemeClr val="accent2"/>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5" name="Picture 14">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631070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BF5DE"/>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7" name="Picture 6">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02441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11" name="Title 1"/>
          <p:cNvSpPr>
            <a:spLocks noGrp="1"/>
          </p:cNvSpPr>
          <p:nvPr>
            <p:ph type="title"/>
          </p:nvPr>
        </p:nvSpPr>
        <p:spPr>
          <a:xfrm>
            <a:off x="838200" y="264214"/>
            <a:ext cx="9315451" cy="511273"/>
          </a:xfrm>
          <a:prstGeom prst="rect">
            <a:avLst/>
          </a:prstGeom>
        </p:spPr>
        <p:txBody>
          <a:bodyPr/>
          <a:lstStyle>
            <a:lvl1pPr>
              <a:defRPr sz="3200">
                <a:solidFill>
                  <a:schemeClr val="accent1"/>
                </a:solidFill>
              </a:defRPr>
            </a:lvl1pPr>
          </a:lstStyle>
          <a:p>
            <a:endParaRPr lang="en-GB" dirty="0"/>
          </a:p>
        </p:txBody>
      </p:sp>
      <p:sp>
        <p:nvSpPr>
          <p:cNvPr id="12" name="Text Placeholder 1"/>
          <p:cNvSpPr>
            <a:spLocks noGrp="1"/>
          </p:cNvSpPr>
          <p:nvPr>
            <p:ph type="body" sz="quarter" idx="12"/>
          </p:nvPr>
        </p:nvSpPr>
        <p:spPr>
          <a:xfrm>
            <a:off x="5194301" y="1567100"/>
            <a:ext cx="4959351" cy="4082401"/>
          </a:xfrm>
          <a:prstGeom prst="rect">
            <a:avLst/>
          </a:prstGeom>
          <a:ln>
            <a:solidFill>
              <a:schemeClr val="accent1"/>
            </a:solidFill>
          </a:ln>
        </p:spPr>
        <p:txBody>
          <a:bodyPr/>
          <a:lstStyle>
            <a:lvl1pPr>
              <a:defRPr>
                <a:latin typeface="+mj-lt"/>
              </a:defRPr>
            </a:lvl1pPr>
          </a:lstStyle>
          <a:p>
            <a:endParaRPr lang="en-US" dirty="0"/>
          </a:p>
        </p:txBody>
      </p:sp>
      <p:sp>
        <p:nvSpPr>
          <p:cNvPr id="13" name="Picture Placeholder 3"/>
          <p:cNvSpPr>
            <a:spLocks noGrp="1"/>
          </p:cNvSpPr>
          <p:nvPr>
            <p:ph type="pic" sz="quarter" idx="11"/>
          </p:nvPr>
        </p:nvSpPr>
        <p:spPr>
          <a:xfrm>
            <a:off x="823797" y="1567098"/>
            <a:ext cx="4180004" cy="4059002"/>
          </a:xfrm>
          <a:prstGeom prst="rect">
            <a:avLst/>
          </a:prstGeom>
        </p:spPr>
      </p:sp>
      <p:sp>
        <p:nvSpPr>
          <p:cNvPr id="14"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5"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6"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BF5DE"/>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10" name="Picture 9">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39975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BF5DE"/>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2" name="Title 1"/>
          <p:cNvSpPr>
            <a:spLocks noGrp="1"/>
          </p:cNvSpPr>
          <p:nvPr>
            <p:ph type="title"/>
          </p:nvPr>
        </p:nvSpPr>
        <p:spPr>
          <a:xfrm>
            <a:off x="838200" y="264214"/>
            <a:ext cx="9315451" cy="511273"/>
          </a:xfrm>
          <a:prstGeom prst="rect">
            <a:avLst/>
          </a:prstGeom>
        </p:spPr>
        <p:txBody>
          <a:bodyPr/>
          <a:lstStyle>
            <a:lvl1pPr>
              <a:defRPr sz="3200">
                <a:solidFill>
                  <a:schemeClr val="accent2"/>
                </a:solidFill>
              </a:defRPr>
            </a:lvl1pPr>
          </a:lstStyle>
          <a:p>
            <a:endParaRPr lang="en-GB"/>
          </a:p>
        </p:txBody>
      </p:sp>
      <p:sp>
        <p:nvSpPr>
          <p:cNvPr id="13"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2"/>
              </a:buClr>
              <a:defRPr sz="2000">
                <a:solidFill>
                  <a:srgbClr val="000000"/>
                </a:solidFill>
              </a:defRPr>
            </a:lvl1pPr>
            <a:lvl2pPr>
              <a:lnSpc>
                <a:spcPct val="120000"/>
              </a:lnSpc>
              <a:spcBef>
                <a:spcPts val="0"/>
              </a:spcBef>
              <a:buClr>
                <a:schemeClr val="accent2"/>
              </a:buClr>
              <a:defRPr sz="2000">
                <a:solidFill>
                  <a:srgbClr val="000000"/>
                </a:solidFill>
              </a:defRPr>
            </a:lvl2pPr>
            <a:lvl3pPr>
              <a:lnSpc>
                <a:spcPct val="120000"/>
              </a:lnSpc>
              <a:spcBef>
                <a:spcPts val="0"/>
              </a:spcBef>
              <a:buClr>
                <a:schemeClr val="accent2"/>
              </a:buClr>
              <a:defRPr sz="2000">
                <a:solidFill>
                  <a:srgbClr val="000000"/>
                </a:solidFill>
              </a:defRPr>
            </a:lvl3pPr>
            <a:lvl4pPr>
              <a:lnSpc>
                <a:spcPct val="120000"/>
              </a:lnSpc>
              <a:spcBef>
                <a:spcPts val="0"/>
              </a:spcBef>
              <a:buClr>
                <a:schemeClr val="accent2"/>
              </a:buClr>
              <a:defRPr sz="2000">
                <a:solidFill>
                  <a:srgbClr val="000000"/>
                </a:solidFill>
              </a:defRPr>
            </a:lvl4pPr>
            <a:lvl5pPr>
              <a:lnSpc>
                <a:spcPct val="120000"/>
              </a:lnSpc>
              <a:spcBef>
                <a:spcPts val="0"/>
              </a:spcBef>
              <a:buClr>
                <a:schemeClr val="accent2"/>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721241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FEEFDE"/>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2" name="Picture 11">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96659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FEEFDE"/>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2" name="Title 1"/>
          <p:cNvSpPr>
            <a:spLocks noGrp="1"/>
          </p:cNvSpPr>
          <p:nvPr>
            <p:ph type="title"/>
          </p:nvPr>
        </p:nvSpPr>
        <p:spPr>
          <a:xfrm>
            <a:off x="838200" y="264214"/>
            <a:ext cx="9315451" cy="511273"/>
          </a:xfrm>
          <a:prstGeom prst="rect">
            <a:avLst/>
          </a:prstGeom>
        </p:spPr>
        <p:txBody>
          <a:bodyPr/>
          <a:lstStyle>
            <a:lvl1pPr>
              <a:defRPr sz="3200">
                <a:solidFill>
                  <a:schemeClr val="accent3"/>
                </a:solidFill>
              </a:defRPr>
            </a:lvl1pPr>
          </a:lstStyle>
          <a:p>
            <a:endParaRPr lang="en-GB"/>
          </a:p>
        </p:txBody>
      </p:sp>
      <p:sp>
        <p:nvSpPr>
          <p:cNvPr id="13"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3"/>
              </a:buClr>
              <a:defRPr sz="2000">
                <a:solidFill>
                  <a:srgbClr val="000000"/>
                </a:solidFill>
              </a:defRPr>
            </a:lvl1pPr>
            <a:lvl2pPr>
              <a:lnSpc>
                <a:spcPct val="120000"/>
              </a:lnSpc>
              <a:spcBef>
                <a:spcPts val="0"/>
              </a:spcBef>
              <a:buClr>
                <a:schemeClr val="accent3"/>
              </a:buClr>
              <a:defRPr sz="2000">
                <a:solidFill>
                  <a:srgbClr val="000000"/>
                </a:solidFill>
              </a:defRPr>
            </a:lvl2pPr>
            <a:lvl3pPr>
              <a:lnSpc>
                <a:spcPct val="120000"/>
              </a:lnSpc>
              <a:spcBef>
                <a:spcPts val="0"/>
              </a:spcBef>
              <a:buClr>
                <a:schemeClr val="accent3"/>
              </a:buClr>
              <a:defRPr sz="2000">
                <a:solidFill>
                  <a:srgbClr val="000000"/>
                </a:solidFill>
              </a:defRPr>
            </a:lvl3pPr>
            <a:lvl4pPr>
              <a:lnSpc>
                <a:spcPct val="120000"/>
              </a:lnSpc>
              <a:spcBef>
                <a:spcPts val="0"/>
              </a:spcBef>
              <a:buClr>
                <a:schemeClr val="accent3"/>
              </a:buClr>
              <a:defRPr sz="2000">
                <a:solidFill>
                  <a:srgbClr val="000000"/>
                </a:solidFill>
              </a:defRPr>
            </a:lvl4pPr>
            <a:lvl5pPr>
              <a:lnSpc>
                <a:spcPct val="120000"/>
              </a:lnSpc>
              <a:spcBef>
                <a:spcPts val="0"/>
              </a:spcBef>
              <a:buClr>
                <a:schemeClr val="accent3"/>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5" name="Picture 14">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28069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5225" y="-3962"/>
            <a:ext cx="10330681" cy="6888466"/>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835520072"/>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FEEFDE"/>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7" name="Picture 6">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159685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FEEFDE"/>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2" name="Title 1"/>
          <p:cNvSpPr>
            <a:spLocks noGrp="1"/>
          </p:cNvSpPr>
          <p:nvPr>
            <p:ph type="title"/>
          </p:nvPr>
        </p:nvSpPr>
        <p:spPr>
          <a:xfrm>
            <a:off x="838200" y="264214"/>
            <a:ext cx="9315451" cy="511273"/>
          </a:xfrm>
          <a:prstGeom prst="rect">
            <a:avLst/>
          </a:prstGeom>
        </p:spPr>
        <p:txBody>
          <a:bodyPr/>
          <a:lstStyle>
            <a:lvl1pPr>
              <a:defRPr sz="3200">
                <a:solidFill>
                  <a:schemeClr val="accent3"/>
                </a:solidFill>
              </a:defRPr>
            </a:lvl1pPr>
          </a:lstStyle>
          <a:p>
            <a:endParaRPr lang="en-GB"/>
          </a:p>
        </p:txBody>
      </p:sp>
      <p:sp>
        <p:nvSpPr>
          <p:cNvPr id="13"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3"/>
              </a:buClr>
              <a:defRPr sz="2000">
                <a:solidFill>
                  <a:srgbClr val="000000"/>
                </a:solidFill>
              </a:defRPr>
            </a:lvl1pPr>
            <a:lvl2pPr>
              <a:lnSpc>
                <a:spcPct val="120000"/>
              </a:lnSpc>
              <a:spcBef>
                <a:spcPts val="0"/>
              </a:spcBef>
              <a:buClr>
                <a:schemeClr val="accent3"/>
              </a:buClr>
              <a:defRPr sz="2000">
                <a:solidFill>
                  <a:srgbClr val="000000"/>
                </a:solidFill>
              </a:defRPr>
            </a:lvl2pPr>
            <a:lvl3pPr>
              <a:lnSpc>
                <a:spcPct val="120000"/>
              </a:lnSpc>
              <a:spcBef>
                <a:spcPts val="0"/>
              </a:spcBef>
              <a:buClr>
                <a:schemeClr val="accent3"/>
              </a:buClr>
              <a:defRPr sz="2000">
                <a:solidFill>
                  <a:srgbClr val="000000"/>
                </a:solidFill>
              </a:defRPr>
            </a:lvl3pPr>
            <a:lvl4pPr>
              <a:lnSpc>
                <a:spcPct val="120000"/>
              </a:lnSpc>
              <a:spcBef>
                <a:spcPts val="0"/>
              </a:spcBef>
              <a:buClr>
                <a:schemeClr val="accent3"/>
              </a:buClr>
              <a:defRPr sz="2000">
                <a:solidFill>
                  <a:srgbClr val="000000"/>
                </a:solidFill>
              </a:defRPr>
            </a:lvl4pPr>
            <a:lvl5pPr>
              <a:lnSpc>
                <a:spcPct val="120000"/>
              </a:lnSpc>
              <a:spcBef>
                <a:spcPts val="0"/>
              </a:spcBef>
              <a:buClr>
                <a:schemeClr val="accent3"/>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620923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3EBEA"/>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2" name="Picture 11">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763818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3EBEA"/>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 name="Title 1"/>
          <p:cNvSpPr>
            <a:spLocks noGrp="1"/>
          </p:cNvSpPr>
          <p:nvPr>
            <p:ph type="title"/>
          </p:nvPr>
        </p:nvSpPr>
        <p:spPr>
          <a:xfrm>
            <a:off x="838200" y="264214"/>
            <a:ext cx="9315451" cy="511273"/>
          </a:xfrm>
          <a:prstGeom prst="rect">
            <a:avLst/>
          </a:prstGeom>
        </p:spPr>
        <p:txBody>
          <a:bodyPr/>
          <a:lstStyle>
            <a:lvl1pPr>
              <a:defRPr sz="3200">
                <a:solidFill>
                  <a:schemeClr val="accent4"/>
                </a:solidFill>
              </a:defRPr>
            </a:lvl1pPr>
          </a:lstStyle>
          <a:p>
            <a:endParaRPr lang="en-GB"/>
          </a:p>
        </p:txBody>
      </p:sp>
      <p:sp>
        <p:nvSpPr>
          <p:cNvPr id="12"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4"/>
              </a:buClr>
              <a:defRPr sz="2000">
                <a:solidFill>
                  <a:srgbClr val="000000"/>
                </a:solidFill>
              </a:defRPr>
            </a:lvl1pPr>
            <a:lvl2pPr>
              <a:lnSpc>
                <a:spcPct val="120000"/>
              </a:lnSpc>
              <a:spcBef>
                <a:spcPts val="0"/>
              </a:spcBef>
              <a:buClr>
                <a:schemeClr val="accent4"/>
              </a:buClr>
              <a:defRPr sz="2000">
                <a:solidFill>
                  <a:srgbClr val="000000"/>
                </a:solidFill>
              </a:defRPr>
            </a:lvl2pPr>
            <a:lvl3pPr>
              <a:lnSpc>
                <a:spcPct val="120000"/>
              </a:lnSpc>
              <a:spcBef>
                <a:spcPts val="0"/>
              </a:spcBef>
              <a:buClr>
                <a:schemeClr val="accent4"/>
              </a:buClr>
              <a:defRPr sz="2000">
                <a:solidFill>
                  <a:srgbClr val="000000"/>
                </a:solidFill>
              </a:defRPr>
            </a:lvl3pPr>
            <a:lvl4pPr>
              <a:lnSpc>
                <a:spcPct val="120000"/>
              </a:lnSpc>
              <a:spcBef>
                <a:spcPts val="0"/>
              </a:spcBef>
              <a:buClr>
                <a:schemeClr val="accent4"/>
              </a:buClr>
              <a:defRPr sz="2000">
                <a:solidFill>
                  <a:srgbClr val="000000"/>
                </a:solidFill>
              </a:defRPr>
            </a:lvl4pPr>
            <a:lvl5pPr>
              <a:lnSpc>
                <a:spcPct val="120000"/>
              </a:lnSpc>
              <a:spcBef>
                <a:spcPts val="0"/>
              </a:spcBef>
              <a:buClr>
                <a:schemeClr val="accent4"/>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5" name="Picture 14">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746181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3EBEA"/>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7" name="Picture 6">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88775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3EBEA"/>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 name="Title 1"/>
          <p:cNvSpPr>
            <a:spLocks noGrp="1"/>
          </p:cNvSpPr>
          <p:nvPr>
            <p:ph type="title"/>
          </p:nvPr>
        </p:nvSpPr>
        <p:spPr>
          <a:xfrm>
            <a:off x="838200" y="264214"/>
            <a:ext cx="9315451" cy="511273"/>
          </a:xfrm>
          <a:prstGeom prst="rect">
            <a:avLst/>
          </a:prstGeom>
        </p:spPr>
        <p:txBody>
          <a:bodyPr/>
          <a:lstStyle>
            <a:lvl1pPr>
              <a:defRPr sz="3200">
                <a:solidFill>
                  <a:schemeClr val="accent4"/>
                </a:solidFill>
              </a:defRPr>
            </a:lvl1pPr>
          </a:lstStyle>
          <a:p>
            <a:endParaRPr lang="en-GB"/>
          </a:p>
        </p:txBody>
      </p:sp>
      <p:sp>
        <p:nvSpPr>
          <p:cNvPr id="12"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4"/>
              </a:buClr>
              <a:defRPr sz="2000">
                <a:solidFill>
                  <a:srgbClr val="000000"/>
                </a:solidFill>
              </a:defRPr>
            </a:lvl1pPr>
            <a:lvl2pPr>
              <a:lnSpc>
                <a:spcPct val="120000"/>
              </a:lnSpc>
              <a:spcBef>
                <a:spcPts val="0"/>
              </a:spcBef>
              <a:buClr>
                <a:schemeClr val="accent4"/>
              </a:buClr>
              <a:defRPr sz="2000">
                <a:solidFill>
                  <a:srgbClr val="000000"/>
                </a:solidFill>
              </a:defRPr>
            </a:lvl2pPr>
            <a:lvl3pPr>
              <a:lnSpc>
                <a:spcPct val="120000"/>
              </a:lnSpc>
              <a:spcBef>
                <a:spcPts val="0"/>
              </a:spcBef>
              <a:buClr>
                <a:schemeClr val="accent4"/>
              </a:buClr>
              <a:defRPr sz="2000">
                <a:solidFill>
                  <a:srgbClr val="000000"/>
                </a:solidFill>
              </a:defRPr>
            </a:lvl3pPr>
            <a:lvl4pPr>
              <a:lnSpc>
                <a:spcPct val="120000"/>
              </a:lnSpc>
              <a:spcBef>
                <a:spcPts val="0"/>
              </a:spcBef>
              <a:buClr>
                <a:schemeClr val="accent4"/>
              </a:buClr>
              <a:defRPr sz="2000">
                <a:solidFill>
                  <a:srgbClr val="000000"/>
                </a:solidFill>
              </a:defRPr>
            </a:lvl4pPr>
            <a:lvl5pPr>
              <a:lnSpc>
                <a:spcPct val="120000"/>
              </a:lnSpc>
              <a:spcBef>
                <a:spcPts val="0"/>
              </a:spcBef>
              <a:buClr>
                <a:schemeClr val="accent4"/>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738898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F1E5F2"/>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2" name="Picture 11">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8111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F1E5F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 name="Title 1"/>
          <p:cNvSpPr>
            <a:spLocks noGrp="1"/>
          </p:cNvSpPr>
          <p:nvPr>
            <p:ph type="title"/>
          </p:nvPr>
        </p:nvSpPr>
        <p:spPr>
          <a:xfrm>
            <a:off x="838200" y="264214"/>
            <a:ext cx="9315451" cy="511273"/>
          </a:xfrm>
          <a:prstGeom prst="rect">
            <a:avLst/>
          </a:prstGeom>
        </p:spPr>
        <p:txBody>
          <a:bodyPr/>
          <a:lstStyle>
            <a:lvl1pPr>
              <a:defRPr sz="3200">
                <a:solidFill>
                  <a:schemeClr val="accent5"/>
                </a:solidFill>
              </a:defRPr>
            </a:lvl1pPr>
          </a:lstStyle>
          <a:p>
            <a:endParaRPr lang="en-GB"/>
          </a:p>
        </p:txBody>
      </p:sp>
      <p:sp>
        <p:nvSpPr>
          <p:cNvPr id="12"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5"/>
              </a:buClr>
              <a:defRPr sz="2000">
                <a:solidFill>
                  <a:srgbClr val="000000"/>
                </a:solidFill>
              </a:defRPr>
            </a:lvl1pPr>
            <a:lvl2pPr>
              <a:lnSpc>
                <a:spcPct val="120000"/>
              </a:lnSpc>
              <a:spcBef>
                <a:spcPts val="0"/>
              </a:spcBef>
              <a:buClr>
                <a:schemeClr val="accent5"/>
              </a:buClr>
              <a:defRPr sz="2000">
                <a:solidFill>
                  <a:srgbClr val="000000"/>
                </a:solidFill>
              </a:defRPr>
            </a:lvl2pPr>
            <a:lvl3pPr>
              <a:lnSpc>
                <a:spcPct val="120000"/>
              </a:lnSpc>
              <a:spcBef>
                <a:spcPts val="0"/>
              </a:spcBef>
              <a:buClr>
                <a:schemeClr val="accent5"/>
              </a:buClr>
              <a:defRPr sz="2000">
                <a:solidFill>
                  <a:srgbClr val="000000"/>
                </a:solidFill>
              </a:defRPr>
            </a:lvl3pPr>
            <a:lvl4pPr>
              <a:lnSpc>
                <a:spcPct val="120000"/>
              </a:lnSpc>
              <a:spcBef>
                <a:spcPts val="0"/>
              </a:spcBef>
              <a:buClr>
                <a:schemeClr val="accent5"/>
              </a:buClr>
              <a:defRPr sz="2000">
                <a:solidFill>
                  <a:srgbClr val="000000"/>
                </a:solidFill>
              </a:defRPr>
            </a:lvl4pPr>
            <a:lvl5pPr>
              <a:lnSpc>
                <a:spcPct val="120000"/>
              </a:lnSpc>
              <a:spcBef>
                <a:spcPts val="0"/>
              </a:spcBef>
              <a:buClr>
                <a:schemeClr val="accent5"/>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5" name="Picture 14">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949424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F1E5F2"/>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7" name="Picture 6">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500375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F1E5F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 name="Title 1"/>
          <p:cNvSpPr>
            <a:spLocks noGrp="1"/>
          </p:cNvSpPr>
          <p:nvPr>
            <p:ph type="title"/>
          </p:nvPr>
        </p:nvSpPr>
        <p:spPr>
          <a:xfrm>
            <a:off x="838200" y="264214"/>
            <a:ext cx="9315451" cy="511273"/>
          </a:xfrm>
          <a:prstGeom prst="rect">
            <a:avLst/>
          </a:prstGeom>
        </p:spPr>
        <p:txBody>
          <a:bodyPr/>
          <a:lstStyle>
            <a:lvl1pPr>
              <a:defRPr sz="3200">
                <a:solidFill>
                  <a:schemeClr val="accent5"/>
                </a:solidFill>
              </a:defRPr>
            </a:lvl1pPr>
          </a:lstStyle>
          <a:p>
            <a:endParaRPr lang="en-GB"/>
          </a:p>
        </p:txBody>
      </p:sp>
      <p:sp>
        <p:nvSpPr>
          <p:cNvPr id="12"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5"/>
              </a:buClr>
              <a:defRPr sz="2000">
                <a:solidFill>
                  <a:srgbClr val="000000"/>
                </a:solidFill>
              </a:defRPr>
            </a:lvl1pPr>
            <a:lvl2pPr>
              <a:lnSpc>
                <a:spcPct val="120000"/>
              </a:lnSpc>
              <a:spcBef>
                <a:spcPts val="0"/>
              </a:spcBef>
              <a:buClr>
                <a:schemeClr val="accent5"/>
              </a:buClr>
              <a:defRPr sz="2000">
                <a:solidFill>
                  <a:srgbClr val="000000"/>
                </a:solidFill>
              </a:defRPr>
            </a:lvl2pPr>
            <a:lvl3pPr>
              <a:lnSpc>
                <a:spcPct val="120000"/>
              </a:lnSpc>
              <a:spcBef>
                <a:spcPts val="0"/>
              </a:spcBef>
              <a:buClr>
                <a:schemeClr val="accent5"/>
              </a:buClr>
              <a:defRPr sz="2000">
                <a:solidFill>
                  <a:srgbClr val="000000"/>
                </a:solidFill>
              </a:defRPr>
            </a:lvl3pPr>
            <a:lvl4pPr>
              <a:lnSpc>
                <a:spcPct val="120000"/>
              </a:lnSpc>
              <a:spcBef>
                <a:spcPts val="0"/>
              </a:spcBef>
              <a:buClr>
                <a:schemeClr val="accent5"/>
              </a:buClr>
              <a:defRPr sz="2000">
                <a:solidFill>
                  <a:srgbClr val="000000"/>
                </a:solidFill>
              </a:defRPr>
            </a:lvl4pPr>
            <a:lvl5pPr>
              <a:lnSpc>
                <a:spcPct val="120000"/>
              </a:lnSpc>
              <a:spcBef>
                <a:spcPts val="0"/>
              </a:spcBef>
              <a:buClr>
                <a:schemeClr val="accent5"/>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92133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5225" y="-3962"/>
            <a:ext cx="10330681" cy="6888466"/>
          </a:xfrm>
          <a:prstGeom prst="rect">
            <a:avLst/>
          </a:prstGeom>
        </p:spPr>
      </p:pic>
      <p:pic>
        <p:nvPicPr>
          <p:cNvPr id="23" name="Picture 22"/>
          <p:cNvPicPr>
            <a:picLocks/>
          </p:cNvPicPr>
          <p:nvPr userDrawn="1"/>
        </p:nvPicPr>
        <p:blipFill>
          <a:blip r:embed="rId3" cstate="print"/>
          <a:stretch>
            <a:fillRect/>
          </a:stretch>
        </p:blipFill>
        <p:spPr>
          <a:xfrm>
            <a:off x="-30350" y="-1905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857888374"/>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BE2F1"/>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2" name="Picture 11">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605666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BE2F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 name="Title 1"/>
          <p:cNvSpPr>
            <a:spLocks noGrp="1"/>
          </p:cNvSpPr>
          <p:nvPr>
            <p:ph type="title"/>
          </p:nvPr>
        </p:nvSpPr>
        <p:spPr>
          <a:xfrm>
            <a:off x="838200" y="264214"/>
            <a:ext cx="9315451" cy="511273"/>
          </a:xfrm>
          <a:prstGeom prst="rect">
            <a:avLst/>
          </a:prstGeom>
        </p:spPr>
        <p:txBody>
          <a:bodyPr/>
          <a:lstStyle>
            <a:lvl1pPr>
              <a:defRPr sz="3200">
                <a:solidFill>
                  <a:schemeClr val="accent6"/>
                </a:solidFill>
              </a:defRPr>
            </a:lvl1pPr>
          </a:lstStyle>
          <a:p>
            <a:endParaRPr lang="en-GB"/>
          </a:p>
        </p:txBody>
      </p:sp>
      <p:sp>
        <p:nvSpPr>
          <p:cNvPr id="12"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6"/>
              </a:buClr>
              <a:defRPr sz="2000">
                <a:solidFill>
                  <a:srgbClr val="000000"/>
                </a:solidFill>
              </a:defRPr>
            </a:lvl1pPr>
            <a:lvl2pPr>
              <a:lnSpc>
                <a:spcPct val="120000"/>
              </a:lnSpc>
              <a:spcBef>
                <a:spcPts val="0"/>
              </a:spcBef>
              <a:buClr>
                <a:schemeClr val="accent6"/>
              </a:buClr>
              <a:defRPr sz="2000">
                <a:solidFill>
                  <a:srgbClr val="000000"/>
                </a:solidFill>
              </a:defRPr>
            </a:lvl2pPr>
            <a:lvl3pPr>
              <a:lnSpc>
                <a:spcPct val="120000"/>
              </a:lnSpc>
              <a:spcBef>
                <a:spcPts val="0"/>
              </a:spcBef>
              <a:buClr>
                <a:schemeClr val="accent6"/>
              </a:buClr>
              <a:defRPr sz="2000">
                <a:solidFill>
                  <a:srgbClr val="000000"/>
                </a:solidFill>
              </a:defRPr>
            </a:lvl3pPr>
            <a:lvl4pPr>
              <a:lnSpc>
                <a:spcPct val="120000"/>
              </a:lnSpc>
              <a:spcBef>
                <a:spcPts val="0"/>
              </a:spcBef>
              <a:buClr>
                <a:schemeClr val="accent6"/>
              </a:buClr>
              <a:defRPr sz="2000">
                <a:solidFill>
                  <a:srgbClr val="000000"/>
                </a:solidFill>
              </a:defRPr>
            </a:lvl4pPr>
            <a:lvl5pPr>
              <a:lnSpc>
                <a:spcPct val="120000"/>
              </a:lnSpc>
              <a:spcBef>
                <a:spcPts val="0"/>
              </a:spcBef>
              <a:buClr>
                <a:schemeClr val="accent6"/>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5" name="Picture 14">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356482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BE2F1"/>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7" name="Picture 6">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38557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BE2F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 name="Title 1"/>
          <p:cNvSpPr>
            <a:spLocks noGrp="1"/>
          </p:cNvSpPr>
          <p:nvPr>
            <p:ph type="title"/>
          </p:nvPr>
        </p:nvSpPr>
        <p:spPr>
          <a:xfrm>
            <a:off x="838200" y="264214"/>
            <a:ext cx="9315451" cy="511273"/>
          </a:xfrm>
          <a:prstGeom prst="rect">
            <a:avLst/>
          </a:prstGeom>
        </p:spPr>
        <p:txBody>
          <a:bodyPr/>
          <a:lstStyle>
            <a:lvl1pPr>
              <a:defRPr sz="3200">
                <a:solidFill>
                  <a:schemeClr val="accent6"/>
                </a:solidFill>
              </a:defRPr>
            </a:lvl1pPr>
          </a:lstStyle>
          <a:p>
            <a:endParaRPr lang="en-GB"/>
          </a:p>
        </p:txBody>
      </p:sp>
      <p:sp>
        <p:nvSpPr>
          <p:cNvPr id="12"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6"/>
              </a:buClr>
              <a:defRPr sz="2000">
                <a:solidFill>
                  <a:srgbClr val="000000"/>
                </a:solidFill>
              </a:defRPr>
            </a:lvl1pPr>
            <a:lvl2pPr>
              <a:lnSpc>
                <a:spcPct val="120000"/>
              </a:lnSpc>
              <a:spcBef>
                <a:spcPts val="0"/>
              </a:spcBef>
              <a:buClr>
                <a:schemeClr val="accent6"/>
              </a:buClr>
              <a:defRPr sz="2000">
                <a:solidFill>
                  <a:srgbClr val="000000"/>
                </a:solidFill>
              </a:defRPr>
            </a:lvl2pPr>
            <a:lvl3pPr>
              <a:lnSpc>
                <a:spcPct val="120000"/>
              </a:lnSpc>
              <a:spcBef>
                <a:spcPts val="0"/>
              </a:spcBef>
              <a:buClr>
                <a:schemeClr val="accent6"/>
              </a:buClr>
              <a:defRPr sz="2000">
                <a:solidFill>
                  <a:srgbClr val="000000"/>
                </a:solidFill>
              </a:defRPr>
            </a:lvl3pPr>
            <a:lvl4pPr>
              <a:lnSpc>
                <a:spcPct val="120000"/>
              </a:lnSpc>
              <a:spcBef>
                <a:spcPts val="0"/>
              </a:spcBef>
              <a:buClr>
                <a:schemeClr val="accent6"/>
              </a:buClr>
              <a:defRPr sz="2000">
                <a:solidFill>
                  <a:srgbClr val="000000"/>
                </a:solidFill>
              </a:defRPr>
            </a:lvl4pPr>
            <a:lvl5pPr>
              <a:lnSpc>
                <a:spcPct val="120000"/>
              </a:lnSpc>
              <a:spcBef>
                <a:spcPts val="0"/>
              </a:spcBef>
              <a:buClr>
                <a:schemeClr val="accent6"/>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596724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686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465" r="11537" b="4254"/>
          <a:stretch/>
        </p:blipFill>
        <p:spPr>
          <a:xfrm>
            <a:off x="1966300" y="-19049"/>
            <a:ext cx="10218029" cy="6896100"/>
          </a:xfrm>
          <a:prstGeom prst="rect">
            <a:avLst/>
          </a:prstGeom>
        </p:spPr>
      </p:pic>
      <p:pic>
        <p:nvPicPr>
          <p:cNvPr id="8" name="Picture 7"/>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041103070"/>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0523"/>
          <a:stretch/>
        </p:blipFill>
        <p:spPr>
          <a:xfrm>
            <a:off x="3934792" y="-19581"/>
            <a:ext cx="8242614" cy="6915681"/>
          </a:xfrm>
          <a:prstGeom prst="rect">
            <a:avLst/>
          </a:prstGeom>
        </p:spPr>
      </p:pic>
      <p:pic>
        <p:nvPicPr>
          <p:cNvPr id="8" name="Picture 7"/>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16696970"/>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8740" y="-7923"/>
            <a:ext cx="10345443" cy="6898336"/>
          </a:xfrm>
          <a:prstGeom prst="rect">
            <a:avLst/>
          </a:prstGeom>
        </p:spPr>
      </p:pic>
      <p:pic>
        <p:nvPicPr>
          <p:cNvPr id="8" name="Picture 7"/>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251415692"/>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3083" y="-7386"/>
            <a:ext cx="10352905" cy="6903312"/>
          </a:xfrm>
          <a:prstGeom prst="rect">
            <a:avLst/>
          </a:prstGeom>
        </p:spPr>
      </p:pic>
      <p:pic>
        <p:nvPicPr>
          <p:cNvPr id="8" name="Picture 7"/>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167104521"/>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9468"/>
          <a:stretch/>
        </p:blipFill>
        <p:spPr>
          <a:xfrm>
            <a:off x="2802150" y="-12148"/>
            <a:ext cx="9379101" cy="6908074"/>
          </a:xfrm>
          <a:prstGeom prst="rect">
            <a:avLst/>
          </a:prstGeom>
        </p:spPr>
      </p:pic>
      <p:pic>
        <p:nvPicPr>
          <p:cNvPr id="8" name="Picture 7"/>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875351629"/>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5225" y="-3962"/>
            <a:ext cx="10330681" cy="6888466"/>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737308149"/>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1465" r="11537" b="4254"/>
          <a:stretch/>
        </p:blipFill>
        <p:spPr>
          <a:xfrm>
            <a:off x="1966300" y="-19049"/>
            <a:ext cx="10218029" cy="6896100"/>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626029094"/>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20523"/>
          <a:stretch/>
        </p:blipFill>
        <p:spPr>
          <a:xfrm>
            <a:off x="3934792" y="-19581"/>
            <a:ext cx="8242614" cy="6915681"/>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6681161"/>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8740" y="-7923"/>
            <a:ext cx="10345443" cy="6898336"/>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940396935"/>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3083" y="-7386"/>
            <a:ext cx="10352905" cy="6903312"/>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843511829"/>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9468"/>
          <a:stretch/>
        </p:blipFill>
        <p:spPr>
          <a:xfrm>
            <a:off x="2802150" y="-12148"/>
            <a:ext cx="9379101" cy="6908074"/>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675312249"/>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465" r="11537" b="4254"/>
          <a:stretch/>
        </p:blipFill>
        <p:spPr>
          <a:xfrm>
            <a:off x="1966300" y="-19049"/>
            <a:ext cx="10218029" cy="6896100"/>
          </a:xfrm>
          <a:prstGeom prst="rect">
            <a:avLst/>
          </a:prstGeom>
        </p:spPr>
      </p:pic>
      <p:pic>
        <p:nvPicPr>
          <p:cNvPr id="23" name="Picture 22"/>
          <p:cNvPicPr>
            <a:picLocks/>
          </p:cNvPicPr>
          <p:nvPr userDrawn="1"/>
        </p:nvPicPr>
        <p:blipFill>
          <a:blip r:embed="rId3" cstate="print"/>
          <a:stretch>
            <a:fillRect/>
          </a:stretch>
        </p:blipFill>
        <p:spPr>
          <a:xfrm>
            <a:off x="-30350" y="-1905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51089103"/>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0523"/>
          <a:stretch/>
        </p:blipFill>
        <p:spPr>
          <a:xfrm>
            <a:off x="3934792" y="-19581"/>
            <a:ext cx="8242614" cy="6915681"/>
          </a:xfrm>
          <a:prstGeom prst="rect">
            <a:avLst/>
          </a:prstGeom>
        </p:spPr>
      </p:pic>
      <p:pic>
        <p:nvPicPr>
          <p:cNvPr id="23" name="Picture 22"/>
          <p:cNvPicPr>
            <a:picLocks/>
          </p:cNvPicPr>
          <p:nvPr userDrawn="1"/>
        </p:nvPicPr>
        <p:blipFill>
          <a:blip r:embed="rId3" cstate="print"/>
          <a:stretch>
            <a:fillRect/>
          </a:stretch>
        </p:blipFill>
        <p:spPr>
          <a:xfrm>
            <a:off x="-30350" y="-1905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21143958"/>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8740" y="-7923"/>
            <a:ext cx="10345443" cy="6898336"/>
          </a:xfrm>
          <a:prstGeom prst="rect">
            <a:avLst/>
          </a:prstGeom>
        </p:spPr>
      </p:pic>
      <p:pic>
        <p:nvPicPr>
          <p:cNvPr id="23" name="Picture 22"/>
          <p:cNvPicPr>
            <a:picLocks/>
          </p:cNvPicPr>
          <p:nvPr userDrawn="1"/>
        </p:nvPicPr>
        <p:blipFill>
          <a:blip r:embed="rId3" cstate="print"/>
          <a:stretch>
            <a:fillRect/>
          </a:stretch>
        </p:blipFill>
        <p:spPr>
          <a:xfrm>
            <a:off x="-30350" y="-1905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535715574"/>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3083" y="-7386"/>
            <a:ext cx="10352905" cy="6903312"/>
          </a:xfrm>
          <a:prstGeom prst="rect">
            <a:avLst/>
          </a:prstGeom>
        </p:spPr>
      </p:pic>
      <p:pic>
        <p:nvPicPr>
          <p:cNvPr id="23" name="Picture 22"/>
          <p:cNvPicPr>
            <a:picLocks/>
          </p:cNvPicPr>
          <p:nvPr userDrawn="1"/>
        </p:nvPicPr>
        <p:blipFill>
          <a:blip r:embed="rId3" cstate="print"/>
          <a:stretch>
            <a:fillRect/>
          </a:stretch>
        </p:blipFill>
        <p:spPr>
          <a:xfrm>
            <a:off x="-30350" y="-1905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056619089"/>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9468"/>
          <a:stretch/>
        </p:blipFill>
        <p:spPr>
          <a:xfrm>
            <a:off x="2802150" y="-12148"/>
            <a:ext cx="9379101" cy="6908074"/>
          </a:xfrm>
          <a:prstGeom prst="rect">
            <a:avLst/>
          </a:prstGeom>
        </p:spPr>
      </p:pic>
      <p:pic>
        <p:nvPicPr>
          <p:cNvPr id="23" name="Picture 22"/>
          <p:cNvPicPr>
            <a:picLocks/>
          </p:cNvPicPr>
          <p:nvPr userDrawn="1"/>
        </p:nvPicPr>
        <p:blipFill>
          <a:blip r:embed="rId3" cstate="print"/>
          <a:stretch>
            <a:fillRect/>
          </a:stretch>
        </p:blipFill>
        <p:spPr>
          <a:xfrm>
            <a:off x="-30350" y="-1905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869301275"/>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5225" y="-3962"/>
            <a:ext cx="10330681" cy="6888466"/>
          </a:xfrm>
          <a:prstGeom prst="rect">
            <a:avLst/>
          </a:prstGeom>
        </p:spPr>
      </p:pic>
      <p:pic>
        <p:nvPicPr>
          <p:cNvPr id="3" name="Picture 2"/>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349600223"/>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1465" r="11537" b="4254"/>
          <a:stretch/>
        </p:blipFill>
        <p:spPr>
          <a:xfrm>
            <a:off x="1966300" y="-19049"/>
            <a:ext cx="10218029" cy="6896100"/>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887658681"/>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20523"/>
          <a:stretch/>
        </p:blipFill>
        <p:spPr>
          <a:xfrm>
            <a:off x="3934792" y="-19581"/>
            <a:ext cx="8242614" cy="6915681"/>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477746313"/>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8740" y="-7923"/>
            <a:ext cx="10345443" cy="6898336"/>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240363026"/>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3083" y="-7386"/>
            <a:ext cx="10352905" cy="6903312"/>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860265850"/>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9468"/>
          <a:stretch/>
        </p:blipFill>
        <p:spPr>
          <a:xfrm>
            <a:off x="2802150" y="-12148"/>
            <a:ext cx="9379101" cy="6908074"/>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256989352"/>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465" r="11537" b="4254"/>
          <a:stretch/>
        </p:blipFill>
        <p:spPr>
          <a:xfrm>
            <a:off x="1966300" y="-19049"/>
            <a:ext cx="10218029" cy="6896100"/>
          </a:xfrm>
          <a:prstGeom prst="rect">
            <a:avLst/>
          </a:prstGeom>
        </p:spPr>
      </p:pic>
      <p:pic>
        <p:nvPicPr>
          <p:cNvPr id="3" name="Picture 2"/>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4046983652"/>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0523"/>
          <a:stretch/>
        </p:blipFill>
        <p:spPr>
          <a:xfrm>
            <a:off x="3934792" y="-19581"/>
            <a:ext cx="8242614" cy="6915681"/>
          </a:xfrm>
          <a:prstGeom prst="rect">
            <a:avLst/>
          </a:prstGeom>
        </p:spPr>
      </p:pic>
      <p:pic>
        <p:nvPicPr>
          <p:cNvPr id="3" name="Picture 2"/>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471842713"/>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8740" y="-7923"/>
            <a:ext cx="10345443" cy="6898336"/>
          </a:xfrm>
          <a:prstGeom prst="rect">
            <a:avLst/>
          </a:prstGeom>
        </p:spPr>
      </p:pic>
      <p:pic>
        <p:nvPicPr>
          <p:cNvPr id="3" name="Picture 2"/>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149212824"/>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3083" y="-7386"/>
            <a:ext cx="10352905" cy="6903312"/>
          </a:xfrm>
          <a:prstGeom prst="rect">
            <a:avLst/>
          </a:prstGeom>
        </p:spPr>
      </p:pic>
      <p:pic>
        <p:nvPicPr>
          <p:cNvPr id="3" name="Picture 2"/>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409259401"/>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9468"/>
          <a:stretch/>
        </p:blipFill>
        <p:spPr>
          <a:xfrm>
            <a:off x="2802150" y="-12148"/>
            <a:ext cx="9379101" cy="6908074"/>
          </a:xfrm>
          <a:prstGeom prst="rect">
            <a:avLst/>
          </a:prstGeom>
        </p:spPr>
      </p:pic>
      <p:pic>
        <p:nvPicPr>
          <p:cNvPr id="3" name="Picture 2"/>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731154035"/>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5225" y="-3962"/>
            <a:ext cx="10330681" cy="6888466"/>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190630043"/>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1465" r="11537" b="4254"/>
          <a:stretch/>
        </p:blipFill>
        <p:spPr>
          <a:xfrm>
            <a:off x="1966300" y="-19049"/>
            <a:ext cx="10218029" cy="6896100"/>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201808485"/>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20523"/>
          <a:stretch/>
        </p:blipFill>
        <p:spPr>
          <a:xfrm>
            <a:off x="3934792" y="-19581"/>
            <a:ext cx="8242614" cy="6915681"/>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538053683"/>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8740" y="-7923"/>
            <a:ext cx="10345443" cy="6898336"/>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079030201"/>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3083" y="-7386"/>
            <a:ext cx="10352905" cy="6903312"/>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721595606"/>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9468"/>
          <a:stretch/>
        </p:blipFill>
        <p:spPr>
          <a:xfrm>
            <a:off x="2802150" y="-12148"/>
            <a:ext cx="9379101" cy="6908074"/>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401543937"/>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1465" r="11537" b="4254"/>
          <a:stretch/>
        </p:blipFill>
        <p:spPr>
          <a:xfrm>
            <a:off x="1966300" y="-19049"/>
            <a:ext cx="10218029" cy="6896100"/>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514132243"/>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20523"/>
          <a:stretch/>
        </p:blipFill>
        <p:spPr>
          <a:xfrm>
            <a:off x="3934792" y="-19581"/>
            <a:ext cx="8242614" cy="6915681"/>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396879234"/>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8740" y="-7923"/>
            <a:ext cx="10345443" cy="6898336"/>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576541537"/>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3083" y="-7386"/>
            <a:ext cx="10352905" cy="6903312"/>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340279242"/>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9468"/>
          <a:stretch/>
        </p:blipFill>
        <p:spPr>
          <a:xfrm>
            <a:off x="2802150" y="-12148"/>
            <a:ext cx="9379101" cy="6908074"/>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997087388"/>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5225" y="-3962"/>
            <a:ext cx="10330681" cy="6888466"/>
          </a:xfrm>
          <a:prstGeom prst="rect">
            <a:avLst/>
          </a:prstGeom>
        </p:spPr>
      </p:pic>
      <p:pic>
        <p:nvPicPr>
          <p:cNvPr id="2" name="Picture 1"/>
          <p:cNvPicPr>
            <a:picLocks/>
          </p:cNvPicPr>
          <p:nvPr userDrawn="1"/>
        </p:nvPicPr>
        <p:blipFill>
          <a:blip r:embed="rId3" cstate="print"/>
          <a:stretch>
            <a:fillRect/>
          </a:stretch>
        </p:blipFill>
        <p:spPr>
          <a:xfrm>
            <a:off x="-28800" y="-18000"/>
            <a:ext cx="12240000" cy="6919200"/>
          </a:xfrm>
          <a:prstGeom prst="rect">
            <a:avLst/>
          </a:prstGeom>
        </p:spPr>
      </p:pic>
      <p:sp>
        <p:nvSpPr>
          <p:cNvPr id="55" name="Title 54"/>
          <p:cNvSpPr>
            <a:spLocks noGrp="1"/>
          </p:cNvSpPr>
          <p:nvPr userDrawn="1">
            <p:ph type="title"/>
          </p:nvPr>
        </p:nvSpPr>
        <p:spPr>
          <a:xfrm>
            <a:off x="795338" y="770237"/>
            <a:ext cx="4233863" cy="517550"/>
          </a:xfrm>
          <a:prstGeom prst="rect">
            <a:avLst/>
          </a:prstGeom>
        </p:spPr>
        <p:txBody>
          <a:bodyPr/>
          <a:lstStyle>
            <a:lvl1pPr>
              <a:defRPr sz="4000" b="1">
                <a:solidFill>
                  <a:schemeClr val="bg1"/>
                </a:solidFill>
              </a:defRPr>
            </a:lvl1pPr>
          </a:lstStyle>
          <a:p>
            <a:endParaRPr lang="en-GB" dirty="0"/>
          </a:p>
        </p:txBody>
      </p:sp>
      <p:sp>
        <p:nvSpPr>
          <p:cNvPr id="57" name="Text Placeholder 56"/>
          <p:cNvSpPr>
            <a:spLocks noGrp="1"/>
          </p:cNvSpPr>
          <p:nvPr userDrawn="1">
            <p:ph type="body" sz="quarter" idx="10"/>
          </p:nvPr>
        </p:nvSpPr>
        <p:spPr>
          <a:xfrm>
            <a:off x="795338" y="2160000"/>
            <a:ext cx="4233863" cy="1498600"/>
          </a:xfrm>
          <a:prstGeom prst="rect">
            <a:avLst/>
          </a:prstGeom>
        </p:spPr>
        <p:txBody>
          <a:bodyPr/>
          <a:lstStyle>
            <a:lvl1pPr marL="0" indent="0">
              <a:buNone/>
              <a:defRPr>
                <a:solidFill>
                  <a:schemeClr val="bg1"/>
                </a:solidFill>
              </a:defRPr>
            </a:lvl1pPr>
            <a:lvl2pPr marL="0" indent="0">
              <a:buNone/>
              <a:defRPr>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endParaRPr lang="en-GB"/>
          </a:p>
        </p:txBody>
      </p:sp>
      <p:pic>
        <p:nvPicPr>
          <p:cNvPr id="54" name="Picture 5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4251538891"/>
      </p:ext>
    </p:extLst>
  </p:cSld>
  <p:clrMapOvr>
    <a:masterClrMapping/>
  </p:clrMapOvr>
  <p:extLst mod="1">
    <p:ext uri="{DCECCB84-F9BA-43D5-87BE-67443E8EF086}">
      <p15:sldGuideLst xmlns:p15="http://schemas.microsoft.com/office/powerpoint/2012/main">
        <p15:guide id="1" orient="horz" pos="96">
          <p15:clr>
            <a:srgbClr val="FBAE40"/>
          </p15:clr>
        </p15:guide>
        <p15:guide id="2" pos="3840">
          <p15:clr>
            <a:srgbClr val="FBAE40"/>
          </p15:clr>
        </p15:guide>
        <p15:guide id="3" orient="horz" pos="825">
          <p15:clr>
            <a:srgbClr val="FBAE40"/>
          </p15:clr>
        </p15:guide>
        <p15:guide id="4" pos="7634">
          <p15:clr>
            <a:srgbClr val="FBAE40"/>
          </p15:clr>
        </p15:guide>
        <p15:guide id="5" pos="689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rgbClr val="06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rgbClr val="06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DA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2" name="Picture 11">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6096346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rgbClr val="06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rgbClr val="06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DA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 name="Title 1"/>
          <p:cNvSpPr>
            <a:spLocks noGrp="1"/>
          </p:cNvSpPr>
          <p:nvPr>
            <p:ph type="title"/>
          </p:nvPr>
        </p:nvSpPr>
        <p:spPr>
          <a:xfrm>
            <a:off x="838200" y="264214"/>
            <a:ext cx="9315451" cy="511273"/>
          </a:xfrm>
          <a:prstGeom prst="rect">
            <a:avLst/>
          </a:prstGeom>
        </p:spPr>
        <p:txBody>
          <a:bodyPr/>
          <a:lstStyle>
            <a:lvl1pPr>
              <a:defRPr sz="3200">
                <a:solidFill>
                  <a:schemeClr val="accent1"/>
                </a:solidFill>
              </a:defRPr>
            </a:lvl1pPr>
          </a:lstStyle>
          <a:p>
            <a:endParaRPr lang="en-GB"/>
          </a:p>
        </p:txBody>
      </p:sp>
      <p:sp>
        <p:nvSpPr>
          <p:cNvPr id="6"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1"/>
              </a:buClr>
              <a:defRPr sz="2000">
                <a:solidFill>
                  <a:srgbClr val="000000"/>
                </a:solidFill>
              </a:defRPr>
            </a:lvl1pPr>
            <a:lvl2pPr>
              <a:lnSpc>
                <a:spcPct val="120000"/>
              </a:lnSpc>
              <a:spcBef>
                <a:spcPts val="0"/>
              </a:spcBef>
              <a:buClr>
                <a:schemeClr val="accent1"/>
              </a:buClr>
              <a:defRPr sz="2000">
                <a:solidFill>
                  <a:srgbClr val="000000"/>
                </a:solidFill>
              </a:defRPr>
            </a:lvl2pPr>
            <a:lvl3pPr>
              <a:lnSpc>
                <a:spcPct val="120000"/>
              </a:lnSpc>
              <a:spcBef>
                <a:spcPts val="0"/>
              </a:spcBef>
              <a:buClr>
                <a:schemeClr val="accent1"/>
              </a:buClr>
              <a:defRPr sz="2000">
                <a:solidFill>
                  <a:srgbClr val="000000"/>
                </a:solidFill>
              </a:defRPr>
            </a:lvl3pPr>
            <a:lvl4pPr>
              <a:lnSpc>
                <a:spcPct val="120000"/>
              </a:lnSpc>
              <a:spcBef>
                <a:spcPts val="0"/>
              </a:spcBef>
              <a:buClr>
                <a:schemeClr val="accent1"/>
              </a:buClr>
              <a:defRPr sz="2000">
                <a:solidFill>
                  <a:srgbClr val="000000"/>
                </a:solidFill>
              </a:defRPr>
            </a:lvl4pPr>
            <a:lvl5pPr>
              <a:lnSpc>
                <a:spcPct val="120000"/>
              </a:lnSpc>
              <a:spcBef>
                <a:spcPts val="0"/>
              </a:spcBef>
              <a:buClr>
                <a:schemeClr val="accent1"/>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140019478"/>
      </p:ext>
    </p:extLst>
  </p:cSld>
  <p:clrMapOvr>
    <a:masterClrMapping/>
  </p:clrMapOvr>
  <p:extLst mod="1">
    <p:ext uri="{DCECCB84-F9BA-43D5-87BE-67443E8EF086}">
      <p15:sldGuideLst xmlns:p15="http://schemas.microsoft.com/office/powerpoint/2012/main">
        <p15:guide id="1" orient="horz" pos="420">
          <p15:clr>
            <a:srgbClr val="FBAE40"/>
          </p15:clr>
        </p15:guide>
        <p15:guide id="2" pos="3840">
          <p15:clr>
            <a:srgbClr val="FBAE40"/>
          </p15:clr>
        </p15:guide>
        <p15:guide id="3" orient="horz" pos="68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rgbClr val="06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rgbClr val="06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DA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pic>
        <p:nvPicPr>
          <p:cNvPr id="7" name="Picture 6">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752499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rgbClr val="06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rgbClr val="06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DA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 name="Title 1"/>
          <p:cNvSpPr>
            <a:spLocks noGrp="1"/>
          </p:cNvSpPr>
          <p:nvPr>
            <p:ph type="title"/>
          </p:nvPr>
        </p:nvSpPr>
        <p:spPr>
          <a:xfrm>
            <a:off x="838200" y="264214"/>
            <a:ext cx="9315451" cy="511273"/>
          </a:xfrm>
          <a:prstGeom prst="rect">
            <a:avLst/>
          </a:prstGeom>
        </p:spPr>
        <p:txBody>
          <a:bodyPr/>
          <a:lstStyle>
            <a:lvl1pPr>
              <a:defRPr sz="3200">
                <a:solidFill>
                  <a:schemeClr val="accent1"/>
                </a:solidFill>
              </a:defRPr>
            </a:lvl1pPr>
          </a:lstStyle>
          <a:p>
            <a:endParaRPr lang="en-GB" dirty="0"/>
          </a:p>
        </p:txBody>
      </p:sp>
      <p:sp>
        <p:nvSpPr>
          <p:cNvPr id="12" name="Text Placeholder 1"/>
          <p:cNvSpPr>
            <a:spLocks noGrp="1"/>
          </p:cNvSpPr>
          <p:nvPr>
            <p:ph type="body" sz="quarter" idx="12"/>
          </p:nvPr>
        </p:nvSpPr>
        <p:spPr>
          <a:xfrm>
            <a:off x="5194301" y="1567100"/>
            <a:ext cx="4959351" cy="4082401"/>
          </a:xfrm>
          <a:prstGeom prst="rect">
            <a:avLst/>
          </a:prstGeom>
          <a:ln>
            <a:solidFill>
              <a:schemeClr val="accent1"/>
            </a:solidFill>
          </a:ln>
        </p:spPr>
        <p:txBody>
          <a:bodyPr/>
          <a:lstStyle>
            <a:lvl1pPr>
              <a:defRPr>
                <a:latin typeface="+mj-lt"/>
              </a:defRPr>
            </a:lvl1pPr>
          </a:lstStyle>
          <a:p>
            <a:endParaRPr lang="en-US" dirty="0"/>
          </a:p>
        </p:txBody>
      </p:sp>
      <p:sp>
        <p:nvSpPr>
          <p:cNvPr id="13" name="Picture Placeholder 3"/>
          <p:cNvSpPr>
            <a:spLocks noGrp="1"/>
          </p:cNvSpPr>
          <p:nvPr>
            <p:ph type="pic" sz="quarter" idx="11"/>
          </p:nvPr>
        </p:nvSpPr>
        <p:spPr>
          <a:xfrm>
            <a:off x="823797" y="1567098"/>
            <a:ext cx="4180004" cy="4059002"/>
          </a:xfrm>
          <a:prstGeom prst="rect">
            <a:avLst/>
          </a:prstGeom>
        </p:spPr>
      </p:sp>
      <p:pic>
        <p:nvPicPr>
          <p:cNvPr id="14" name="Picture 13">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7681070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rgbClr val="06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rgbClr val="06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DA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 name="Title 1"/>
          <p:cNvSpPr>
            <a:spLocks noGrp="1"/>
          </p:cNvSpPr>
          <p:nvPr>
            <p:ph type="title"/>
          </p:nvPr>
        </p:nvSpPr>
        <p:spPr>
          <a:xfrm>
            <a:off x="838200" y="264214"/>
            <a:ext cx="9315451" cy="511273"/>
          </a:xfrm>
          <a:prstGeom prst="rect">
            <a:avLst/>
          </a:prstGeom>
        </p:spPr>
        <p:txBody>
          <a:bodyPr/>
          <a:lstStyle>
            <a:lvl1pPr>
              <a:defRPr sz="3200">
                <a:solidFill>
                  <a:schemeClr val="accent1"/>
                </a:solidFill>
              </a:defRPr>
            </a:lvl1pPr>
          </a:lstStyle>
          <a:p>
            <a:endParaRPr lang="en-GB"/>
          </a:p>
        </p:txBody>
      </p:sp>
      <p:sp>
        <p:nvSpPr>
          <p:cNvPr id="6"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1"/>
              </a:buClr>
              <a:defRPr sz="2000">
                <a:solidFill>
                  <a:srgbClr val="000000"/>
                </a:solidFill>
              </a:defRPr>
            </a:lvl1pPr>
            <a:lvl2pPr>
              <a:lnSpc>
                <a:spcPct val="120000"/>
              </a:lnSpc>
              <a:spcBef>
                <a:spcPts val="0"/>
              </a:spcBef>
              <a:buClr>
                <a:schemeClr val="accent1"/>
              </a:buClr>
              <a:defRPr sz="2000">
                <a:solidFill>
                  <a:srgbClr val="000000"/>
                </a:solidFill>
              </a:defRPr>
            </a:lvl2pPr>
            <a:lvl3pPr>
              <a:lnSpc>
                <a:spcPct val="120000"/>
              </a:lnSpc>
              <a:spcBef>
                <a:spcPts val="0"/>
              </a:spcBef>
              <a:buClr>
                <a:schemeClr val="accent1"/>
              </a:buClr>
              <a:defRPr sz="2000">
                <a:solidFill>
                  <a:srgbClr val="000000"/>
                </a:solidFill>
              </a:defRPr>
            </a:lvl3pPr>
            <a:lvl4pPr>
              <a:lnSpc>
                <a:spcPct val="120000"/>
              </a:lnSpc>
              <a:spcBef>
                <a:spcPts val="0"/>
              </a:spcBef>
              <a:buClr>
                <a:schemeClr val="accent1"/>
              </a:buClr>
              <a:defRPr sz="2000">
                <a:solidFill>
                  <a:srgbClr val="000000"/>
                </a:solidFill>
              </a:defRPr>
            </a:lvl4pPr>
            <a:lvl5pPr>
              <a:lnSpc>
                <a:spcPct val="120000"/>
              </a:lnSpc>
              <a:spcBef>
                <a:spcPts val="0"/>
              </a:spcBef>
              <a:buClr>
                <a:schemeClr val="accent1"/>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101485153"/>
      </p:ext>
    </p:extLst>
  </p:cSld>
  <p:clrMapOvr>
    <a:masterClrMapping/>
  </p:clrMapOvr>
  <p:extLst mod="1">
    <p:ext uri="{DCECCB84-F9BA-43D5-87BE-67443E8EF086}">
      <p15:sldGuideLst xmlns:p15="http://schemas.microsoft.com/office/powerpoint/2012/main">
        <p15:guide id="1" orient="horz" pos="420">
          <p15:clr>
            <a:srgbClr val="FBAE40"/>
          </p15:clr>
        </p15:guide>
        <p15:guide id="2" pos="3840">
          <p15:clr>
            <a:srgbClr val="FBAE40"/>
          </p15:clr>
        </p15:guide>
        <p15:guide id="3" orient="horz" pos="68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BF5DE"/>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2" name="Picture 11">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3894319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BF5DE"/>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2" name="Title 1"/>
          <p:cNvSpPr>
            <a:spLocks noGrp="1"/>
          </p:cNvSpPr>
          <p:nvPr>
            <p:ph type="title"/>
          </p:nvPr>
        </p:nvSpPr>
        <p:spPr>
          <a:xfrm>
            <a:off x="838200" y="264214"/>
            <a:ext cx="9315451" cy="511273"/>
          </a:xfrm>
          <a:prstGeom prst="rect">
            <a:avLst/>
          </a:prstGeom>
        </p:spPr>
        <p:txBody>
          <a:bodyPr/>
          <a:lstStyle>
            <a:lvl1pPr>
              <a:defRPr sz="3200">
                <a:solidFill>
                  <a:schemeClr val="accent2"/>
                </a:solidFill>
              </a:defRPr>
            </a:lvl1pPr>
          </a:lstStyle>
          <a:p>
            <a:endParaRPr lang="en-GB"/>
          </a:p>
        </p:txBody>
      </p:sp>
      <p:sp>
        <p:nvSpPr>
          <p:cNvPr id="13"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2"/>
              </a:buClr>
              <a:defRPr sz="2000">
                <a:solidFill>
                  <a:srgbClr val="000000"/>
                </a:solidFill>
              </a:defRPr>
            </a:lvl1pPr>
            <a:lvl2pPr>
              <a:lnSpc>
                <a:spcPct val="120000"/>
              </a:lnSpc>
              <a:spcBef>
                <a:spcPts val="0"/>
              </a:spcBef>
              <a:buClr>
                <a:schemeClr val="accent2"/>
              </a:buClr>
              <a:defRPr sz="2000">
                <a:solidFill>
                  <a:srgbClr val="000000"/>
                </a:solidFill>
              </a:defRPr>
            </a:lvl2pPr>
            <a:lvl3pPr>
              <a:lnSpc>
                <a:spcPct val="120000"/>
              </a:lnSpc>
              <a:spcBef>
                <a:spcPts val="0"/>
              </a:spcBef>
              <a:buClr>
                <a:schemeClr val="accent2"/>
              </a:buClr>
              <a:defRPr sz="2000">
                <a:solidFill>
                  <a:srgbClr val="000000"/>
                </a:solidFill>
              </a:defRPr>
            </a:lvl3pPr>
            <a:lvl4pPr>
              <a:lnSpc>
                <a:spcPct val="120000"/>
              </a:lnSpc>
              <a:spcBef>
                <a:spcPts val="0"/>
              </a:spcBef>
              <a:buClr>
                <a:schemeClr val="accent2"/>
              </a:buClr>
              <a:defRPr sz="2000">
                <a:solidFill>
                  <a:srgbClr val="000000"/>
                </a:solidFill>
              </a:defRPr>
            </a:lvl4pPr>
            <a:lvl5pPr>
              <a:lnSpc>
                <a:spcPct val="120000"/>
              </a:lnSpc>
              <a:spcBef>
                <a:spcPts val="0"/>
              </a:spcBef>
              <a:buClr>
                <a:schemeClr val="accent2"/>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5" name="Picture 14">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2170417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BF5DE"/>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7" name="Picture 6">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7601413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11" name="Title 1"/>
          <p:cNvSpPr>
            <a:spLocks noGrp="1"/>
          </p:cNvSpPr>
          <p:nvPr>
            <p:ph type="title"/>
          </p:nvPr>
        </p:nvSpPr>
        <p:spPr>
          <a:xfrm>
            <a:off x="838200" y="264214"/>
            <a:ext cx="9315451" cy="511273"/>
          </a:xfrm>
          <a:prstGeom prst="rect">
            <a:avLst/>
          </a:prstGeom>
        </p:spPr>
        <p:txBody>
          <a:bodyPr/>
          <a:lstStyle>
            <a:lvl1pPr>
              <a:defRPr sz="3200">
                <a:solidFill>
                  <a:schemeClr val="accent1"/>
                </a:solidFill>
              </a:defRPr>
            </a:lvl1pPr>
          </a:lstStyle>
          <a:p>
            <a:endParaRPr lang="en-GB" dirty="0"/>
          </a:p>
        </p:txBody>
      </p:sp>
      <p:sp>
        <p:nvSpPr>
          <p:cNvPr id="12" name="Text Placeholder 1"/>
          <p:cNvSpPr>
            <a:spLocks noGrp="1"/>
          </p:cNvSpPr>
          <p:nvPr>
            <p:ph type="body" sz="quarter" idx="12"/>
          </p:nvPr>
        </p:nvSpPr>
        <p:spPr>
          <a:xfrm>
            <a:off x="5194301" y="1567100"/>
            <a:ext cx="4959351" cy="4082401"/>
          </a:xfrm>
          <a:prstGeom prst="rect">
            <a:avLst/>
          </a:prstGeom>
          <a:ln>
            <a:solidFill>
              <a:schemeClr val="accent1"/>
            </a:solidFill>
          </a:ln>
        </p:spPr>
        <p:txBody>
          <a:bodyPr/>
          <a:lstStyle>
            <a:lvl1pPr>
              <a:defRPr>
                <a:latin typeface="+mj-lt"/>
              </a:defRPr>
            </a:lvl1pPr>
          </a:lstStyle>
          <a:p>
            <a:endParaRPr lang="en-US" dirty="0"/>
          </a:p>
        </p:txBody>
      </p:sp>
      <p:sp>
        <p:nvSpPr>
          <p:cNvPr id="13" name="Picture Placeholder 3"/>
          <p:cNvSpPr>
            <a:spLocks noGrp="1"/>
          </p:cNvSpPr>
          <p:nvPr>
            <p:ph type="pic" sz="quarter" idx="11"/>
          </p:nvPr>
        </p:nvSpPr>
        <p:spPr>
          <a:xfrm>
            <a:off x="823797" y="1567098"/>
            <a:ext cx="4180004" cy="4059002"/>
          </a:xfrm>
          <a:prstGeom prst="rect">
            <a:avLst/>
          </a:prstGeom>
        </p:spPr>
      </p:sp>
      <p:sp>
        <p:nvSpPr>
          <p:cNvPr id="14"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5"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6"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BF5DE"/>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10" name="Picture 9">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5024863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BF5DE"/>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2" name="Title 1"/>
          <p:cNvSpPr>
            <a:spLocks noGrp="1"/>
          </p:cNvSpPr>
          <p:nvPr>
            <p:ph type="title"/>
          </p:nvPr>
        </p:nvSpPr>
        <p:spPr>
          <a:xfrm>
            <a:off x="838200" y="264214"/>
            <a:ext cx="9315451" cy="511273"/>
          </a:xfrm>
          <a:prstGeom prst="rect">
            <a:avLst/>
          </a:prstGeom>
        </p:spPr>
        <p:txBody>
          <a:bodyPr/>
          <a:lstStyle>
            <a:lvl1pPr>
              <a:defRPr sz="3200">
                <a:solidFill>
                  <a:schemeClr val="accent2"/>
                </a:solidFill>
              </a:defRPr>
            </a:lvl1pPr>
          </a:lstStyle>
          <a:p>
            <a:endParaRPr lang="en-GB"/>
          </a:p>
        </p:txBody>
      </p:sp>
      <p:sp>
        <p:nvSpPr>
          <p:cNvPr id="13"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2"/>
              </a:buClr>
              <a:defRPr sz="2000">
                <a:solidFill>
                  <a:srgbClr val="000000"/>
                </a:solidFill>
              </a:defRPr>
            </a:lvl1pPr>
            <a:lvl2pPr>
              <a:lnSpc>
                <a:spcPct val="120000"/>
              </a:lnSpc>
              <a:spcBef>
                <a:spcPts val="0"/>
              </a:spcBef>
              <a:buClr>
                <a:schemeClr val="accent2"/>
              </a:buClr>
              <a:defRPr sz="2000">
                <a:solidFill>
                  <a:srgbClr val="000000"/>
                </a:solidFill>
              </a:defRPr>
            </a:lvl2pPr>
            <a:lvl3pPr>
              <a:lnSpc>
                <a:spcPct val="120000"/>
              </a:lnSpc>
              <a:spcBef>
                <a:spcPts val="0"/>
              </a:spcBef>
              <a:buClr>
                <a:schemeClr val="accent2"/>
              </a:buClr>
              <a:defRPr sz="2000">
                <a:solidFill>
                  <a:srgbClr val="000000"/>
                </a:solidFill>
              </a:defRPr>
            </a:lvl3pPr>
            <a:lvl4pPr>
              <a:lnSpc>
                <a:spcPct val="120000"/>
              </a:lnSpc>
              <a:spcBef>
                <a:spcPts val="0"/>
              </a:spcBef>
              <a:buClr>
                <a:schemeClr val="accent2"/>
              </a:buClr>
              <a:defRPr sz="2000">
                <a:solidFill>
                  <a:srgbClr val="000000"/>
                </a:solidFill>
              </a:defRPr>
            </a:lvl4pPr>
            <a:lvl5pPr>
              <a:lnSpc>
                <a:spcPct val="120000"/>
              </a:lnSpc>
              <a:spcBef>
                <a:spcPts val="0"/>
              </a:spcBef>
              <a:buClr>
                <a:schemeClr val="accent2"/>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03511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rgbClr val="06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rgbClr val="06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DA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2" name="Picture 11">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8929402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FEEFDE"/>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2" name="Picture 11">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5773937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FEEFDE"/>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2" name="Title 1"/>
          <p:cNvSpPr>
            <a:spLocks noGrp="1"/>
          </p:cNvSpPr>
          <p:nvPr>
            <p:ph type="title"/>
          </p:nvPr>
        </p:nvSpPr>
        <p:spPr>
          <a:xfrm>
            <a:off x="838200" y="264214"/>
            <a:ext cx="9315451" cy="511273"/>
          </a:xfrm>
          <a:prstGeom prst="rect">
            <a:avLst/>
          </a:prstGeom>
        </p:spPr>
        <p:txBody>
          <a:bodyPr/>
          <a:lstStyle>
            <a:lvl1pPr>
              <a:defRPr sz="3200">
                <a:solidFill>
                  <a:schemeClr val="accent3"/>
                </a:solidFill>
              </a:defRPr>
            </a:lvl1pPr>
          </a:lstStyle>
          <a:p>
            <a:endParaRPr lang="en-GB"/>
          </a:p>
        </p:txBody>
      </p:sp>
      <p:sp>
        <p:nvSpPr>
          <p:cNvPr id="13"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3"/>
              </a:buClr>
              <a:defRPr sz="2000">
                <a:solidFill>
                  <a:srgbClr val="000000"/>
                </a:solidFill>
              </a:defRPr>
            </a:lvl1pPr>
            <a:lvl2pPr>
              <a:lnSpc>
                <a:spcPct val="120000"/>
              </a:lnSpc>
              <a:spcBef>
                <a:spcPts val="0"/>
              </a:spcBef>
              <a:buClr>
                <a:schemeClr val="accent3"/>
              </a:buClr>
              <a:defRPr sz="2000">
                <a:solidFill>
                  <a:srgbClr val="000000"/>
                </a:solidFill>
              </a:defRPr>
            </a:lvl2pPr>
            <a:lvl3pPr>
              <a:lnSpc>
                <a:spcPct val="120000"/>
              </a:lnSpc>
              <a:spcBef>
                <a:spcPts val="0"/>
              </a:spcBef>
              <a:buClr>
                <a:schemeClr val="accent3"/>
              </a:buClr>
              <a:defRPr sz="2000">
                <a:solidFill>
                  <a:srgbClr val="000000"/>
                </a:solidFill>
              </a:defRPr>
            </a:lvl3pPr>
            <a:lvl4pPr>
              <a:lnSpc>
                <a:spcPct val="120000"/>
              </a:lnSpc>
              <a:spcBef>
                <a:spcPts val="0"/>
              </a:spcBef>
              <a:buClr>
                <a:schemeClr val="accent3"/>
              </a:buClr>
              <a:defRPr sz="2000">
                <a:solidFill>
                  <a:srgbClr val="000000"/>
                </a:solidFill>
              </a:defRPr>
            </a:lvl4pPr>
            <a:lvl5pPr>
              <a:lnSpc>
                <a:spcPct val="120000"/>
              </a:lnSpc>
              <a:spcBef>
                <a:spcPts val="0"/>
              </a:spcBef>
              <a:buClr>
                <a:schemeClr val="accent3"/>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5" name="Picture 14">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6617862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FEEFDE"/>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7" name="Picture 6">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9582727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FEEFDE"/>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2" name="Title 1"/>
          <p:cNvSpPr>
            <a:spLocks noGrp="1"/>
          </p:cNvSpPr>
          <p:nvPr>
            <p:ph type="title"/>
          </p:nvPr>
        </p:nvSpPr>
        <p:spPr>
          <a:xfrm>
            <a:off x="838200" y="264214"/>
            <a:ext cx="9315451" cy="511273"/>
          </a:xfrm>
          <a:prstGeom prst="rect">
            <a:avLst/>
          </a:prstGeom>
        </p:spPr>
        <p:txBody>
          <a:bodyPr/>
          <a:lstStyle>
            <a:lvl1pPr>
              <a:defRPr sz="3200">
                <a:solidFill>
                  <a:schemeClr val="accent3"/>
                </a:solidFill>
              </a:defRPr>
            </a:lvl1pPr>
          </a:lstStyle>
          <a:p>
            <a:endParaRPr lang="en-GB"/>
          </a:p>
        </p:txBody>
      </p:sp>
      <p:sp>
        <p:nvSpPr>
          <p:cNvPr id="13"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3"/>
              </a:buClr>
              <a:defRPr sz="2000">
                <a:solidFill>
                  <a:srgbClr val="000000"/>
                </a:solidFill>
              </a:defRPr>
            </a:lvl1pPr>
            <a:lvl2pPr>
              <a:lnSpc>
                <a:spcPct val="120000"/>
              </a:lnSpc>
              <a:spcBef>
                <a:spcPts val="0"/>
              </a:spcBef>
              <a:buClr>
                <a:schemeClr val="accent3"/>
              </a:buClr>
              <a:defRPr sz="2000">
                <a:solidFill>
                  <a:srgbClr val="000000"/>
                </a:solidFill>
              </a:defRPr>
            </a:lvl2pPr>
            <a:lvl3pPr>
              <a:lnSpc>
                <a:spcPct val="120000"/>
              </a:lnSpc>
              <a:spcBef>
                <a:spcPts val="0"/>
              </a:spcBef>
              <a:buClr>
                <a:schemeClr val="accent3"/>
              </a:buClr>
              <a:defRPr sz="2000">
                <a:solidFill>
                  <a:srgbClr val="000000"/>
                </a:solidFill>
              </a:defRPr>
            </a:lvl3pPr>
            <a:lvl4pPr>
              <a:lnSpc>
                <a:spcPct val="120000"/>
              </a:lnSpc>
              <a:spcBef>
                <a:spcPts val="0"/>
              </a:spcBef>
              <a:buClr>
                <a:schemeClr val="accent3"/>
              </a:buClr>
              <a:defRPr sz="2000">
                <a:solidFill>
                  <a:srgbClr val="000000"/>
                </a:solidFill>
              </a:defRPr>
            </a:lvl4pPr>
            <a:lvl5pPr>
              <a:lnSpc>
                <a:spcPct val="120000"/>
              </a:lnSpc>
              <a:spcBef>
                <a:spcPts val="0"/>
              </a:spcBef>
              <a:buClr>
                <a:schemeClr val="accent3"/>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7524830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3EBEA"/>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2" name="Picture 11">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8724931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3EBEA"/>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 name="Title 1"/>
          <p:cNvSpPr>
            <a:spLocks noGrp="1"/>
          </p:cNvSpPr>
          <p:nvPr>
            <p:ph type="title"/>
          </p:nvPr>
        </p:nvSpPr>
        <p:spPr>
          <a:xfrm>
            <a:off x="838200" y="264214"/>
            <a:ext cx="9315451" cy="511273"/>
          </a:xfrm>
          <a:prstGeom prst="rect">
            <a:avLst/>
          </a:prstGeom>
        </p:spPr>
        <p:txBody>
          <a:bodyPr/>
          <a:lstStyle>
            <a:lvl1pPr>
              <a:defRPr sz="3200">
                <a:solidFill>
                  <a:schemeClr val="accent4"/>
                </a:solidFill>
              </a:defRPr>
            </a:lvl1pPr>
          </a:lstStyle>
          <a:p>
            <a:endParaRPr lang="en-GB"/>
          </a:p>
        </p:txBody>
      </p:sp>
      <p:sp>
        <p:nvSpPr>
          <p:cNvPr id="12"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4"/>
              </a:buClr>
              <a:defRPr sz="2000">
                <a:solidFill>
                  <a:srgbClr val="000000"/>
                </a:solidFill>
              </a:defRPr>
            </a:lvl1pPr>
            <a:lvl2pPr>
              <a:lnSpc>
                <a:spcPct val="120000"/>
              </a:lnSpc>
              <a:spcBef>
                <a:spcPts val="0"/>
              </a:spcBef>
              <a:buClr>
                <a:schemeClr val="accent4"/>
              </a:buClr>
              <a:defRPr sz="2000">
                <a:solidFill>
                  <a:srgbClr val="000000"/>
                </a:solidFill>
              </a:defRPr>
            </a:lvl2pPr>
            <a:lvl3pPr>
              <a:lnSpc>
                <a:spcPct val="120000"/>
              </a:lnSpc>
              <a:spcBef>
                <a:spcPts val="0"/>
              </a:spcBef>
              <a:buClr>
                <a:schemeClr val="accent4"/>
              </a:buClr>
              <a:defRPr sz="2000">
                <a:solidFill>
                  <a:srgbClr val="000000"/>
                </a:solidFill>
              </a:defRPr>
            </a:lvl3pPr>
            <a:lvl4pPr>
              <a:lnSpc>
                <a:spcPct val="120000"/>
              </a:lnSpc>
              <a:spcBef>
                <a:spcPts val="0"/>
              </a:spcBef>
              <a:buClr>
                <a:schemeClr val="accent4"/>
              </a:buClr>
              <a:defRPr sz="2000">
                <a:solidFill>
                  <a:srgbClr val="000000"/>
                </a:solidFill>
              </a:defRPr>
            </a:lvl4pPr>
            <a:lvl5pPr>
              <a:lnSpc>
                <a:spcPct val="120000"/>
              </a:lnSpc>
              <a:spcBef>
                <a:spcPts val="0"/>
              </a:spcBef>
              <a:buClr>
                <a:schemeClr val="accent4"/>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5" name="Picture 14">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8861991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3EBEA"/>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7" name="Picture 6">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9852559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3EBEA"/>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 name="Title 1"/>
          <p:cNvSpPr>
            <a:spLocks noGrp="1"/>
          </p:cNvSpPr>
          <p:nvPr>
            <p:ph type="title"/>
          </p:nvPr>
        </p:nvSpPr>
        <p:spPr>
          <a:xfrm>
            <a:off x="838200" y="264214"/>
            <a:ext cx="9315451" cy="511273"/>
          </a:xfrm>
          <a:prstGeom prst="rect">
            <a:avLst/>
          </a:prstGeom>
        </p:spPr>
        <p:txBody>
          <a:bodyPr/>
          <a:lstStyle>
            <a:lvl1pPr>
              <a:defRPr sz="3200">
                <a:solidFill>
                  <a:schemeClr val="accent4"/>
                </a:solidFill>
              </a:defRPr>
            </a:lvl1pPr>
          </a:lstStyle>
          <a:p>
            <a:endParaRPr lang="en-GB"/>
          </a:p>
        </p:txBody>
      </p:sp>
      <p:sp>
        <p:nvSpPr>
          <p:cNvPr id="12"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4"/>
              </a:buClr>
              <a:defRPr sz="2000">
                <a:solidFill>
                  <a:srgbClr val="000000"/>
                </a:solidFill>
              </a:defRPr>
            </a:lvl1pPr>
            <a:lvl2pPr>
              <a:lnSpc>
                <a:spcPct val="120000"/>
              </a:lnSpc>
              <a:spcBef>
                <a:spcPts val="0"/>
              </a:spcBef>
              <a:buClr>
                <a:schemeClr val="accent4"/>
              </a:buClr>
              <a:defRPr sz="2000">
                <a:solidFill>
                  <a:srgbClr val="000000"/>
                </a:solidFill>
              </a:defRPr>
            </a:lvl2pPr>
            <a:lvl3pPr>
              <a:lnSpc>
                <a:spcPct val="120000"/>
              </a:lnSpc>
              <a:spcBef>
                <a:spcPts val="0"/>
              </a:spcBef>
              <a:buClr>
                <a:schemeClr val="accent4"/>
              </a:buClr>
              <a:defRPr sz="2000">
                <a:solidFill>
                  <a:srgbClr val="000000"/>
                </a:solidFill>
              </a:defRPr>
            </a:lvl3pPr>
            <a:lvl4pPr>
              <a:lnSpc>
                <a:spcPct val="120000"/>
              </a:lnSpc>
              <a:spcBef>
                <a:spcPts val="0"/>
              </a:spcBef>
              <a:buClr>
                <a:schemeClr val="accent4"/>
              </a:buClr>
              <a:defRPr sz="2000">
                <a:solidFill>
                  <a:srgbClr val="000000"/>
                </a:solidFill>
              </a:defRPr>
            </a:lvl4pPr>
            <a:lvl5pPr>
              <a:lnSpc>
                <a:spcPct val="120000"/>
              </a:lnSpc>
              <a:spcBef>
                <a:spcPts val="0"/>
              </a:spcBef>
              <a:buClr>
                <a:schemeClr val="accent4"/>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6664271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F1E5F2"/>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2" name="Picture 11">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2422471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F1E5F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 name="Title 1"/>
          <p:cNvSpPr>
            <a:spLocks noGrp="1"/>
          </p:cNvSpPr>
          <p:nvPr>
            <p:ph type="title"/>
          </p:nvPr>
        </p:nvSpPr>
        <p:spPr>
          <a:xfrm>
            <a:off x="838200" y="264214"/>
            <a:ext cx="9315451" cy="511273"/>
          </a:xfrm>
          <a:prstGeom prst="rect">
            <a:avLst/>
          </a:prstGeom>
        </p:spPr>
        <p:txBody>
          <a:bodyPr/>
          <a:lstStyle>
            <a:lvl1pPr>
              <a:defRPr sz="3200">
                <a:solidFill>
                  <a:schemeClr val="accent5"/>
                </a:solidFill>
              </a:defRPr>
            </a:lvl1pPr>
          </a:lstStyle>
          <a:p>
            <a:endParaRPr lang="en-GB"/>
          </a:p>
        </p:txBody>
      </p:sp>
      <p:sp>
        <p:nvSpPr>
          <p:cNvPr id="12"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5"/>
              </a:buClr>
              <a:defRPr sz="2000">
                <a:solidFill>
                  <a:srgbClr val="000000"/>
                </a:solidFill>
              </a:defRPr>
            </a:lvl1pPr>
            <a:lvl2pPr>
              <a:lnSpc>
                <a:spcPct val="120000"/>
              </a:lnSpc>
              <a:spcBef>
                <a:spcPts val="0"/>
              </a:spcBef>
              <a:buClr>
                <a:schemeClr val="accent5"/>
              </a:buClr>
              <a:defRPr sz="2000">
                <a:solidFill>
                  <a:srgbClr val="000000"/>
                </a:solidFill>
              </a:defRPr>
            </a:lvl2pPr>
            <a:lvl3pPr>
              <a:lnSpc>
                <a:spcPct val="120000"/>
              </a:lnSpc>
              <a:spcBef>
                <a:spcPts val="0"/>
              </a:spcBef>
              <a:buClr>
                <a:schemeClr val="accent5"/>
              </a:buClr>
              <a:defRPr sz="2000">
                <a:solidFill>
                  <a:srgbClr val="000000"/>
                </a:solidFill>
              </a:defRPr>
            </a:lvl3pPr>
            <a:lvl4pPr>
              <a:lnSpc>
                <a:spcPct val="120000"/>
              </a:lnSpc>
              <a:spcBef>
                <a:spcPts val="0"/>
              </a:spcBef>
              <a:buClr>
                <a:schemeClr val="accent5"/>
              </a:buClr>
              <a:defRPr sz="2000">
                <a:solidFill>
                  <a:srgbClr val="000000"/>
                </a:solidFill>
              </a:defRPr>
            </a:lvl4pPr>
            <a:lvl5pPr>
              <a:lnSpc>
                <a:spcPct val="120000"/>
              </a:lnSpc>
              <a:spcBef>
                <a:spcPts val="0"/>
              </a:spcBef>
              <a:buClr>
                <a:schemeClr val="accent5"/>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5" name="Picture 14">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90016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rgbClr val="06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rgbClr val="067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DA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 name="Title 1"/>
          <p:cNvSpPr>
            <a:spLocks noGrp="1"/>
          </p:cNvSpPr>
          <p:nvPr>
            <p:ph type="title"/>
          </p:nvPr>
        </p:nvSpPr>
        <p:spPr>
          <a:xfrm>
            <a:off x="838200" y="264214"/>
            <a:ext cx="9315451" cy="511273"/>
          </a:xfrm>
          <a:prstGeom prst="rect">
            <a:avLst/>
          </a:prstGeom>
        </p:spPr>
        <p:txBody>
          <a:bodyPr/>
          <a:lstStyle>
            <a:lvl1pPr>
              <a:defRPr sz="3200">
                <a:solidFill>
                  <a:schemeClr val="accent1"/>
                </a:solidFill>
              </a:defRPr>
            </a:lvl1pPr>
          </a:lstStyle>
          <a:p>
            <a:endParaRPr lang="en-GB"/>
          </a:p>
        </p:txBody>
      </p:sp>
      <p:sp>
        <p:nvSpPr>
          <p:cNvPr id="6"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1"/>
              </a:buClr>
              <a:defRPr sz="2000">
                <a:solidFill>
                  <a:srgbClr val="000000"/>
                </a:solidFill>
              </a:defRPr>
            </a:lvl1pPr>
            <a:lvl2pPr>
              <a:lnSpc>
                <a:spcPct val="120000"/>
              </a:lnSpc>
              <a:spcBef>
                <a:spcPts val="0"/>
              </a:spcBef>
              <a:buClr>
                <a:schemeClr val="accent1"/>
              </a:buClr>
              <a:defRPr sz="2000">
                <a:solidFill>
                  <a:srgbClr val="000000"/>
                </a:solidFill>
              </a:defRPr>
            </a:lvl2pPr>
            <a:lvl3pPr>
              <a:lnSpc>
                <a:spcPct val="120000"/>
              </a:lnSpc>
              <a:spcBef>
                <a:spcPts val="0"/>
              </a:spcBef>
              <a:buClr>
                <a:schemeClr val="accent1"/>
              </a:buClr>
              <a:defRPr sz="2000">
                <a:solidFill>
                  <a:srgbClr val="000000"/>
                </a:solidFill>
              </a:defRPr>
            </a:lvl3pPr>
            <a:lvl4pPr>
              <a:lnSpc>
                <a:spcPct val="120000"/>
              </a:lnSpc>
              <a:spcBef>
                <a:spcPts val="0"/>
              </a:spcBef>
              <a:buClr>
                <a:schemeClr val="accent1"/>
              </a:buClr>
              <a:defRPr sz="2000">
                <a:solidFill>
                  <a:srgbClr val="000000"/>
                </a:solidFill>
              </a:defRPr>
            </a:lvl4pPr>
            <a:lvl5pPr>
              <a:lnSpc>
                <a:spcPct val="120000"/>
              </a:lnSpc>
              <a:spcBef>
                <a:spcPts val="0"/>
              </a:spcBef>
              <a:buClr>
                <a:schemeClr val="accent1"/>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062843970"/>
      </p:ext>
    </p:extLst>
  </p:cSld>
  <p:clrMapOvr>
    <a:masterClrMapping/>
  </p:clrMapOvr>
  <p:extLst mod="1">
    <p:ext uri="{DCECCB84-F9BA-43D5-87BE-67443E8EF086}">
      <p15:sldGuideLst xmlns:p15="http://schemas.microsoft.com/office/powerpoint/2012/main">
        <p15:guide id="1" orient="horz" pos="420">
          <p15:clr>
            <a:srgbClr val="FBAE40"/>
          </p15:clr>
        </p15:guide>
        <p15:guide id="2" pos="3840">
          <p15:clr>
            <a:srgbClr val="FBAE40"/>
          </p15:clr>
        </p15:guide>
        <p15:guide id="3" orient="horz" pos="686">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F1E5F2"/>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7" name="Picture 6">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33578547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F1E5F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 name="Title 1"/>
          <p:cNvSpPr>
            <a:spLocks noGrp="1"/>
          </p:cNvSpPr>
          <p:nvPr>
            <p:ph type="title"/>
          </p:nvPr>
        </p:nvSpPr>
        <p:spPr>
          <a:xfrm>
            <a:off x="838200" y="264214"/>
            <a:ext cx="9315451" cy="511273"/>
          </a:xfrm>
          <a:prstGeom prst="rect">
            <a:avLst/>
          </a:prstGeom>
        </p:spPr>
        <p:txBody>
          <a:bodyPr/>
          <a:lstStyle>
            <a:lvl1pPr>
              <a:defRPr sz="3200">
                <a:solidFill>
                  <a:schemeClr val="accent5"/>
                </a:solidFill>
              </a:defRPr>
            </a:lvl1pPr>
          </a:lstStyle>
          <a:p>
            <a:endParaRPr lang="en-GB"/>
          </a:p>
        </p:txBody>
      </p:sp>
      <p:sp>
        <p:nvSpPr>
          <p:cNvPr id="12"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5"/>
              </a:buClr>
              <a:defRPr sz="2000">
                <a:solidFill>
                  <a:srgbClr val="000000"/>
                </a:solidFill>
              </a:defRPr>
            </a:lvl1pPr>
            <a:lvl2pPr>
              <a:lnSpc>
                <a:spcPct val="120000"/>
              </a:lnSpc>
              <a:spcBef>
                <a:spcPts val="0"/>
              </a:spcBef>
              <a:buClr>
                <a:schemeClr val="accent5"/>
              </a:buClr>
              <a:defRPr sz="2000">
                <a:solidFill>
                  <a:srgbClr val="000000"/>
                </a:solidFill>
              </a:defRPr>
            </a:lvl2pPr>
            <a:lvl3pPr>
              <a:lnSpc>
                <a:spcPct val="120000"/>
              </a:lnSpc>
              <a:spcBef>
                <a:spcPts val="0"/>
              </a:spcBef>
              <a:buClr>
                <a:schemeClr val="accent5"/>
              </a:buClr>
              <a:defRPr sz="2000">
                <a:solidFill>
                  <a:srgbClr val="000000"/>
                </a:solidFill>
              </a:defRPr>
            </a:lvl3pPr>
            <a:lvl4pPr>
              <a:lnSpc>
                <a:spcPct val="120000"/>
              </a:lnSpc>
              <a:spcBef>
                <a:spcPts val="0"/>
              </a:spcBef>
              <a:buClr>
                <a:schemeClr val="accent5"/>
              </a:buClr>
              <a:defRPr sz="2000">
                <a:solidFill>
                  <a:srgbClr val="000000"/>
                </a:solidFill>
              </a:defRPr>
            </a:lvl4pPr>
            <a:lvl5pPr>
              <a:lnSpc>
                <a:spcPct val="120000"/>
              </a:lnSpc>
              <a:spcBef>
                <a:spcPts val="0"/>
              </a:spcBef>
              <a:buClr>
                <a:schemeClr val="accent5"/>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42317256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BE2F1"/>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2" name="Picture 11">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5279877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BE2F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 name="Title 1"/>
          <p:cNvSpPr>
            <a:spLocks noGrp="1"/>
          </p:cNvSpPr>
          <p:nvPr>
            <p:ph type="title"/>
          </p:nvPr>
        </p:nvSpPr>
        <p:spPr>
          <a:xfrm>
            <a:off x="838200" y="264214"/>
            <a:ext cx="9315451" cy="511273"/>
          </a:xfrm>
          <a:prstGeom prst="rect">
            <a:avLst/>
          </a:prstGeom>
        </p:spPr>
        <p:txBody>
          <a:bodyPr/>
          <a:lstStyle>
            <a:lvl1pPr>
              <a:defRPr sz="3200">
                <a:solidFill>
                  <a:schemeClr val="accent6"/>
                </a:solidFill>
              </a:defRPr>
            </a:lvl1pPr>
          </a:lstStyle>
          <a:p>
            <a:endParaRPr lang="en-GB"/>
          </a:p>
        </p:txBody>
      </p:sp>
      <p:sp>
        <p:nvSpPr>
          <p:cNvPr id="12"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6"/>
              </a:buClr>
              <a:defRPr sz="2000">
                <a:solidFill>
                  <a:srgbClr val="000000"/>
                </a:solidFill>
              </a:defRPr>
            </a:lvl1pPr>
            <a:lvl2pPr>
              <a:lnSpc>
                <a:spcPct val="120000"/>
              </a:lnSpc>
              <a:spcBef>
                <a:spcPts val="0"/>
              </a:spcBef>
              <a:buClr>
                <a:schemeClr val="accent6"/>
              </a:buClr>
              <a:defRPr sz="2000">
                <a:solidFill>
                  <a:srgbClr val="000000"/>
                </a:solidFill>
              </a:defRPr>
            </a:lvl2pPr>
            <a:lvl3pPr>
              <a:lnSpc>
                <a:spcPct val="120000"/>
              </a:lnSpc>
              <a:spcBef>
                <a:spcPts val="0"/>
              </a:spcBef>
              <a:buClr>
                <a:schemeClr val="accent6"/>
              </a:buClr>
              <a:defRPr sz="2000">
                <a:solidFill>
                  <a:srgbClr val="000000"/>
                </a:solidFill>
              </a:defRPr>
            </a:lvl3pPr>
            <a:lvl4pPr>
              <a:lnSpc>
                <a:spcPct val="120000"/>
              </a:lnSpc>
              <a:spcBef>
                <a:spcPts val="0"/>
              </a:spcBef>
              <a:buClr>
                <a:schemeClr val="accent6"/>
              </a:buClr>
              <a:defRPr sz="2000">
                <a:solidFill>
                  <a:srgbClr val="000000"/>
                </a:solidFill>
              </a:defRPr>
            </a:lvl4pPr>
            <a:lvl5pPr>
              <a:lnSpc>
                <a:spcPct val="120000"/>
              </a:lnSpc>
              <a:spcBef>
                <a:spcPts val="0"/>
              </a:spcBef>
              <a:buClr>
                <a:schemeClr val="accent6"/>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9017" y="6270622"/>
            <a:ext cx="1276849" cy="478406"/>
          </a:xfrm>
          <a:prstGeom prst="rect">
            <a:avLst/>
          </a:prstGeom>
        </p:spPr>
      </p:pic>
      <p:pic>
        <p:nvPicPr>
          <p:cNvPr id="15" name="Picture 14">
            <a:extLst>
              <a:ext uri="{FF2B5EF4-FFF2-40B4-BE49-F238E27FC236}">
                <a16:creationId xmlns:a16="http://schemas.microsoft.com/office/drawing/2014/main" id="{6A465C26-79F7-49C9-A3F1-F3B9AEEB17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3217598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BE2F1"/>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7" name="Picture 6">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14655379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8" name="Freeform 5"/>
          <p:cNvSpPr>
            <a:spLocks/>
          </p:cNvSpPr>
          <p:nvPr userDrawn="1"/>
        </p:nvSpPr>
        <p:spPr bwMode="auto">
          <a:xfrm>
            <a:off x="9763125" y="4062415"/>
            <a:ext cx="2451099" cy="2809875"/>
          </a:xfrm>
          <a:custGeom>
            <a:avLst/>
            <a:gdLst>
              <a:gd name="T0" fmla="*/ 538 w 1023"/>
              <a:gd name="T1" fmla="*/ 819 h 1176"/>
              <a:gd name="T2" fmla="*/ 0 w 1023"/>
              <a:gd name="T3" fmla="*/ 1176 h 1176"/>
              <a:gd name="T4" fmla="*/ 1023 w 1023"/>
              <a:gd name="T5" fmla="*/ 1176 h 1176"/>
              <a:gd name="T6" fmla="*/ 1023 w 1023"/>
              <a:gd name="T7" fmla="*/ 0 h 1176"/>
              <a:gd name="T8" fmla="*/ 538 w 1023"/>
              <a:gd name="T9" fmla="*/ 819 h 1176"/>
            </a:gdLst>
            <a:ahLst/>
            <a:cxnLst>
              <a:cxn ang="0">
                <a:pos x="T0" y="T1"/>
              </a:cxn>
              <a:cxn ang="0">
                <a:pos x="T2" y="T3"/>
              </a:cxn>
              <a:cxn ang="0">
                <a:pos x="T4" y="T5"/>
              </a:cxn>
              <a:cxn ang="0">
                <a:pos x="T6" y="T7"/>
              </a:cxn>
              <a:cxn ang="0">
                <a:pos x="T8" y="T9"/>
              </a:cxn>
            </a:cxnLst>
            <a:rect l="0" t="0" r="r" b="b"/>
            <a:pathLst>
              <a:path w="1023" h="1176">
                <a:moveTo>
                  <a:pt x="538" y="819"/>
                </a:moveTo>
                <a:cubicBezTo>
                  <a:pt x="384" y="972"/>
                  <a:pt x="201" y="1094"/>
                  <a:pt x="0" y="1176"/>
                </a:cubicBezTo>
                <a:cubicBezTo>
                  <a:pt x="0" y="1176"/>
                  <a:pt x="0" y="1176"/>
                  <a:pt x="1023" y="1176"/>
                </a:cubicBezTo>
                <a:cubicBezTo>
                  <a:pt x="1023" y="0"/>
                  <a:pt x="1023" y="0"/>
                  <a:pt x="1023" y="0"/>
                </a:cubicBezTo>
                <a:cubicBezTo>
                  <a:pt x="950" y="318"/>
                  <a:pt x="778" y="601"/>
                  <a:pt x="538" y="81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9" name="Freeform 6"/>
          <p:cNvSpPr>
            <a:spLocks/>
          </p:cNvSpPr>
          <p:nvPr userDrawn="1"/>
        </p:nvSpPr>
        <p:spPr bwMode="auto">
          <a:xfrm>
            <a:off x="10491788" y="-4320"/>
            <a:ext cx="1722437" cy="2386013"/>
          </a:xfrm>
          <a:custGeom>
            <a:avLst/>
            <a:gdLst>
              <a:gd name="T0" fmla="*/ 719 w 719"/>
              <a:gd name="T1" fmla="*/ 999 h 999"/>
              <a:gd name="T2" fmla="*/ 719 w 719"/>
              <a:gd name="T3" fmla="*/ 0 h 999"/>
              <a:gd name="T4" fmla="*/ 0 w 719"/>
              <a:gd name="T5" fmla="*/ 0 h 999"/>
              <a:gd name="T6" fmla="*/ 719 w 719"/>
              <a:gd name="T7" fmla="*/ 999 h 999"/>
            </a:gdLst>
            <a:ahLst/>
            <a:cxnLst>
              <a:cxn ang="0">
                <a:pos x="T0" y="T1"/>
              </a:cxn>
              <a:cxn ang="0">
                <a:pos x="T2" y="T3"/>
              </a:cxn>
              <a:cxn ang="0">
                <a:pos x="T4" y="T5"/>
              </a:cxn>
              <a:cxn ang="0">
                <a:pos x="T6" y="T7"/>
              </a:cxn>
            </a:cxnLst>
            <a:rect l="0" t="0" r="r" b="b"/>
            <a:pathLst>
              <a:path w="719" h="999">
                <a:moveTo>
                  <a:pt x="719" y="999"/>
                </a:moveTo>
                <a:cubicBezTo>
                  <a:pt x="719" y="0"/>
                  <a:pt x="719" y="0"/>
                  <a:pt x="719" y="0"/>
                </a:cubicBezTo>
                <a:cubicBezTo>
                  <a:pt x="0" y="0"/>
                  <a:pt x="0" y="0"/>
                  <a:pt x="0" y="0"/>
                </a:cubicBezTo>
                <a:cubicBezTo>
                  <a:pt x="360" y="230"/>
                  <a:pt x="623" y="585"/>
                  <a:pt x="719" y="99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0" name="Freeform 7"/>
          <p:cNvSpPr>
            <a:spLocks/>
          </p:cNvSpPr>
          <p:nvPr userDrawn="1"/>
        </p:nvSpPr>
        <p:spPr bwMode="auto">
          <a:xfrm>
            <a:off x="10153651" y="2"/>
            <a:ext cx="2060575" cy="6335713"/>
          </a:xfrm>
          <a:custGeom>
            <a:avLst/>
            <a:gdLst>
              <a:gd name="T0" fmla="*/ 860 w 860"/>
              <a:gd name="T1" fmla="*/ 1700 h 2651"/>
              <a:gd name="T2" fmla="*/ 860 w 860"/>
              <a:gd name="T3" fmla="*/ 1000 h 2651"/>
              <a:gd name="T4" fmla="*/ 141 w 860"/>
              <a:gd name="T5" fmla="*/ 1 h 2651"/>
              <a:gd name="T6" fmla="*/ 139 w 860"/>
              <a:gd name="T7" fmla="*/ 0 h 2651"/>
              <a:gd name="T8" fmla="*/ 0 w 860"/>
              <a:gd name="T9" fmla="*/ 0 h 2651"/>
              <a:gd name="T10" fmla="*/ 838 w 860"/>
              <a:gd name="T11" fmla="*/ 1396 h 2651"/>
              <a:gd name="T12" fmla="*/ 211 w 860"/>
              <a:gd name="T13" fmla="*/ 2651 h 2651"/>
              <a:gd name="T14" fmla="*/ 375 w 860"/>
              <a:gd name="T15" fmla="*/ 2519 h 2651"/>
              <a:gd name="T16" fmla="*/ 860 w 860"/>
              <a:gd name="T17" fmla="*/ 170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2651">
                <a:moveTo>
                  <a:pt x="860" y="1700"/>
                </a:moveTo>
                <a:cubicBezTo>
                  <a:pt x="860" y="1000"/>
                  <a:pt x="860" y="1000"/>
                  <a:pt x="860" y="1000"/>
                </a:cubicBezTo>
                <a:cubicBezTo>
                  <a:pt x="764" y="586"/>
                  <a:pt x="501" y="231"/>
                  <a:pt x="141" y="1"/>
                </a:cubicBezTo>
                <a:cubicBezTo>
                  <a:pt x="140" y="1"/>
                  <a:pt x="140" y="0"/>
                  <a:pt x="139" y="0"/>
                </a:cubicBezTo>
                <a:cubicBezTo>
                  <a:pt x="0" y="0"/>
                  <a:pt x="0" y="0"/>
                  <a:pt x="0" y="0"/>
                </a:cubicBezTo>
                <a:cubicBezTo>
                  <a:pt x="502" y="284"/>
                  <a:pt x="838" y="803"/>
                  <a:pt x="838" y="1396"/>
                </a:cubicBezTo>
                <a:cubicBezTo>
                  <a:pt x="838" y="1902"/>
                  <a:pt x="595" y="2353"/>
                  <a:pt x="211" y="2651"/>
                </a:cubicBezTo>
                <a:cubicBezTo>
                  <a:pt x="269" y="2611"/>
                  <a:pt x="324" y="2566"/>
                  <a:pt x="375" y="2519"/>
                </a:cubicBezTo>
                <a:cubicBezTo>
                  <a:pt x="615" y="2301"/>
                  <a:pt x="787" y="2018"/>
                  <a:pt x="860" y="1700"/>
                </a:cubicBezTo>
                <a:close/>
              </a:path>
            </a:pathLst>
          </a:custGeom>
          <a:solidFill>
            <a:srgbClr val="EBE2F1"/>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11" name="Title 1"/>
          <p:cNvSpPr>
            <a:spLocks noGrp="1"/>
          </p:cNvSpPr>
          <p:nvPr>
            <p:ph type="title"/>
          </p:nvPr>
        </p:nvSpPr>
        <p:spPr>
          <a:xfrm>
            <a:off x="838200" y="264214"/>
            <a:ext cx="9315451" cy="511273"/>
          </a:xfrm>
          <a:prstGeom prst="rect">
            <a:avLst/>
          </a:prstGeom>
        </p:spPr>
        <p:txBody>
          <a:bodyPr/>
          <a:lstStyle>
            <a:lvl1pPr>
              <a:defRPr sz="3200">
                <a:solidFill>
                  <a:schemeClr val="accent6"/>
                </a:solidFill>
              </a:defRPr>
            </a:lvl1pPr>
          </a:lstStyle>
          <a:p>
            <a:endParaRPr lang="en-GB"/>
          </a:p>
        </p:txBody>
      </p:sp>
      <p:sp>
        <p:nvSpPr>
          <p:cNvPr id="12" name="Content Placeholder 5"/>
          <p:cNvSpPr>
            <a:spLocks noGrp="1"/>
          </p:cNvSpPr>
          <p:nvPr>
            <p:ph sz="quarter" idx="10"/>
          </p:nvPr>
        </p:nvSpPr>
        <p:spPr>
          <a:xfrm>
            <a:off x="838200" y="1097265"/>
            <a:ext cx="9315451" cy="5311775"/>
          </a:xfrm>
          <a:prstGeom prst="rect">
            <a:avLst/>
          </a:prstGeom>
        </p:spPr>
        <p:txBody>
          <a:bodyPr/>
          <a:lstStyle>
            <a:lvl1pPr>
              <a:lnSpc>
                <a:spcPct val="120000"/>
              </a:lnSpc>
              <a:spcBef>
                <a:spcPts val="0"/>
              </a:spcBef>
              <a:buClr>
                <a:schemeClr val="accent6"/>
              </a:buClr>
              <a:defRPr sz="2000">
                <a:solidFill>
                  <a:srgbClr val="000000"/>
                </a:solidFill>
              </a:defRPr>
            </a:lvl1pPr>
            <a:lvl2pPr>
              <a:lnSpc>
                <a:spcPct val="120000"/>
              </a:lnSpc>
              <a:spcBef>
                <a:spcPts val="0"/>
              </a:spcBef>
              <a:buClr>
                <a:schemeClr val="accent6"/>
              </a:buClr>
              <a:defRPr sz="2000">
                <a:solidFill>
                  <a:srgbClr val="000000"/>
                </a:solidFill>
              </a:defRPr>
            </a:lvl2pPr>
            <a:lvl3pPr>
              <a:lnSpc>
                <a:spcPct val="120000"/>
              </a:lnSpc>
              <a:spcBef>
                <a:spcPts val="0"/>
              </a:spcBef>
              <a:buClr>
                <a:schemeClr val="accent6"/>
              </a:buClr>
              <a:defRPr sz="2000">
                <a:solidFill>
                  <a:srgbClr val="000000"/>
                </a:solidFill>
              </a:defRPr>
            </a:lvl3pPr>
            <a:lvl4pPr>
              <a:lnSpc>
                <a:spcPct val="120000"/>
              </a:lnSpc>
              <a:spcBef>
                <a:spcPts val="0"/>
              </a:spcBef>
              <a:buClr>
                <a:schemeClr val="accent6"/>
              </a:buClr>
              <a:defRPr sz="2000">
                <a:solidFill>
                  <a:srgbClr val="000000"/>
                </a:solidFill>
              </a:defRPr>
            </a:lvl4pPr>
            <a:lvl5pPr>
              <a:lnSpc>
                <a:spcPct val="120000"/>
              </a:lnSpc>
              <a:spcBef>
                <a:spcPts val="0"/>
              </a:spcBef>
              <a:buClr>
                <a:schemeClr val="accent6"/>
              </a:buClr>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6A465C26-79F7-49C9-A3F1-F3B9AEEB1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4387" y="152400"/>
            <a:ext cx="1188000" cy="1188000"/>
          </a:xfrm>
          <a:prstGeom prst="rect">
            <a:avLst/>
          </a:prstGeom>
          <a:effectLst>
            <a:outerShdw blurRad="50800" dist="108000" dir="5160000" sx="96000" sy="96000" algn="ctr" rotWithShape="0">
              <a:srgbClr val="000000">
                <a:alpha val="15000"/>
              </a:srgbClr>
            </a:outerShdw>
          </a:effectLst>
        </p:spPr>
      </p:pic>
    </p:spTree>
    <p:extLst>
      <p:ext uri="{BB962C8B-B14F-4D97-AF65-F5344CB8AC3E}">
        <p14:creationId xmlns:p14="http://schemas.microsoft.com/office/powerpoint/2010/main" val="26976431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6551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slideLayout" Target="../slideLayouts/slideLayout76.xml"/><Relationship Id="rId47" Type="http://schemas.openxmlformats.org/officeDocument/2006/relationships/slideLayout" Target="../slideLayouts/slideLayout81.xml"/><Relationship Id="rId50" Type="http://schemas.openxmlformats.org/officeDocument/2006/relationships/slideLayout" Target="../slideLayouts/slideLayout84.xml"/><Relationship Id="rId55" Type="http://schemas.openxmlformats.org/officeDocument/2006/relationships/slideLayout" Target="../slideLayouts/slideLayout89.xml"/><Relationship Id="rId63" Type="http://schemas.openxmlformats.org/officeDocument/2006/relationships/theme" Target="../theme/theme2.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3" Type="http://schemas.openxmlformats.org/officeDocument/2006/relationships/slideLayout" Target="../slideLayouts/slideLayout87.xml"/><Relationship Id="rId58" Type="http://schemas.openxmlformats.org/officeDocument/2006/relationships/slideLayout" Target="../slideLayouts/slideLayout92.xml"/><Relationship Id="rId5" Type="http://schemas.openxmlformats.org/officeDocument/2006/relationships/slideLayout" Target="../slideLayouts/slideLayout39.xml"/><Relationship Id="rId61" Type="http://schemas.openxmlformats.org/officeDocument/2006/relationships/slideLayout" Target="../slideLayouts/slideLayout95.xml"/><Relationship Id="rId19" Type="http://schemas.openxmlformats.org/officeDocument/2006/relationships/slideLayout" Target="../slideLayouts/slideLayout5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48" Type="http://schemas.openxmlformats.org/officeDocument/2006/relationships/slideLayout" Target="../slideLayouts/slideLayout82.xml"/><Relationship Id="rId56" Type="http://schemas.openxmlformats.org/officeDocument/2006/relationships/slideLayout" Target="../slideLayouts/slideLayout90.xml"/><Relationship Id="rId8" Type="http://schemas.openxmlformats.org/officeDocument/2006/relationships/slideLayout" Target="../slideLayouts/slideLayout42.xml"/><Relationship Id="rId51" Type="http://schemas.openxmlformats.org/officeDocument/2006/relationships/slideLayout" Target="../slideLayouts/slideLayout85.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slideLayout" Target="../slideLayouts/slideLayout80.xml"/><Relationship Id="rId59" Type="http://schemas.openxmlformats.org/officeDocument/2006/relationships/slideLayout" Target="../slideLayouts/slideLayout93.xml"/><Relationship Id="rId20" Type="http://schemas.openxmlformats.org/officeDocument/2006/relationships/slideLayout" Target="../slideLayouts/slideLayout54.xml"/><Relationship Id="rId41" Type="http://schemas.openxmlformats.org/officeDocument/2006/relationships/slideLayout" Target="../slideLayouts/slideLayout75.xml"/><Relationship Id="rId54" Type="http://schemas.openxmlformats.org/officeDocument/2006/relationships/slideLayout" Target="../slideLayouts/slideLayout88.xml"/><Relationship Id="rId62" Type="http://schemas.openxmlformats.org/officeDocument/2006/relationships/slideLayout" Target="../slideLayouts/slideLayout9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49" Type="http://schemas.openxmlformats.org/officeDocument/2006/relationships/slideLayout" Target="../slideLayouts/slideLayout83.xml"/><Relationship Id="rId57" Type="http://schemas.openxmlformats.org/officeDocument/2006/relationships/slideLayout" Target="../slideLayouts/slideLayout91.xml"/><Relationship Id="rId10" Type="http://schemas.openxmlformats.org/officeDocument/2006/relationships/slideLayout" Target="../slideLayouts/slideLayout44.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52" Type="http://schemas.openxmlformats.org/officeDocument/2006/relationships/slideLayout" Target="../slideLayouts/slideLayout86.xml"/><Relationship Id="rId60" Type="http://schemas.openxmlformats.org/officeDocument/2006/relationships/slideLayout" Target="../slideLayouts/slideLayout9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47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 id="2147483822" r:id="rId23"/>
    <p:sldLayoutId id="2147483823" r:id="rId24"/>
    <p:sldLayoutId id="2147483824" r:id="rId25"/>
    <p:sldLayoutId id="2147483825" r:id="rId26"/>
    <p:sldLayoutId id="2147483826" r:id="rId27"/>
    <p:sldLayoutId id="2147483827" r:id="rId28"/>
    <p:sldLayoutId id="2147483828" r:id="rId29"/>
    <p:sldLayoutId id="2147483829" r:id="rId30"/>
    <p:sldLayoutId id="2147483830" r:id="rId31"/>
    <p:sldLayoutId id="2147483831" r:id="rId32"/>
    <p:sldLayoutId id="2147483832" r:id="rId33"/>
    <p:sldLayoutId id="2147483833" r:id="rId3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166216"/>
      </p:ext>
    </p:extLst>
  </p:cSld>
  <p:clrMap bg1="lt1" tx1="dk1" bg2="lt2" tx2="dk2" accent1="accent1" accent2="accent2" accent3="accent3" accent4="accent4" accent5="accent5" accent6="accent6" hlink="hlink" folHlink="folHlink"/>
  <p:sldLayoutIdLst>
    <p:sldLayoutId id="2147483714" r:id="rId1"/>
    <p:sldLayoutId id="2147483752" r:id="rId2"/>
    <p:sldLayoutId id="2147483755" r:id="rId3"/>
    <p:sldLayoutId id="2147483756" r:id="rId4"/>
    <p:sldLayoutId id="2147483773" r:id="rId5"/>
    <p:sldLayoutId id="2147483715" r:id="rId6"/>
    <p:sldLayoutId id="2147483753" r:id="rId7"/>
    <p:sldLayoutId id="2147483757" r:id="rId8"/>
    <p:sldLayoutId id="2147483758" r:id="rId9"/>
    <p:sldLayoutId id="2147483774" r:id="rId10"/>
    <p:sldLayoutId id="2147483716" r:id="rId11"/>
    <p:sldLayoutId id="2147483754" r:id="rId12"/>
    <p:sldLayoutId id="2147483759" r:id="rId13"/>
    <p:sldLayoutId id="2147483760" r:id="rId14"/>
    <p:sldLayoutId id="2147483775" r:id="rId15"/>
    <p:sldLayoutId id="2147483717" r:id="rId16"/>
    <p:sldLayoutId id="2147483761" r:id="rId17"/>
    <p:sldLayoutId id="2147483762" r:id="rId18"/>
    <p:sldLayoutId id="2147483763" r:id="rId19"/>
    <p:sldLayoutId id="2147483776" r:id="rId20"/>
    <p:sldLayoutId id="2147483718" r:id="rId21"/>
    <p:sldLayoutId id="2147483764" r:id="rId22"/>
    <p:sldLayoutId id="2147483765" r:id="rId23"/>
    <p:sldLayoutId id="2147483766" r:id="rId24"/>
    <p:sldLayoutId id="2147483777" r:id="rId25"/>
    <p:sldLayoutId id="2147483719" r:id="rId26"/>
    <p:sldLayoutId id="2147483767" r:id="rId27"/>
    <p:sldLayoutId id="2147483768" r:id="rId28"/>
    <p:sldLayoutId id="2147483769" r:id="rId29"/>
    <p:sldLayoutId id="2147483778" r:id="rId30"/>
    <p:sldLayoutId id="2147483720" r:id="rId31"/>
    <p:sldLayoutId id="2147483770" r:id="rId32"/>
    <p:sldLayoutId id="2147483771" r:id="rId33"/>
    <p:sldLayoutId id="2147483772" r:id="rId34"/>
    <p:sldLayoutId id="2147483779" r:id="rId35"/>
    <p:sldLayoutId id="2147483780" r:id="rId36"/>
    <p:sldLayoutId id="2147483781" r:id="rId37"/>
    <p:sldLayoutId id="2147483782" r:id="rId38"/>
    <p:sldLayoutId id="2147483783" r:id="rId39"/>
    <p:sldLayoutId id="2147483784" r:id="rId40"/>
    <p:sldLayoutId id="2147483785" r:id="rId41"/>
    <p:sldLayoutId id="2147483786" r:id="rId42"/>
    <p:sldLayoutId id="2147483787" r:id="rId43"/>
    <p:sldLayoutId id="2147483788" r:id="rId44"/>
    <p:sldLayoutId id="2147483789" r:id="rId45"/>
    <p:sldLayoutId id="2147483790" r:id="rId46"/>
    <p:sldLayoutId id="2147483791" r:id="rId47"/>
    <p:sldLayoutId id="2147483792" r:id="rId48"/>
    <p:sldLayoutId id="2147483793" r:id="rId49"/>
    <p:sldLayoutId id="2147483794" r:id="rId50"/>
    <p:sldLayoutId id="2147483795" r:id="rId51"/>
    <p:sldLayoutId id="2147483796" r:id="rId52"/>
    <p:sldLayoutId id="2147483797" r:id="rId53"/>
    <p:sldLayoutId id="2147483798" r:id="rId54"/>
    <p:sldLayoutId id="2147483799" r:id="rId55"/>
    <p:sldLayoutId id="2147483800" r:id="rId56"/>
    <p:sldLayoutId id="2147483801" r:id="rId57"/>
    <p:sldLayoutId id="2147483802" r:id="rId58"/>
    <p:sldLayoutId id="2147483803" r:id="rId59"/>
    <p:sldLayoutId id="2147483804" r:id="rId60"/>
    <p:sldLayoutId id="2147483805" r:id="rId61"/>
    <p:sldLayoutId id="2147483806" r:id="rId6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1.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1.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1.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9.xm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9.xml"/><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image" Target="../media/image34.jpeg"/><Relationship Id="rId1" Type="http://schemas.openxmlformats.org/officeDocument/2006/relationships/slideLayout" Target="../slideLayouts/slideLayout89.xml"/><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338" y="770237"/>
            <a:ext cx="4416742" cy="517550"/>
          </a:xfrm>
        </p:spPr>
        <p:txBody>
          <a:bodyPr/>
          <a:lstStyle/>
          <a:p>
            <a:r>
              <a:rPr lang="en-GB" dirty="0" smtClean="0"/>
              <a:t>Community Hubs</a:t>
            </a:r>
            <a:endParaRPr lang="en-GB" dirty="0"/>
          </a:p>
        </p:txBody>
      </p:sp>
      <p:sp>
        <p:nvSpPr>
          <p:cNvPr id="3" name="Text Placeholder 2"/>
          <p:cNvSpPr>
            <a:spLocks noGrp="1"/>
          </p:cNvSpPr>
          <p:nvPr>
            <p:ph type="body" sz="quarter" idx="10"/>
          </p:nvPr>
        </p:nvSpPr>
        <p:spPr/>
        <p:txBody>
          <a:bodyPr/>
          <a:lstStyle/>
          <a:p>
            <a:r>
              <a:rPr lang="en-GB" dirty="0" err="1" smtClean="0"/>
              <a:t>Esk</a:t>
            </a:r>
            <a:r>
              <a:rPr lang="en-GB" dirty="0" smtClean="0"/>
              <a:t> Moors Lodge &amp; Bradbury Centre</a:t>
            </a:r>
            <a:endParaRPr lang="en-GB" dirty="0"/>
          </a:p>
        </p:txBody>
      </p:sp>
    </p:spTree>
    <p:extLst>
      <p:ext uri="{BB962C8B-B14F-4D97-AF65-F5344CB8AC3E}">
        <p14:creationId xmlns:p14="http://schemas.microsoft.com/office/powerpoint/2010/main" val="3797228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3295135" y="1097265"/>
            <a:ext cx="7092778" cy="5311775"/>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The ‘</a:t>
            </a:r>
            <a:r>
              <a:rPr lang="en-GB" dirty="0" err="1" smtClean="0"/>
              <a:t>Esk</a:t>
            </a:r>
            <a:r>
              <a:rPr lang="en-GB" dirty="0" smtClean="0"/>
              <a:t> Moors Story’</a:t>
            </a:r>
            <a:br>
              <a:rPr lang="en-GB" dirty="0" smtClean="0"/>
            </a:br>
            <a:endParaRPr lang="en-GB" dirty="0" smtClean="0"/>
          </a:p>
          <a:p>
            <a:r>
              <a:rPr lang="en-GB" dirty="0" smtClean="0"/>
              <a:t>Key learning from our experience</a:t>
            </a:r>
            <a:endParaRPr lang="en-GB" dirty="0"/>
          </a:p>
        </p:txBody>
      </p:sp>
      <p:pic>
        <p:nvPicPr>
          <p:cNvPr id="7" name="Picture 6" descr="EskMoorsLodgeLambs1.JPG"/>
          <p:cNvPicPr>
            <a:picLocks noChangeAspect="1"/>
          </p:cNvPicPr>
          <p:nvPr/>
        </p:nvPicPr>
        <p:blipFill>
          <a:blip r:embed="rId2" cstate="print"/>
          <a:srcRect t="12789" b="20816"/>
          <a:stretch>
            <a:fillRect/>
          </a:stretch>
        </p:blipFill>
        <p:spPr>
          <a:xfrm>
            <a:off x="189470" y="2404239"/>
            <a:ext cx="3027405" cy="2010033"/>
          </a:xfrm>
          <a:prstGeom prst="round2DiagRect">
            <a:avLst/>
          </a:prstGeom>
        </p:spPr>
      </p:pic>
      <p:pic>
        <p:nvPicPr>
          <p:cNvPr id="9" name="Picture 8" descr="CastletonYO212ED005.jpg"/>
          <p:cNvPicPr>
            <a:picLocks noChangeAspect="1"/>
          </p:cNvPicPr>
          <p:nvPr/>
        </p:nvPicPr>
        <p:blipFill>
          <a:blip r:embed="rId3" cstate="print"/>
          <a:srcRect t="6563" b="386"/>
          <a:stretch>
            <a:fillRect/>
          </a:stretch>
        </p:blipFill>
        <p:spPr>
          <a:xfrm>
            <a:off x="189470" y="238899"/>
            <a:ext cx="3018011" cy="1985319"/>
          </a:xfrm>
          <a:prstGeom prst="round2DiagRect">
            <a:avLst/>
          </a:prstGeom>
        </p:spPr>
      </p:pic>
      <p:pic>
        <p:nvPicPr>
          <p:cNvPr id="10" name="Picture 9" descr="CastletonYO212ED008.jpg"/>
          <p:cNvPicPr>
            <a:picLocks noChangeAspect="1"/>
          </p:cNvPicPr>
          <p:nvPr/>
        </p:nvPicPr>
        <p:blipFill>
          <a:blip r:embed="rId4" cstate="print"/>
          <a:srcRect t="6650"/>
          <a:stretch>
            <a:fillRect/>
          </a:stretch>
        </p:blipFill>
        <p:spPr>
          <a:xfrm>
            <a:off x="189470" y="4601995"/>
            <a:ext cx="3031524" cy="2000631"/>
          </a:xfrm>
          <a:prstGeom prst="round2DiagRect">
            <a:avLst/>
          </a:prstGeom>
        </p:spPr>
      </p:pic>
    </p:spTree>
    <p:extLst>
      <p:ext uri="{BB962C8B-B14F-4D97-AF65-F5344CB8AC3E}">
        <p14:creationId xmlns:p14="http://schemas.microsoft.com/office/powerpoint/2010/main" val="2385738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43415" y="264214"/>
            <a:ext cx="6710237" cy="511273"/>
          </a:xfrm>
        </p:spPr>
        <p:txBody>
          <a:bodyPr/>
          <a:lstStyle/>
          <a:p>
            <a:r>
              <a:rPr lang="en-GB" dirty="0" smtClean="0"/>
              <a:t>Combating Loneliness</a:t>
            </a:r>
            <a:endParaRPr lang="en-GB" dirty="0"/>
          </a:p>
        </p:txBody>
      </p:sp>
      <p:sp>
        <p:nvSpPr>
          <p:cNvPr id="6" name="Content Placeholder 5"/>
          <p:cNvSpPr>
            <a:spLocks noGrp="1"/>
          </p:cNvSpPr>
          <p:nvPr>
            <p:ph sz="quarter" idx="10"/>
          </p:nvPr>
        </p:nvSpPr>
        <p:spPr>
          <a:xfrm>
            <a:off x="3295135" y="1097265"/>
            <a:ext cx="8046633" cy="5311775"/>
          </a:xfrm>
        </p:spPr>
        <p:txBody>
          <a:bodyPr/>
          <a:lstStyle/>
          <a:p>
            <a:r>
              <a:rPr lang="en-GB" sz="1900" dirty="0" smtClean="0"/>
              <a:t>B</a:t>
            </a:r>
            <a:r>
              <a:rPr lang="en-GB" sz="1800" dirty="0" smtClean="0"/>
              <a:t>radbury Centre – this is a “community hub” which has proved to be a great success. We provide meals, activities, events and services for both residents and the wider community e.g. chiropodist, hairdresser</a:t>
            </a:r>
            <a:br>
              <a:rPr lang="en-GB" sz="1800" dirty="0" smtClean="0"/>
            </a:br>
            <a:endParaRPr lang="en-GB" sz="1800" dirty="0" smtClean="0"/>
          </a:p>
          <a:p>
            <a:r>
              <a:rPr lang="en-GB" sz="1800" dirty="0" smtClean="0"/>
              <a:t>The centre comprises of two communal areas; a dining area with tea bar and large lounge, and the Mary Thompson room which is a general purpose treatment/meeting space</a:t>
            </a:r>
            <a:br>
              <a:rPr lang="en-GB" sz="1800" dirty="0" smtClean="0"/>
            </a:br>
            <a:endParaRPr lang="en-GB" sz="1800" dirty="0" smtClean="0"/>
          </a:p>
          <a:p>
            <a:r>
              <a:rPr lang="en-GB" sz="1800" dirty="0" smtClean="0"/>
              <a:t>Residents are served a two course dinner followed by tea or coffee everyday in the communal dining area. This gives everyone the opportunity to come together which helps to foster community and prevent loneliness</a:t>
            </a:r>
            <a:br>
              <a:rPr lang="en-GB" sz="1800" dirty="0" smtClean="0"/>
            </a:br>
            <a:endParaRPr lang="en-GB" sz="1800" dirty="0" smtClean="0"/>
          </a:p>
          <a:p>
            <a:r>
              <a:rPr lang="en-GB" sz="1800" dirty="0" smtClean="0"/>
              <a:t>Sharing Sundays – friends, family and visitors from the local community can also book in and enjoy a lunch (and not just on a Sunday!)</a:t>
            </a:r>
          </a:p>
        </p:txBody>
      </p:sp>
      <p:pic>
        <p:nvPicPr>
          <p:cNvPr id="4" name="Picture 3" descr="BradburyCentre2.JPG"/>
          <p:cNvPicPr>
            <a:picLocks noChangeAspect="1"/>
          </p:cNvPicPr>
          <p:nvPr/>
        </p:nvPicPr>
        <p:blipFill>
          <a:blip r:embed="rId2" cstate="print"/>
          <a:srcRect l="14388" r="36197"/>
          <a:stretch>
            <a:fillRect/>
          </a:stretch>
        </p:blipFill>
        <p:spPr>
          <a:xfrm rot="16200000" flipH="1">
            <a:off x="707683" y="-262839"/>
            <a:ext cx="2001795" cy="3038221"/>
          </a:xfrm>
          <a:prstGeom prst="round2DiagRect">
            <a:avLst/>
          </a:prstGeom>
        </p:spPr>
      </p:pic>
      <p:pic>
        <p:nvPicPr>
          <p:cNvPr id="7" name="Picture 6" descr="BradburyCentre1.JPG"/>
          <p:cNvPicPr>
            <a:picLocks noChangeAspect="1"/>
          </p:cNvPicPr>
          <p:nvPr/>
        </p:nvPicPr>
        <p:blipFill>
          <a:blip r:embed="rId3" cstate="print"/>
          <a:srcRect t="12973"/>
          <a:stretch>
            <a:fillRect/>
          </a:stretch>
        </p:blipFill>
        <p:spPr>
          <a:xfrm>
            <a:off x="189471" y="2434282"/>
            <a:ext cx="3048000" cy="1989437"/>
          </a:xfrm>
          <a:prstGeom prst="round2DiagRect">
            <a:avLst/>
          </a:prstGeom>
        </p:spPr>
      </p:pic>
      <p:pic>
        <p:nvPicPr>
          <p:cNvPr id="10" name="Picture 9" descr="Abbeyfield_220317_S3_0328.jpg"/>
          <p:cNvPicPr>
            <a:picLocks noChangeAspect="1"/>
          </p:cNvPicPr>
          <p:nvPr/>
        </p:nvPicPr>
        <p:blipFill>
          <a:blip r:embed="rId4" cstate="print"/>
          <a:srcRect b="2222"/>
          <a:stretch>
            <a:fillRect/>
          </a:stretch>
        </p:blipFill>
        <p:spPr>
          <a:xfrm>
            <a:off x="189471" y="4604952"/>
            <a:ext cx="3058298" cy="1993556"/>
          </a:xfrm>
          <a:prstGeom prst="round2DiagRect">
            <a:avLst/>
          </a:prstGeom>
        </p:spPr>
      </p:pic>
    </p:spTree>
    <p:extLst>
      <p:ext uri="{BB962C8B-B14F-4D97-AF65-F5344CB8AC3E}">
        <p14:creationId xmlns:p14="http://schemas.microsoft.com/office/powerpoint/2010/main" val="2359981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25795" y="264214"/>
            <a:ext cx="6627854" cy="511273"/>
          </a:xfrm>
        </p:spPr>
        <p:txBody>
          <a:bodyPr/>
          <a:lstStyle/>
          <a:p>
            <a:r>
              <a:rPr lang="en-GB" dirty="0" smtClean="0"/>
              <a:t>Combatting Loneliness</a:t>
            </a:r>
            <a:endParaRPr lang="en-GB" dirty="0"/>
          </a:p>
        </p:txBody>
      </p:sp>
      <p:sp>
        <p:nvSpPr>
          <p:cNvPr id="6" name="Content Placeholder 5"/>
          <p:cNvSpPr>
            <a:spLocks noGrp="1"/>
          </p:cNvSpPr>
          <p:nvPr>
            <p:ph sz="quarter" idx="10"/>
          </p:nvPr>
        </p:nvSpPr>
        <p:spPr>
          <a:xfrm>
            <a:off x="3303373" y="1097265"/>
            <a:ext cx="8086522" cy="5311775"/>
          </a:xfrm>
        </p:spPr>
        <p:txBody>
          <a:bodyPr/>
          <a:lstStyle/>
          <a:p>
            <a:r>
              <a:rPr lang="en-GB" sz="1900" dirty="0" smtClean="0"/>
              <a:t>Daily check calls by members of staff – can be calls or visits where there is a daily opportunity for residents to talk to staff personally</a:t>
            </a:r>
            <a:br>
              <a:rPr lang="en-GB" sz="1900" dirty="0" smtClean="0"/>
            </a:br>
            <a:endParaRPr lang="en-GB" sz="1900" dirty="0" smtClean="0"/>
          </a:p>
          <a:p>
            <a:r>
              <a:rPr lang="en-GB" sz="1900" dirty="0" smtClean="0"/>
              <a:t>Volunteers – excellent volunteers who really care and are happy to give their time to improve the quality of life for everyone in the scheme. Assisting with games afternoon and providing cakes and making lots of tea and helping at all planned activities, e.g. Afternoon teas, special occasions and lunches</a:t>
            </a:r>
            <a:br>
              <a:rPr lang="en-GB" sz="1900" dirty="0" smtClean="0"/>
            </a:br>
            <a:endParaRPr lang="en-GB" sz="1900" dirty="0"/>
          </a:p>
          <a:p>
            <a:r>
              <a:rPr lang="en-GB" sz="1900" dirty="0" err="1" smtClean="0"/>
              <a:t>Esk</a:t>
            </a:r>
            <a:r>
              <a:rPr lang="en-GB" sz="1900" dirty="0" smtClean="0"/>
              <a:t> Moors Carers on site care team - providing background support and all out of hours support in the scheme. This gives the security and peace of mind that everybody wants. In rural areas, this kind of care delivery has always been very difficult to provide but there is now a team of local carers who deliver care daily, not just to </a:t>
            </a:r>
            <a:r>
              <a:rPr lang="en-GB" sz="1900" dirty="0" err="1" smtClean="0"/>
              <a:t>Esk</a:t>
            </a:r>
            <a:r>
              <a:rPr lang="en-GB" sz="1900" dirty="0" smtClean="0"/>
              <a:t> Moors lodge but all the surrounding villages</a:t>
            </a:r>
          </a:p>
        </p:txBody>
      </p:sp>
      <p:pic>
        <p:nvPicPr>
          <p:cNvPr id="9" name="Picture 8" descr="EskMoorsLodge2.JPG"/>
          <p:cNvPicPr>
            <a:picLocks noChangeAspect="1"/>
          </p:cNvPicPr>
          <p:nvPr/>
        </p:nvPicPr>
        <p:blipFill>
          <a:blip r:embed="rId2" cstate="print"/>
          <a:srcRect t="7807" b="5619"/>
          <a:stretch>
            <a:fillRect/>
          </a:stretch>
        </p:blipFill>
        <p:spPr>
          <a:xfrm>
            <a:off x="189470" y="2437364"/>
            <a:ext cx="3015049" cy="1957705"/>
          </a:xfrm>
          <a:prstGeom prst="round2DiagRect">
            <a:avLst/>
          </a:prstGeom>
        </p:spPr>
      </p:pic>
      <p:pic>
        <p:nvPicPr>
          <p:cNvPr id="10" name="Picture 9" descr="WARL_Abbyfield_2021.jpg"/>
          <p:cNvPicPr>
            <a:picLocks noChangeAspect="1"/>
          </p:cNvPicPr>
          <p:nvPr/>
        </p:nvPicPr>
        <p:blipFill>
          <a:blip r:embed="rId3" cstate="print"/>
          <a:srcRect b="1633"/>
          <a:stretch>
            <a:fillRect/>
          </a:stretch>
        </p:blipFill>
        <p:spPr>
          <a:xfrm>
            <a:off x="189470" y="4594654"/>
            <a:ext cx="3027942" cy="1985319"/>
          </a:xfrm>
          <a:prstGeom prst="round2DiagRect">
            <a:avLst/>
          </a:prstGeom>
        </p:spPr>
      </p:pic>
      <p:pic>
        <p:nvPicPr>
          <p:cNvPr id="14" name="Picture 13" descr="Abbeyfield_DAY2_Piano_031.tif"/>
          <p:cNvPicPr>
            <a:picLocks noChangeAspect="1"/>
          </p:cNvPicPr>
          <p:nvPr/>
        </p:nvPicPr>
        <p:blipFill>
          <a:blip r:embed="rId4" cstate="print"/>
          <a:stretch>
            <a:fillRect/>
          </a:stretch>
        </p:blipFill>
        <p:spPr>
          <a:xfrm>
            <a:off x="189470" y="238897"/>
            <a:ext cx="3039762" cy="2026508"/>
          </a:xfrm>
          <a:prstGeom prst="round2DiagRect">
            <a:avLst/>
          </a:prstGeom>
        </p:spPr>
      </p:pic>
    </p:spTree>
    <p:extLst>
      <p:ext uri="{BB962C8B-B14F-4D97-AF65-F5344CB8AC3E}">
        <p14:creationId xmlns:p14="http://schemas.microsoft.com/office/powerpoint/2010/main" val="274275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51654" y="330117"/>
            <a:ext cx="6627856" cy="511273"/>
          </a:xfrm>
        </p:spPr>
        <p:txBody>
          <a:bodyPr/>
          <a:lstStyle/>
          <a:p>
            <a:r>
              <a:rPr lang="en-GB" dirty="0" smtClean="0"/>
              <a:t>Combatting Loneliness</a:t>
            </a:r>
            <a:endParaRPr lang="en-GB" dirty="0"/>
          </a:p>
        </p:txBody>
      </p:sp>
      <p:sp>
        <p:nvSpPr>
          <p:cNvPr id="6" name="Content Placeholder 5"/>
          <p:cNvSpPr>
            <a:spLocks noGrp="1"/>
          </p:cNvSpPr>
          <p:nvPr>
            <p:ph sz="quarter" idx="10"/>
          </p:nvPr>
        </p:nvSpPr>
        <p:spPr>
          <a:xfrm>
            <a:off x="3295135" y="1070919"/>
            <a:ext cx="7485160" cy="5338122"/>
          </a:xfrm>
        </p:spPr>
        <p:txBody>
          <a:bodyPr/>
          <a:lstStyle/>
          <a:p>
            <a:r>
              <a:rPr lang="en-GB" sz="1900" dirty="0" smtClean="0"/>
              <a:t>To help alleviate loneliness, we always have many opportunities for everyone to come together and enjoy the activities and events that we have in the scheme and everyone is always welcome. </a:t>
            </a:r>
            <a:br>
              <a:rPr lang="en-GB" sz="1900" dirty="0" smtClean="0"/>
            </a:br>
            <a:endParaRPr lang="en-GB" sz="1900" dirty="0" smtClean="0"/>
          </a:p>
          <a:p>
            <a:r>
              <a:rPr lang="en-GB" sz="1900" dirty="0" smtClean="0"/>
              <a:t>The scheme has such a lovely warm friendly atmosphere with brilliant caring staff who are always eager to listen and help. </a:t>
            </a:r>
            <a:br>
              <a:rPr lang="en-GB" sz="1900" dirty="0" smtClean="0"/>
            </a:br>
            <a:endParaRPr lang="en-GB" sz="1900" dirty="0" smtClean="0"/>
          </a:p>
          <a:p>
            <a:r>
              <a:rPr lang="en-GB" sz="1900" dirty="0" smtClean="0"/>
              <a:t>We feel that we alleviate loneliness very well especially in the wider community too, where everyone has a chance to come in and join in and enjoy themselves. </a:t>
            </a:r>
            <a:r>
              <a:rPr lang="en-GB" sz="1900" dirty="0"/>
              <a:t>T</a:t>
            </a:r>
            <a:r>
              <a:rPr lang="en-GB" sz="1900" dirty="0" smtClean="0"/>
              <a:t>here is always something to look forward to here and it allows older people to remain active and fulfilled in later life. </a:t>
            </a:r>
          </a:p>
        </p:txBody>
      </p:sp>
      <p:pic>
        <p:nvPicPr>
          <p:cNvPr id="4" name="Picture 3" descr="Easter Pottery4.JPG"/>
          <p:cNvPicPr>
            <a:picLocks noChangeAspect="1"/>
          </p:cNvPicPr>
          <p:nvPr/>
        </p:nvPicPr>
        <p:blipFill>
          <a:blip r:embed="rId2" cstate="print"/>
          <a:srcRect l="19552" r="15275"/>
          <a:stretch>
            <a:fillRect/>
          </a:stretch>
        </p:blipFill>
        <p:spPr>
          <a:xfrm rot="5400000">
            <a:off x="717720" y="-235813"/>
            <a:ext cx="1977084" cy="3033584"/>
          </a:xfrm>
          <a:prstGeom prst="round2DiagRect">
            <a:avLst/>
          </a:prstGeom>
        </p:spPr>
      </p:pic>
      <p:pic>
        <p:nvPicPr>
          <p:cNvPr id="7" name="Picture 6" descr="FlowerArranging1.JPG"/>
          <p:cNvPicPr>
            <a:picLocks noChangeAspect="1"/>
          </p:cNvPicPr>
          <p:nvPr/>
        </p:nvPicPr>
        <p:blipFill>
          <a:blip r:embed="rId3" cstate="print"/>
          <a:srcRect l="29606" r="21840"/>
          <a:stretch>
            <a:fillRect/>
          </a:stretch>
        </p:blipFill>
        <p:spPr>
          <a:xfrm rot="5400000">
            <a:off x="725617" y="1908431"/>
            <a:ext cx="1968845" cy="3041141"/>
          </a:xfrm>
          <a:prstGeom prst="round2DiagRect">
            <a:avLst/>
          </a:prstGeom>
        </p:spPr>
      </p:pic>
      <p:pic>
        <p:nvPicPr>
          <p:cNvPr id="8" name="Picture 7" descr="FlowerArranging2.JPG"/>
          <p:cNvPicPr>
            <a:picLocks noChangeAspect="1"/>
          </p:cNvPicPr>
          <p:nvPr/>
        </p:nvPicPr>
        <p:blipFill>
          <a:blip r:embed="rId4" cstate="print"/>
          <a:srcRect l="31992" r="19205"/>
          <a:stretch>
            <a:fillRect/>
          </a:stretch>
        </p:blipFill>
        <p:spPr>
          <a:xfrm rot="5400000">
            <a:off x="722354" y="4059711"/>
            <a:ext cx="1985321" cy="3051088"/>
          </a:xfrm>
          <a:prstGeom prst="round2DiagRect">
            <a:avLst/>
          </a:prstGeom>
        </p:spPr>
      </p:pic>
    </p:spTree>
    <p:extLst>
      <p:ext uri="{BB962C8B-B14F-4D97-AF65-F5344CB8AC3E}">
        <p14:creationId xmlns:p14="http://schemas.microsoft.com/office/powerpoint/2010/main" val="101368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09318" y="264214"/>
            <a:ext cx="6644333" cy="511273"/>
          </a:xfrm>
        </p:spPr>
        <p:txBody>
          <a:bodyPr/>
          <a:lstStyle/>
          <a:p>
            <a:r>
              <a:rPr lang="en-GB" dirty="0" smtClean="0"/>
              <a:t>Promoting Neighbourliness</a:t>
            </a:r>
            <a:endParaRPr lang="en-GB" dirty="0"/>
          </a:p>
        </p:txBody>
      </p:sp>
      <p:sp>
        <p:nvSpPr>
          <p:cNvPr id="6" name="Content Placeholder 5"/>
          <p:cNvSpPr>
            <a:spLocks noGrp="1"/>
          </p:cNvSpPr>
          <p:nvPr>
            <p:ph sz="quarter" idx="10"/>
          </p:nvPr>
        </p:nvSpPr>
        <p:spPr>
          <a:xfrm>
            <a:off x="3286896" y="1097265"/>
            <a:ext cx="7092777" cy="5311775"/>
          </a:xfrm>
        </p:spPr>
        <p:txBody>
          <a:bodyPr/>
          <a:lstStyle/>
          <a:p>
            <a:r>
              <a:rPr lang="en-GB" sz="1900" dirty="0" smtClean="0"/>
              <a:t>Joint working with </a:t>
            </a:r>
            <a:r>
              <a:rPr lang="en-GB" sz="1900" dirty="0" err="1" smtClean="0"/>
              <a:t>Esk</a:t>
            </a:r>
            <a:r>
              <a:rPr lang="en-GB" sz="1900" dirty="0" smtClean="0"/>
              <a:t> Moors Caring – encouraging them to continue to bring activities to the scheme for everyone to enjoy. Promoting a community car to assist people to get to hospital visits or shopping trips.</a:t>
            </a:r>
            <a:br>
              <a:rPr lang="en-GB" sz="1900" dirty="0" smtClean="0"/>
            </a:br>
            <a:endParaRPr lang="en-GB" sz="1900" dirty="0" smtClean="0"/>
          </a:p>
          <a:p>
            <a:r>
              <a:rPr lang="en-GB" sz="1900" dirty="0" smtClean="0"/>
              <a:t>Working very closely with The Heather Hopper Community Bus – this is a bus run by volunteers and is based here at </a:t>
            </a:r>
            <a:r>
              <a:rPr lang="en-GB" sz="1900" dirty="0" err="1" smtClean="0"/>
              <a:t>Esk</a:t>
            </a:r>
            <a:r>
              <a:rPr lang="en-GB" sz="1900" dirty="0" smtClean="0"/>
              <a:t> Moors Lodge. It has a very varied programme of activities which the community can book into and get out and about on a regular basis e.g. Lunches, swimming, shopping trips, theatre trips and small holidays. </a:t>
            </a:r>
            <a:br>
              <a:rPr lang="en-GB" sz="1900" dirty="0" smtClean="0"/>
            </a:br>
            <a:endParaRPr lang="en-GB" sz="1900" dirty="0" smtClean="0"/>
          </a:p>
          <a:p>
            <a:r>
              <a:rPr lang="en-GB" sz="1900" dirty="0" smtClean="0"/>
              <a:t>It can also be privately hired out by the residents of </a:t>
            </a:r>
            <a:r>
              <a:rPr lang="en-GB" sz="1900" dirty="0" err="1" smtClean="0"/>
              <a:t>Esk</a:t>
            </a:r>
            <a:r>
              <a:rPr lang="en-GB" sz="1900" dirty="0" smtClean="0"/>
              <a:t> Moors lunch to go to the seaside and for lunches</a:t>
            </a:r>
          </a:p>
        </p:txBody>
      </p:sp>
      <p:pic>
        <p:nvPicPr>
          <p:cNvPr id="14" name="Picture 13" descr="HeatherHopperBus1.JPG"/>
          <p:cNvPicPr>
            <a:picLocks noChangeAspect="1"/>
          </p:cNvPicPr>
          <p:nvPr/>
        </p:nvPicPr>
        <p:blipFill>
          <a:blip r:embed="rId2" cstate="print"/>
          <a:srcRect l="18194" r="33491"/>
          <a:stretch>
            <a:fillRect/>
          </a:stretch>
        </p:blipFill>
        <p:spPr>
          <a:xfrm rot="5400000">
            <a:off x="733165" y="-255372"/>
            <a:ext cx="1968847" cy="3056237"/>
          </a:xfrm>
          <a:prstGeom prst="round2DiagRect">
            <a:avLst/>
          </a:prstGeom>
        </p:spPr>
      </p:pic>
      <p:pic>
        <p:nvPicPr>
          <p:cNvPr id="15" name="Picture 14" descr="HeatherHopperBus2.JPG"/>
          <p:cNvPicPr>
            <a:picLocks noChangeAspect="1"/>
          </p:cNvPicPr>
          <p:nvPr/>
        </p:nvPicPr>
        <p:blipFill>
          <a:blip r:embed="rId3" cstate="print"/>
          <a:srcRect l="34413" r="17005"/>
          <a:stretch>
            <a:fillRect/>
          </a:stretch>
        </p:blipFill>
        <p:spPr>
          <a:xfrm rot="5400000">
            <a:off x="726991" y="1902939"/>
            <a:ext cx="1977081" cy="3052122"/>
          </a:xfrm>
          <a:prstGeom prst="round2DiagRect">
            <a:avLst/>
          </a:prstGeom>
        </p:spPr>
      </p:pic>
      <p:pic>
        <p:nvPicPr>
          <p:cNvPr id="17" name="Picture 16" descr="WarThemedLunch3.JPG"/>
          <p:cNvPicPr>
            <a:picLocks noChangeAspect="1"/>
          </p:cNvPicPr>
          <p:nvPr/>
        </p:nvPicPr>
        <p:blipFill>
          <a:blip r:embed="rId4" cstate="print"/>
          <a:srcRect l="25050" r="26464"/>
          <a:stretch>
            <a:fillRect/>
          </a:stretch>
        </p:blipFill>
        <p:spPr>
          <a:xfrm rot="5400000">
            <a:off x="730078" y="4039632"/>
            <a:ext cx="1977079" cy="3058295"/>
          </a:xfrm>
          <a:prstGeom prst="round2DiagRect">
            <a:avLst/>
          </a:prstGeom>
        </p:spPr>
      </p:pic>
    </p:spTree>
    <p:extLst>
      <p:ext uri="{BB962C8B-B14F-4D97-AF65-F5344CB8AC3E}">
        <p14:creationId xmlns:p14="http://schemas.microsoft.com/office/powerpoint/2010/main" val="4127526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09318" y="264214"/>
            <a:ext cx="6644333" cy="511273"/>
          </a:xfrm>
        </p:spPr>
        <p:txBody>
          <a:bodyPr/>
          <a:lstStyle/>
          <a:p>
            <a:r>
              <a:rPr lang="en-GB" dirty="0" smtClean="0"/>
              <a:t>Promoting Neighbourliness</a:t>
            </a:r>
            <a:endParaRPr lang="en-GB" dirty="0"/>
          </a:p>
        </p:txBody>
      </p:sp>
      <p:sp>
        <p:nvSpPr>
          <p:cNvPr id="6" name="Content Placeholder 5"/>
          <p:cNvSpPr>
            <a:spLocks noGrp="1"/>
          </p:cNvSpPr>
          <p:nvPr>
            <p:ph sz="quarter" idx="10"/>
          </p:nvPr>
        </p:nvSpPr>
        <p:spPr>
          <a:xfrm>
            <a:off x="3286896" y="1097265"/>
            <a:ext cx="7092777" cy="5311775"/>
          </a:xfrm>
        </p:spPr>
        <p:txBody>
          <a:bodyPr/>
          <a:lstStyle/>
          <a:p>
            <a:r>
              <a:rPr lang="en-GB" sz="1900" dirty="0" smtClean="0"/>
              <a:t>Heather Hopper lunches – bringing the community in once a month for a themed lunch, where the bus goes out and picks up lots of people from villages and they all come for lunch.</a:t>
            </a:r>
            <a:br>
              <a:rPr lang="en-GB" sz="1900" dirty="0" smtClean="0"/>
            </a:br>
            <a:endParaRPr lang="en-GB" sz="1900" dirty="0" smtClean="0"/>
          </a:p>
          <a:p>
            <a:r>
              <a:rPr lang="en-GB" sz="1900" dirty="0" smtClean="0"/>
              <a:t>This has been fantastic as it brings together residents and the community on a regular basis; meeting up with their old friends and neighbours for a fun lunch, e.g. seaside lunch, harvest lunch, Mad Hatters tea party lunch. Also, flower arranging and pottery painting the activities go down very well!</a:t>
            </a:r>
            <a:br>
              <a:rPr lang="en-GB" sz="1900" dirty="0" smtClean="0"/>
            </a:br>
            <a:endParaRPr lang="en-GB" sz="1900" dirty="0" smtClean="0"/>
          </a:p>
          <a:p>
            <a:r>
              <a:rPr lang="en-GB" sz="1900" dirty="0" smtClean="0"/>
              <a:t>Church services – the local vicar provides a service every month for both the residents and the community to join together</a:t>
            </a:r>
          </a:p>
        </p:txBody>
      </p:sp>
      <p:pic>
        <p:nvPicPr>
          <p:cNvPr id="9" name="Picture 8" descr="WarThemedLunch5.JPG"/>
          <p:cNvPicPr>
            <a:picLocks noChangeAspect="1"/>
          </p:cNvPicPr>
          <p:nvPr/>
        </p:nvPicPr>
        <p:blipFill>
          <a:blip r:embed="rId2" cstate="print"/>
          <a:srcRect l="26937" r="24050"/>
          <a:stretch>
            <a:fillRect/>
          </a:stretch>
        </p:blipFill>
        <p:spPr>
          <a:xfrm rot="5400000">
            <a:off x="717977" y="-264896"/>
            <a:ext cx="1993560" cy="3050574"/>
          </a:xfrm>
          <a:prstGeom prst="round2DiagRect">
            <a:avLst/>
          </a:prstGeom>
        </p:spPr>
      </p:pic>
      <p:pic>
        <p:nvPicPr>
          <p:cNvPr id="11" name="Picture 10" descr="WorldCupThemedLunch4.JPG"/>
          <p:cNvPicPr>
            <a:picLocks noChangeAspect="1"/>
          </p:cNvPicPr>
          <p:nvPr/>
        </p:nvPicPr>
        <p:blipFill>
          <a:blip r:embed="rId3" cstate="print"/>
          <a:srcRect t="6452" b="6810"/>
          <a:stretch>
            <a:fillRect/>
          </a:stretch>
        </p:blipFill>
        <p:spPr>
          <a:xfrm flipH="1">
            <a:off x="189470" y="2432223"/>
            <a:ext cx="3064476" cy="1993557"/>
          </a:xfrm>
          <a:prstGeom prst="round2DiagRect">
            <a:avLst/>
          </a:prstGeom>
        </p:spPr>
      </p:pic>
      <p:pic>
        <p:nvPicPr>
          <p:cNvPr id="13" name="Picture 12" descr="WorldCupThemedLunch1.JPG"/>
          <p:cNvPicPr>
            <a:picLocks noChangeAspect="1"/>
          </p:cNvPicPr>
          <p:nvPr/>
        </p:nvPicPr>
        <p:blipFill>
          <a:blip r:embed="rId4" cstate="print"/>
          <a:srcRect l="27204" r="24231"/>
          <a:stretch>
            <a:fillRect/>
          </a:stretch>
        </p:blipFill>
        <p:spPr>
          <a:xfrm rot="5400000">
            <a:off x="729819" y="4064607"/>
            <a:ext cx="1985319" cy="3066018"/>
          </a:xfrm>
          <a:prstGeom prst="round2DiagRect">
            <a:avLst/>
          </a:prstGeom>
        </p:spPr>
      </p:pic>
    </p:spTree>
    <p:extLst>
      <p:ext uri="{BB962C8B-B14F-4D97-AF65-F5344CB8AC3E}">
        <p14:creationId xmlns:p14="http://schemas.microsoft.com/office/powerpoint/2010/main" val="4127526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09319" y="2447244"/>
            <a:ext cx="6644332" cy="511273"/>
          </a:xfrm>
        </p:spPr>
        <p:txBody>
          <a:bodyPr/>
          <a:lstStyle/>
          <a:p>
            <a:r>
              <a:rPr lang="en-GB" dirty="0" smtClean="0"/>
              <a:t>Promoting Neighbourliness</a:t>
            </a:r>
            <a:endParaRPr lang="en-GB" dirty="0"/>
          </a:p>
        </p:txBody>
      </p:sp>
      <p:sp>
        <p:nvSpPr>
          <p:cNvPr id="6" name="Content Placeholder 5"/>
          <p:cNvSpPr>
            <a:spLocks noGrp="1"/>
          </p:cNvSpPr>
          <p:nvPr>
            <p:ph sz="quarter" idx="10"/>
          </p:nvPr>
        </p:nvSpPr>
        <p:spPr>
          <a:xfrm>
            <a:off x="3286897" y="3278663"/>
            <a:ext cx="7092776" cy="3319851"/>
          </a:xfrm>
        </p:spPr>
        <p:txBody>
          <a:bodyPr/>
          <a:lstStyle/>
          <a:p>
            <a:r>
              <a:rPr lang="en-GB" dirty="0" smtClean="0"/>
              <a:t>We find that working closely with all of our neighbours makes Abbeyfield </a:t>
            </a:r>
            <a:r>
              <a:rPr lang="en-GB" dirty="0" err="1" smtClean="0"/>
              <a:t>Esk</a:t>
            </a:r>
            <a:r>
              <a:rPr lang="en-GB" dirty="0" smtClean="0"/>
              <a:t> Moors Lodge feel a very valued part of the community as well as helping us to help others</a:t>
            </a:r>
            <a:endParaRPr lang="en-GB" dirty="0"/>
          </a:p>
        </p:txBody>
      </p:sp>
      <p:pic>
        <p:nvPicPr>
          <p:cNvPr id="8" name="Picture 7" descr="Abbeyfield_220317_S5_0151.jpg"/>
          <p:cNvPicPr>
            <a:picLocks noChangeAspect="1"/>
          </p:cNvPicPr>
          <p:nvPr/>
        </p:nvPicPr>
        <p:blipFill>
          <a:blip r:embed="rId2" cstate="print"/>
          <a:srcRect b="2165"/>
          <a:stretch>
            <a:fillRect/>
          </a:stretch>
        </p:blipFill>
        <p:spPr>
          <a:xfrm>
            <a:off x="189471" y="280087"/>
            <a:ext cx="3031524" cy="1977081"/>
          </a:xfrm>
          <a:prstGeom prst="round2DiagRect">
            <a:avLst/>
          </a:prstGeom>
        </p:spPr>
      </p:pic>
      <p:pic>
        <p:nvPicPr>
          <p:cNvPr id="9" name="Picture 8" descr="Abbeyfield_DAY2_Garden_281.tif"/>
          <p:cNvPicPr>
            <a:picLocks noChangeAspect="1"/>
          </p:cNvPicPr>
          <p:nvPr/>
        </p:nvPicPr>
        <p:blipFill>
          <a:blip r:embed="rId3" cstate="print"/>
          <a:srcRect b="1766"/>
          <a:stretch>
            <a:fillRect/>
          </a:stretch>
        </p:blipFill>
        <p:spPr>
          <a:xfrm>
            <a:off x="189474" y="2436342"/>
            <a:ext cx="3031522" cy="1985316"/>
          </a:xfrm>
          <a:prstGeom prst="round2DiagRect">
            <a:avLst/>
          </a:prstGeom>
        </p:spPr>
      </p:pic>
      <p:pic>
        <p:nvPicPr>
          <p:cNvPr id="10" name="Picture 9" descr="EskMoorsLodgeLambs33.JPG"/>
          <p:cNvPicPr>
            <a:picLocks noChangeAspect="1"/>
          </p:cNvPicPr>
          <p:nvPr/>
        </p:nvPicPr>
        <p:blipFill>
          <a:blip r:embed="rId4" cstate="print"/>
          <a:srcRect t="4118" b="8073"/>
          <a:stretch>
            <a:fillRect/>
          </a:stretch>
        </p:blipFill>
        <p:spPr>
          <a:xfrm>
            <a:off x="189471" y="4596714"/>
            <a:ext cx="3039762" cy="1993556"/>
          </a:xfrm>
          <a:prstGeom prst="round2DiagRect">
            <a:avLst/>
          </a:prstGeom>
        </p:spPr>
      </p:pic>
    </p:spTree>
    <p:extLst>
      <p:ext uri="{BB962C8B-B14F-4D97-AF65-F5344CB8AC3E}">
        <p14:creationId xmlns:p14="http://schemas.microsoft.com/office/powerpoint/2010/main" val="3390282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Text Placeholder 4"/>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394512994"/>
      </p:ext>
    </p:extLst>
  </p:cSld>
  <p:clrMapOvr>
    <a:masterClrMapping/>
  </p:clrMapOvr>
</p:sld>
</file>

<file path=ppt/theme/theme1.xml><?xml version="1.0" encoding="utf-8"?>
<a:theme xmlns:a="http://schemas.openxmlformats.org/drawingml/2006/main" name="Office Theme">
  <a:themeElements>
    <a:clrScheme name="Abbeyfield2017">
      <a:dk1>
        <a:srgbClr val="1E4585"/>
      </a:dk1>
      <a:lt1>
        <a:sysClr val="window" lastClr="FFFFFF"/>
      </a:lt1>
      <a:dk2>
        <a:srgbClr val="35ACB9"/>
      </a:dk2>
      <a:lt2>
        <a:srgbClr val="267196"/>
      </a:lt2>
      <a:accent1>
        <a:srgbClr val="267196"/>
      </a:accent1>
      <a:accent2>
        <a:srgbClr val="79BC22"/>
      </a:accent2>
      <a:accent3>
        <a:srgbClr val="EA8E1C"/>
      </a:accent3>
      <a:accent4>
        <a:srgbClr val="2D8379"/>
      </a:accent4>
      <a:accent5>
        <a:srgbClr val="AB4090"/>
      </a:accent5>
      <a:accent6>
        <a:srgbClr val="83398D"/>
      </a:accent6>
      <a:hlink>
        <a:srgbClr val="1E4585"/>
      </a:hlink>
      <a:folHlink>
        <a:srgbClr val="1E4585"/>
      </a:folHlink>
    </a:clrScheme>
    <a:fontScheme name="Abbeyfield">
      <a:majorFont>
        <a:latin typeface="Futura Md BT"/>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bbeyfield2017">
      <a:dk1>
        <a:srgbClr val="1E4585"/>
      </a:dk1>
      <a:lt1>
        <a:sysClr val="window" lastClr="FFFFFF"/>
      </a:lt1>
      <a:dk2>
        <a:srgbClr val="35ACB9"/>
      </a:dk2>
      <a:lt2>
        <a:srgbClr val="267196"/>
      </a:lt2>
      <a:accent1>
        <a:srgbClr val="267196"/>
      </a:accent1>
      <a:accent2>
        <a:srgbClr val="79BC22"/>
      </a:accent2>
      <a:accent3>
        <a:srgbClr val="EA8E1C"/>
      </a:accent3>
      <a:accent4>
        <a:srgbClr val="2D8379"/>
      </a:accent4>
      <a:accent5>
        <a:srgbClr val="AB4090"/>
      </a:accent5>
      <a:accent6>
        <a:srgbClr val="83398D"/>
      </a:accent6>
      <a:hlink>
        <a:srgbClr val="1E4585"/>
      </a:hlink>
      <a:folHlink>
        <a:srgbClr val="1E4585"/>
      </a:folHlink>
    </a:clrScheme>
    <a:fontScheme name="Abbeyfield">
      <a:majorFont>
        <a:latin typeface="Futura Md BT"/>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TotalTime>
  <Words>230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Futura Md BT</vt:lpstr>
      <vt:lpstr>Trebuchet MS</vt:lpstr>
      <vt:lpstr>Office Theme</vt:lpstr>
      <vt:lpstr>1_Office Theme</vt:lpstr>
      <vt:lpstr>Community Hubs</vt:lpstr>
      <vt:lpstr>PowerPoint Presentation</vt:lpstr>
      <vt:lpstr>Combating Loneliness</vt:lpstr>
      <vt:lpstr>Combatting Loneliness</vt:lpstr>
      <vt:lpstr>Combatting Loneliness</vt:lpstr>
      <vt:lpstr>Promoting Neighbourliness</vt:lpstr>
      <vt:lpstr>Promoting Neighbourliness</vt:lpstr>
      <vt:lpstr>Promoting Neighbourliness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Word</dc:creator>
  <cp:lastModifiedBy>b.vennant</cp:lastModifiedBy>
  <cp:revision>186</cp:revision>
  <cp:lastPrinted>2017-11-15T13:37:47Z</cp:lastPrinted>
  <dcterms:created xsi:type="dcterms:W3CDTF">2017-07-23T12:20:49Z</dcterms:created>
  <dcterms:modified xsi:type="dcterms:W3CDTF">2018-11-23T13:29:39Z</dcterms:modified>
</cp:coreProperties>
</file>