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50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82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12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662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52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95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8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23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14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80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28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F9001-DEE2-4E71-9A44-0705D81E62A4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3965B-DD06-4C02-9272-22A5DE8EFF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1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HL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6" y="77252"/>
            <a:ext cx="3959225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43025" y="1916114"/>
            <a:ext cx="91440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GB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35188" y="4294188"/>
            <a:ext cx="806450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GB" sz="2800" b="1" dirty="0" err="1">
                <a:latin typeface="Arial" charset="0"/>
              </a:rPr>
              <a:t>HLIN</a:t>
            </a:r>
            <a:r>
              <a:rPr lang="en-GB" sz="2800" b="1" dirty="0">
                <a:latin typeface="Arial" charset="0"/>
              </a:rPr>
              <a:t> Eastern Region </a:t>
            </a: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GB" sz="2800" b="1" dirty="0">
                <a:latin typeface="Arial" charset="0"/>
              </a:rPr>
              <a:t>22</a:t>
            </a:r>
            <a:r>
              <a:rPr lang="en-GB" sz="2800" b="1" baseline="30000" dirty="0">
                <a:latin typeface="Arial" charset="0"/>
              </a:rPr>
              <a:t>nd</a:t>
            </a:r>
            <a:r>
              <a:rPr lang="en-GB" sz="2800" b="1" dirty="0">
                <a:latin typeface="Arial" charset="0"/>
              </a:rPr>
              <a:t> November 2018</a:t>
            </a: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GB" sz="2800" b="1" dirty="0">
                <a:latin typeface="Arial" charset="0"/>
              </a:rPr>
              <a:t>Hertfordshire Development Centre </a:t>
            </a: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GB" sz="2800" b="1" dirty="0">
                <a:latin typeface="Arial" charset="0"/>
              </a:rPr>
              <a:t>Stevenage</a:t>
            </a:r>
            <a:r>
              <a:rPr lang="en-GB" sz="2800" dirty="0">
                <a:latin typeface="Arial" charset="0"/>
              </a:rPr>
              <a:t> </a:t>
            </a:r>
          </a:p>
        </p:txBody>
      </p:sp>
      <p:pic>
        <p:nvPicPr>
          <p:cNvPr id="9221" name="Picture 7" descr="HousingLIN_logo_strapline_redB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77789"/>
            <a:ext cx="45561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44838" y="1431003"/>
            <a:ext cx="648017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b="1" dirty="0"/>
              <a:t>From Understanding to Partnership</a:t>
            </a:r>
            <a:br>
              <a:rPr lang="en-GB" b="1" dirty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>Integrating health, housing and adult services</a:t>
            </a:r>
            <a:endParaRPr lang="en-GB" altLang="en-US" b="1" dirty="0"/>
          </a:p>
        </p:txBody>
      </p:sp>
    </p:spTree>
    <p:extLst>
      <p:ext uri="{BB962C8B-B14F-4D97-AF65-F5344CB8AC3E}">
        <p14:creationId xmlns:p14="http://schemas.microsoft.com/office/powerpoint/2010/main" val="183342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782" y="776477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Key </a:t>
            </a:r>
            <a:r>
              <a:rPr lang="en-GB" dirty="0"/>
              <a:t>L</a:t>
            </a:r>
            <a:r>
              <a:rPr lang="en-GB" dirty="0" smtClean="0"/>
              <a:t>earning Points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782" y="1722594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Build relationships and develop good communication networks</a:t>
            </a:r>
          </a:p>
          <a:p>
            <a:r>
              <a:rPr lang="en-GB" dirty="0" smtClean="0"/>
              <a:t>Improve health links</a:t>
            </a:r>
            <a:br>
              <a:rPr lang="en-GB" dirty="0" smtClean="0"/>
            </a:br>
            <a:r>
              <a:rPr lang="en-GB" dirty="0" smtClean="0"/>
              <a:t>- Primary Care – use GP forward View network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- Also make links with Community Services</a:t>
            </a:r>
            <a:br>
              <a:rPr lang="en-GB" dirty="0" smtClean="0"/>
            </a:br>
            <a:r>
              <a:rPr lang="en-GB" dirty="0" smtClean="0"/>
              <a:t>   - Use key supporters to earn early wins.</a:t>
            </a:r>
            <a:br>
              <a:rPr lang="en-GB" dirty="0" smtClean="0"/>
            </a:br>
            <a:r>
              <a:rPr lang="en-GB" dirty="0" smtClean="0"/>
              <a:t>   - Talk to decision makers and key players such as </a:t>
            </a:r>
            <a:r>
              <a:rPr lang="en-GB" dirty="0" err="1" smtClean="0"/>
              <a:t>Ots</a:t>
            </a:r>
            <a:endParaRPr lang="en-GB" dirty="0" smtClean="0"/>
          </a:p>
          <a:p>
            <a:r>
              <a:rPr lang="en-GB" dirty="0" smtClean="0"/>
              <a:t>Develop strong Business Case</a:t>
            </a:r>
            <a:br>
              <a:rPr lang="en-GB" dirty="0" smtClean="0"/>
            </a:br>
            <a:r>
              <a:rPr lang="en-GB" dirty="0" smtClean="0"/>
              <a:t>- Utilise public land</a:t>
            </a:r>
            <a:br>
              <a:rPr lang="en-GB" dirty="0" smtClean="0"/>
            </a:br>
            <a:r>
              <a:rPr lang="en-GB" dirty="0" smtClean="0"/>
              <a:t>- ROI needs to be across the whole system not just individual sectors</a:t>
            </a:r>
          </a:p>
          <a:p>
            <a:pPr marL="0" indent="0">
              <a:buNone/>
            </a:pPr>
            <a:r>
              <a:rPr lang="en-GB" dirty="0" smtClean="0"/>
              <a:t>   - Demonstrate importance of Housing to NHS</a:t>
            </a:r>
          </a:p>
          <a:p>
            <a:r>
              <a:rPr lang="en-GB" dirty="0"/>
              <a:t>Develop Assistive technology</a:t>
            </a:r>
            <a:br>
              <a:rPr lang="en-GB" dirty="0"/>
            </a:br>
            <a:r>
              <a:rPr lang="en-GB" dirty="0"/>
              <a:t>- Digital systems</a:t>
            </a:r>
          </a:p>
          <a:p>
            <a:pPr marL="0" indent="0">
              <a:buNone/>
            </a:pPr>
            <a:r>
              <a:rPr lang="en-GB" dirty="0"/>
              <a:t>    - Smart Homes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7" descr="HousingLIN_logo_strapline_red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781"/>
            <a:ext cx="45561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HL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179" y="0"/>
            <a:ext cx="3959225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10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Key Learning Points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Gaul</dc:creator>
  <cp:lastModifiedBy>Dan Gaul</cp:lastModifiedBy>
  <cp:revision>3</cp:revision>
  <dcterms:created xsi:type="dcterms:W3CDTF">2018-11-20T07:51:43Z</dcterms:created>
  <dcterms:modified xsi:type="dcterms:W3CDTF">2018-11-23T20:41:53Z</dcterms:modified>
</cp:coreProperties>
</file>