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67" r:id="rId5"/>
    <p:sldId id="266" r:id="rId6"/>
    <p:sldId id="268" r:id="rId7"/>
    <p:sldId id="258" r:id="rId8"/>
    <p:sldId id="259" r:id="rId9"/>
    <p:sldId id="26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7"/>
    <p:restoredTop sz="94682"/>
  </p:normalViewPr>
  <p:slideViewPr>
    <p:cSldViewPr snapToGrid="0" snapToObjects="1">
      <p:cViewPr>
        <p:scale>
          <a:sx n="90" d="100"/>
          <a:sy n="90" d="100"/>
        </p:scale>
        <p:origin x="123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6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0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B506-4776-FE41-BDD5-3F8ECA4318E7}" type="datetimeFigureOut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9B66C-F040-A74E-9ACC-6AB710E99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9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079" y="214313"/>
            <a:ext cx="8275679" cy="63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4321" cy="6858000"/>
          </a:xfrm>
        </p:spPr>
      </p:pic>
    </p:spTree>
    <p:extLst>
      <p:ext uri="{BB962C8B-B14F-4D97-AF65-F5344CB8AC3E}">
        <p14:creationId xmlns:p14="http://schemas.microsoft.com/office/powerpoint/2010/main" val="6988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Our vision for the ‘health’ legacy: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5675"/>
            <a:ext cx="10515600" cy="4046538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Public health, environment and sustainability standards</a:t>
            </a:r>
          </a:p>
          <a:p>
            <a:r>
              <a:rPr lang="en-US" sz="4400" dirty="0" smtClean="0"/>
              <a:t>Specialist/supported housing</a:t>
            </a:r>
            <a:endParaRPr lang="en-US" sz="4400" dirty="0" smtClean="0"/>
          </a:p>
          <a:p>
            <a:r>
              <a:rPr lang="en-US" sz="4400" dirty="0" smtClean="0"/>
              <a:t>‘New’ health services on site</a:t>
            </a:r>
          </a:p>
          <a:p>
            <a:r>
              <a:rPr lang="en-US" sz="4400" dirty="0" smtClean="0"/>
              <a:t>An allocation of 15% of the homes for health and social care workers</a:t>
            </a:r>
          </a:p>
          <a:p>
            <a:pPr marL="0" indent="0" algn="ctr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349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3142" cy="7614000"/>
          </a:xfrm>
        </p:spPr>
      </p:pic>
    </p:spTree>
    <p:extLst>
      <p:ext uri="{BB962C8B-B14F-4D97-AF65-F5344CB8AC3E}">
        <p14:creationId xmlns:p14="http://schemas.microsoft.com/office/powerpoint/2010/main" val="11043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site has high potential for archaeological remains of medieval date, relating to a </a:t>
            </a:r>
            <a:r>
              <a:rPr lang="en-US" sz="4000" dirty="0" smtClean="0"/>
              <a:t>farmstead</a:t>
            </a:r>
            <a:r>
              <a:rPr lang="en-US" sz="4000" dirty="0"/>
              <a:t> </a:t>
            </a:r>
            <a:r>
              <a:rPr lang="en-US" sz="4000" dirty="0" smtClean="0"/>
              <a:t>held </a:t>
            </a:r>
            <a:r>
              <a:rPr lang="en-US" sz="4000" dirty="0"/>
              <a:t>by the Order of the Knights of St John.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b="1" i="1" dirty="0"/>
              <a:t>Archaeology </a:t>
            </a:r>
            <a:r>
              <a:rPr lang="en-US" sz="2400" b="1" i="1" dirty="0" smtClean="0"/>
              <a:t>South East</a:t>
            </a:r>
            <a:endParaRPr lang="en-US" sz="2400" b="1" i="1" dirty="0"/>
          </a:p>
          <a:p>
            <a:pPr marL="0" indent="0" algn="ctr">
              <a:buNone/>
            </a:pPr>
            <a:r>
              <a:rPr lang="en-US" sz="2400" b="1" i="1" dirty="0" smtClean="0"/>
              <a:t>Archaeological Desk</a:t>
            </a:r>
            <a:r>
              <a:rPr lang="en-US" sz="2400" b="1" i="1" dirty="0"/>
              <a:t> </a:t>
            </a:r>
            <a:r>
              <a:rPr lang="en-US" sz="2400" b="1" i="1" dirty="0" smtClean="0"/>
              <a:t>Based Assessment</a:t>
            </a:r>
          </a:p>
          <a:p>
            <a:pPr marL="0" indent="0" algn="ctr">
              <a:buNone/>
            </a:pPr>
            <a:r>
              <a:rPr lang="en-US" sz="2400" i="1" dirty="0" smtClean="0"/>
              <a:t>September 2017</a:t>
            </a:r>
            <a:endParaRPr lang="en-US" sz="2400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3" y="0"/>
            <a:ext cx="9158817" cy="6869113"/>
          </a:xfrm>
        </p:spPr>
      </p:pic>
    </p:spTree>
    <p:extLst>
      <p:ext uri="{BB962C8B-B14F-4D97-AF65-F5344CB8AC3E}">
        <p14:creationId xmlns:p14="http://schemas.microsoft.com/office/powerpoint/2010/main" val="3357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5" y="-30451"/>
            <a:ext cx="4943475" cy="6888451"/>
          </a:xfrm>
        </p:spPr>
      </p:pic>
    </p:spTree>
    <p:extLst>
      <p:ext uri="{BB962C8B-B14F-4D97-AF65-F5344CB8AC3E}">
        <p14:creationId xmlns:p14="http://schemas.microsoft.com/office/powerpoint/2010/main" val="1376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Haringey</a:t>
            </a:r>
            <a:r>
              <a:rPr lang="en-US" b="1" dirty="0" smtClean="0"/>
              <a:t> demographics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267540 resident population, will increase to 286900 by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100+ languages spoken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Almost 2/3 of the population are from ethnic minority backgrounds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most ethnically diverse borough in the country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Ranks as the 29</a:t>
            </a:r>
            <a:r>
              <a:rPr lang="en-US" baseline="30000" dirty="0" smtClean="0"/>
              <a:t>th</a:t>
            </a:r>
            <a:r>
              <a:rPr lang="en-US" dirty="0" smtClean="0"/>
              <a:t> out of the 32 London boroughs for poverty after housing costs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High level of long term conditions such as diabetes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The 10</a:t>
            </a:r>
            <a:r>
              <a:rPr lang="en-US" baseline="30000" dirty="0" smtClean="0"/>
              <a:t>th</a:t>
            </a:r>
            <a:r>
              <a:rPr lang="en-US" dirty="0" smtClean="0"/>
              <a:t> highest diagnosed prevalence of SMI in London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High level of childhood obesity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Significant health inequalities across the borough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225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533525"/>
            <a:ext cx="3847113" cy="382825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38" y="1533525"/>
            <a:ext cx="3866538" cy="382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75" y="1533525"/>
            <a:ext cx="3790351" cy="38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882775"/>
            <a:ext cx="11191875" cy="4351338"/>
          </a:xfrm>
        </p:spPr>
        <p:txBody>
          <a:bodyPr>
            <a:noAutofit/>
          </a:bodyPr>
          <a:lstStyle/>
          <a:p>
            <a:r>
              <a:rPr lang="en-US" sz="6000" dirty="0" smtClean="0"/>
              <a:t>Affordable community led housing</a:t>
            </a:r>
          </a:p>
          <a:p>
            <a:r>
              <a:rPr lang="en-US" sz="6000" dirty="0" smtClean="0"/>
              <a:t>Health</a:t>
            </a:r>
          </a:p>
          <a:p>
            <a:r>
              <a:rPr lang="en-US" sz="6000" dirty="0" smtClean="0"/>
              <a:t>Environment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58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96" y="0"/>
            <a:ext cx="10172207" cy="6870628"/>
          </a:xfrm>
        </p:spPr>
      </p:pic>
    </p:spTree>
    <p:extLst>
      <p:ext uri="{BB962C8B-B14F-4D97-AF65-F5344CB8AC3E}">
        <p14:creationId xmlns:p14="http://schemas.microsoft.com/office/powerpoint/2010/main" val="4616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159</Words>
  <Application>Microsoft Macintosh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Haringey demographics</vt:lpstr>
      <vt:lpstr>PowerPoint Presentation</vt:lpstr>
      <vt:lpstr>PowerPoint Presentation</vt:lpstr>
      <vt:lpstr>PowerPoint Presentation</vt:lpstr>
      <vt:lpstr>PowerPoint Presentation</vt:lpstr>
      <vt:lpstr>Our vision for the ‘health’ legacy: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Graham King</dc:creator>
  <cp:lastModifiedBy>David Graham King</cp:lastModifiedBy>
  <cp:revision>17</cp:revision>
  <dcterms:created xsi:type="dcterms:W3CDTF">2017-05-24T15:10:46Z</dcterms:created>
  <dcterms:modified xsi:type="dcterms:W3CDTF">2018-09-18T22:10:48Z</dcterms:modified>
</cp:coreProperties>
</file>