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345" r:id="rId6"/>
    <p:sldId id="346" r:id="rId7"/>
    <p:sldId id="347" r:id="rId8"/>
    <p:sldId id="363" r:id="rId9"/>
    <p:sldId id="365" r:id="rId10"/>
    <p:sldId id="364" r:id="rId11"/>
    <p:sldId id="370" r:id="rId12"/>
    <p:sldId id="369" r:id="rId13"/>
    <p:sldId id="381" r:id="rId14"/>
    <p:sldId id="383" r:id="rId15"/>
    <p:sldId id="382" r:id="rId16"/>
    <p:sldId id="384" r:id="rId17"/>
    <p:sldId id="385" r:id="rId18"/>
    <p:sldId id="386" r:id="rId19"/>
    <p:sldId id="387" r:id="rId20"/>
    <p:sldId id="388" r:id="rId21"/>
    <p:sldId id="390" r:id="rId22"/>
    <p:sldId id="391" r:id="rId23"/>
    <p:sldId id="375" r:id="rId24"/>
    <p:sldId id="393" r:id="rId25"/>
    <p:sldId id="392" r:id="rId26"/>
    <p:sldId id="395" r:id="rId27"/>
    <p:sldId id="396" r:id="rId28"/>
    <p:sldId id="297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  <p15:guide id="4" orient="horz" pos="2886" userDrawn="1">
          <p15:clr>
            <a:srgbClr val="A4A3A4"/>
          </p15:clr>
        </p15:guide>
        <p15:guide id="5" pos="7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22"/>
    <a:srgbClr val="F89833"/>
    <a:srgbClr val="A79D7E"/>
    <a:srgbClr val="D3CAB7"/>
    <a:srgbClr val="D85360"/>
    <a:srgbClr val="D11349"/>
    <a:srgbClr val="F5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80914" autoAdjust="0"/>
  </p:normalViewPr>
  <p:slideViewPr>
    <p:cSldViewPr snapToGrid="0" showGuides="1">
      <p:cViewPr varScale="1">
        <p:scale>
          <a:sx n="94" d="100"/>
          <a:sy n="94" d="100"/>
        </p:scale>
        <p:origin x="-996" y="-102"/>
      </p:cViewPr>
      <p:guideLst>
        <p:guide orient="horz" pos="2076"/>
        <p:guide orient="horz" pos="2818"/>
        <p:guide orient="horz" pos="2886"/>
        <p:guide pos="3840"/>
        <p:guide pos="7537"/>
      </p:guideLst>
    </p:cSldViewPr>
  </p:slideViewPr>
  <p:outlineViewPr>
    <p:cViewPr>
      <p:scale>
        <a:sx n="33" d="100"/>
        <a:sy n="33" d="100"/>
      </p:scale>
      <p:origin x="6" y="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notesViewPr>
    <p:cSldViewPr snapToGrid="0"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CB63-AAAB-4B74-82C5-6C874E84864C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7168-ACD6-4D1C-809C-5C66705A2C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89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F91BD-AD78-40AA-88D1-F6961ADE0F6A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A0640-442F-4149-AFEF-C2325A9AAE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3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29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altLang="en-US" dirty="0" smtClean="0"/>
              <a:t>Major</a:t>
            </a:r>
            <a:r>
              <a:rPr lang="en-GB" altLang="en-US" baseline="0" dirty="0" smtClean="0"/>
              <a:t> barrier – who are you pitching to and what are you pitching</a:t>
            </a:r>
          </a:p>
          <a:p>
            <a:pPr marL="171450" indent="-171450">
              <a:buFontTx/>
              <a:buChar char="-"/>
            </a:pPr>
            <a:r>
              <a:rPr lang="en-GB" altLang="en-US" baseline="0" dirty="0" smtClean="0"/>
              <a:t>What is “the look” – not housing with care but housing for older people</a:t>
            </a:r>
          </a:p>
          <a:p>
            <a:pPr marL="171450" indent="-171450">
              <a:buFontTx/>
              <a:buChar char="-"/>
            </a:pPr>
            <a:r>
              <a:rPr lang="en-GB" altLang="en-US" baseline="0" dirty="0" smtClean="0"/>
              <a:t>PRS often seen as only for </a:t>
            </a:r>
            <a:r>
              <a:rPr lang="en-GB" altLang="en-US" baseline="0" dirty="0" err="1" smtClean="0"/>
              <a:t>renty</a:t>
            </a:r>
            <a:r>
              <a:rPr lang="en-GB" altLang="en-US" baseline="0" dirty="0" smtClean="0"/>
              <a:t> – somethings or poor quality shoddy properties, absentee or constantly changing landlords, not the high quality product it could/should be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2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666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8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3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Consider: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Public policy </a:t>
            </a:r>
            <a:r>
              <a:rPr lang="en-GB" baseline="0" dirty="0" smtClean="0"/>
              <a:t>supported </a:t>
            </a:r>
            <a:r>
              <a:rPr lang="en-GB" baseline="0" dirty="0" smtClean="0"/>
              <a:t>drive o </a:t>
            </a:r>
            <a:r>
              <a:rPr lang="en-GB" baseline="0" dirty="0" smtClean="0"/>
              <a:t>expand rental market, with introduction of longer term investors to the same.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 separate use classes therefore look at </a:t>
            </a:r>
            <a:r>
              <a:rPr lang="en-GB" baseline="0" dirty="0" smtClean="0"/>
              <a:t>questions of cost to residents for the community/amenity space.</a:t>
            </a: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But no up front </a:t>
            </a:r>
            <a:r>
              <a:rPr lang="en-GB" baseline="0" dirty="0" smtClean="0"/>
              <a:t>fees and </a:t>
            </a:r>
            <a:r>
              <a:rPr lang="en-GB" baseline="0" dirty="0" smtClean="0"/>
              <a:t>certainty of tenure/time (albeit </a:t>
            </a:r>
            <a:r>
              <a:rPr lang="en-GB" baseline="0" dirty="0" smtClean="0"/>
              <a:t>with early break clause </a:t>
            </a:r>
            <a:r>
              <a:rPr lang="en-GB" baseline="0" dirty="0" smtClean="0"/>
              <a:t>for tenant)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 for mobile </a:t>
            </a:r>
            <a:r>
              <a:rPr lang="en-GB" baseline="0" dirty="0" smtClean="0"/>
              <a:t>professionals but also OP and families etc. </a:t>
            </a: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Policy Support –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Encourage </a:t>
            </a:r>
            <a:r>
              <a:rPr lang="en-GB" baseline="0" dirty="0" smtClean="0"/>
              <a:t>LAs </a:t>
            </a:r>
            <a:r>
              <a:rPr lang="en-GB" baseline="0" dirty="0" smtClean="0"/>
              <a:t>to </a:t>
            </a:r>
            <a:r>
              <a:rPr lang="en-GB" baseline="0" dirty="0" smtClean="0"/>
              <a:t>plan proactively </a:t>
            </a:r>
            <a:r>
              <a:rPr lang="en-GB" baseline="0" dirty="0" smtClean="0"/>
              <a:t>for </a:t>
            </a:r>
            <a:r>
              <a:rPr lang="en-GB" baseline="0" dirty="0" err="1" smtClean="0"/>
              <a:t>BtR</a:t>
            </a: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Supporting affordable private rent i.e. </a:t>
            </a:r>
            <a:r>
              <a:rPr lang="en-GB" baseline="0" dirty="0" smtClean="0"/>
              <a:t>discounted market rent (DMR)</a:t>
            </a: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Ensuring long term family </a:t>
            </a:r>
            <a:r>
              <a:rPr lang="en-GB" baseline="0" dirty="0" smtClean="0"/>
              <a:t>friendly tenancies</a:t>
            </a: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and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Affordable </a:t>
            </a:r>
            <a:r>
              <a:rPr lang="en-GB" baseline="0" dirty="0" smtClean="0"/>
              <a:t>Housing and Viability Supplementary Planning Guidance – allows councils to look at the differing £ structure on the </a:t>
            </a:r>
            <a:r>
              <a:rPr lang="en-GB" baseline="0" dirty="0" err="1" smtClean="0"/>
              <a:t>BtR</a:t>
            </a:r>
            <a:r>
              <a:rPr lang="en-GB" baseline="0" dirty="0" smtClean="0"/>
              <a:t> development. 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90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Consider: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Certainly</a:t>
            </a:r>
            <a:r>
              <a:rPr lang="en-GB" baseline="0" dirty="0" smtClean="0"/>
              <a:t> we are seeing greater move into provision of supported and extra care accommodation, and OP are a buzzing market.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Lenders will take interest where they can see a not too </a:t>
            </a:r>
            <a:r>
              <a:rPr lang="en-GB" baseline="0" dirty="0" smtClean="0"/>
              <a:t>risky acquisitions or where </a:t>
            </a:r>
            <a:r>
              <a:rPr lang="en-GB" baseline="0" dirty="0" smtClean="0"/>
              <a:t>can balance the risk against future reward.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Certainly a move away from the </a:t>
            </a:r>
            <a:r>
              <a:rPr lang="en-GB" baseline="0" dirty="0" smtClean="0"/>
              <a:t>more usual </a:t>
            </a:r>
            <a:r>
              <a:rPr lang="en-GB" baseline="0" dirty="0" smtClean="0"/>
              <a:t>mainstream </a:t>
            </a:r>
            <a:r>
              <a:rPr lang="en-GB" baseline="0" dirty="0" smtClean="0"/>
              <a:t>cross- subsidising </a:t>
            </a:r>
            <a:r>
              <a:rPr lang="en-GB" baseline="0" dirty="0" smtClean="0"/>
              <a:t>from sales on a standard development scheme; private developers look in an “in and out” build and sell; now seeing longer term investors and interest, especially from REITS.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89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Consider: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Social </a:t>
            </a:r>
            <a:r>
              <a:rPr lang="en-GB" dirty="0" smtClean="0"/>
              <a:t>housing</a:t>
            </a:r>
            <a:r>
              <a:rPr lang="en-GB" baseline="0" dirty="0" smtClean="0"/>
              <a:t> tenancies moving </a:t>
            </a:r>
            <a:r>
              <a:rPr lang="en-GB" dirty="0" smtClean="0"/>
              <a:t>from </a:t>
            </a:r>
            <a:r>
              <a:rPr lang="en-GB" dirty="0" smtClean="0"/>
              <a:t>open ended AT to fixed term, to encourage review of necessity/need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Private</a:t>
            </a:r>
            <a:r>
              <a:rPr lang="en-GB" baseline="0" dirty="0" smtClean="0"/>
              <a:t> sector – AST is the norm, but much political </a:t>
            </a:r>
            <a:r>
              <a:rPr lang="en-GB" baseline="0" dirty="0" smtClean="0"/>
              <a:t>will (especially Labour party promoted) </a:t>
            </a:r>
            <a:r>
              <a:rPr lang="en-GB" baseline="0" dirty="0" smtClean="0"/>
              <a:t>give enhanced security of </a:t>
            </a:r>
            <a:r>
              <a:rPr lang="en-GB" baseline="0" dirty="0" smtClean="0"/>
              <a:t>tenure.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Therefore for </a:t>
            </a:r>
            <a:r>
              <a:rPr lang="en-GB" baseline="0" dirty="0" smtClean="0"/>
              <a:t>PRS OP middle ground – to appease </a:t>
            </a:r>
            <a:r>
              <a:rPr lang="en-GB" baseline="0" dirty="0" smtClean="0"/>
              <a:t>fears of loss property </a:t>
            </a:r>
            <a:r>
              <a:rPr lang="en-GB" baseline="0" dirty="0" smtClean="0"/>
              <a:t>for </a:t>
            </a:r>
            <a:r>
              <a:rPr lang="en-GB" baseline="0" dirty="0" smtClean="0"/>
              <a:t>potentially vulnerable people – </a:t>
            </a:r>
            <a:r>
              <a:rPr lang="en-GB" baseline="0" dirty="0" smtClean="0"/>
              <a:t>to encourage too for move?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u="sng" baseline="0" dirty="0" smtClean="0"/>
              <a:t>But: </a:t>
            </a:r>
            <a:r>
              <a:rPr lang="en-GB" b="0" u="sng" baseline="0" dirty="0" smtClean="0"/>
              <a:t> </a:t>
            </a:r>
            <a:r>
              <a:rPr lang="en-GB" b="0" u="none" baseline="0" dirty="0" smtClean="0"/>
              <a:t>Landlord concern under AT – save if Tenant behaving, what is the issue to remain in occupation? Grounds for possession include e.g. property needed back for own family etc. so why would corporate be concerned?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75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60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86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48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8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5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1200" dirty="0" smtClean="0"/>
              <a:t>Under-researched, not on radar: </a:t>
            </a:r>
          </a:p>
          <a:p>
            <a:pPr eaLnBrk="1" hangingPunct="1"/>
            <a:r>
              <a:rPr lang="en-GB" altLang="en-US" sz="1200" dirty="0" smtClean="0"/>
              <a:t>PRS often not on radar for OP housing (e.g. HAPPI 3); </a:t>
            </a:r>
          </a:p>
          <a:p>
            <a:pPr eaLnBrk="1" hangingPunct="1"/>
            <a:r>
              <a:rPr lang="en-GB" altLang="en-US" sz="1200" dirty="0" smtClean="0"/>
              <a:t>no links between Build to Rent/PRS &amp;  housing for older people (e.g. reports LGA, GLA, </a:t>
            </a:r>
            <a:r>
              <a:rPr lang="en-GB" altLang="en-US" sz="1200" dirty="0" err="1" smtClean="0"/>
              <a:t>govt</a:t>
            </a:r>
            <a:r>
              <a:rPr lang="en-GB" altLang="en-US" sz="1200" dirty="0" smtClean="0"/>
              <a:t>)</a:t>
            </a:r>
          </a:p>
          <a:p>
            <a:pPr eaLnBrk="1" hangingPunct="1"/>
            <a:r>
              <a:rPr lang="en-GB" altLang="en-US" sz="1200" dirty="0" smtClean="0"/>
              <a:t>But compared to our workshop back in 2014, is this starting to change?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7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8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4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6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altLang="en-US" dirty="0" smtClean="0"/>
              <a:t>Major</a:t>
            </a:r>
            <a:r>
              <a:rPr lang="en-GB" altLang="en-US" baseline="0" dirty="0" smtClean="0"/>
              <a:t> barrier – who are you pitching to and what are you pitching</a:t>
            </a:r>
          </a:p>
          <a:p>
            <a:pPr marL="171450" indent="-171450">
              <a:buFontTx/>
              <a:buChar char="-"/>
            </a:pPr>
            <a:r>
              <a:rPr lang="en-GB" altLang="en-US" baseline="0" dirty="0" smtClean="0"/>
              <a:t>What is “the look” – not housing with care but housing for older people</a:t>
            </a:r>
          </a:p>
          <a:p>
            <a:pPr marL="171450" indent="-171450">
              <a:buFontTx/>
              <a:buChar char="-"/>
            </a:pPr>
            <a:r>
              <a:rPr lang="en-GB" altLang="en-US" baseline="0" dirty="0" smtClean="0"/>
              <a:t>PRS often seen as only for </a:t>
            </a:r>
            <a:r>
              <a:rPr lang="en-GB" altLang="en-US" baseline="0" dirty="0" err="1" smtClean="0"/>
              <a:t>renty</a:t>
            </a:r>
            <a:r>
              <a:rPr lang="en-GB" altLang="en-US" baseline="0" dirty="0" smtClean="0"/>
              <a:t> – somethings or poor quality shoddy properties, absentee or constantly changing landlords, not the high quality product it could/should be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A0640-442F-4149-AFEF-C2325A9AAE9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-36911" y="-39800"/>
            <a:ext cx="12305743" cy="4678775"/>
          </a:xfrm>
          <a:custGeom>
            <a:avLst/>
            <a:gdLst>
              <a:gd name="connsiteX0" fmla="*/ 0 w 14935200"/>
              <a:gd name="connsiteY0" fmla="*/ 5981214 h 11962428"/>
              <a:gd name="connsiteX1" fmla="*/ 7467600 w 14935200"/>
              <a:gd name="connsiteY1" fmla="*/ 0 h 11962428"/>
              <a:gd name="connsiteX2" fmla="*/ 14935200 w 14935200"/>
              <a:gd name="connsiteY2" fmla="*/ 5981214 h 11962428"/>
              <a:gd name="connsiteX3" fmla="*/ 7467600 w 14935200"/>
              <a:gd name="connsiteY3" fmla="*/ 11962428 h 11962428"/>
              <a:gd name="connsiteX4" fmla="*/ 0 w 14935200"/>
              <a:gd name="connsiteY4" fmla="*/ 5981214 h 11962428"/>
              <a:gd name="connsiteX0" fmla="*/ 0 w 15135895"/>
              <a:gd name="connsiteY0" fmla="*/ 5981214 h 12173124"/>
              <a:gd name="connsiteX1" fmla="*/ 7467600 w 15135895"/>
              <a:gd name="connsiteY1" fmla="*/ 0 h 12173124"/>
              <a:gd name="connsiteX2" fmla="*/ 14935200 w 15135895"/>
              <a:gd name="connsiteY2" fmla="*/ 5981214 h 12173124"/>
              <a:gd name="connsiteX3" fmla="*/ 12525829 w 15135895"/>
              <a:gd name="connsiteY3" fmla="*/ 10368350 h 12173124"/>
              <a:gd name="connsiteX4" fmla="*/ 7467600 w 15135895"/>
              <a:gd name="connsiteY4" fmla="*/ 11962428 h 12173124"/>
              <a:gd name="connsiteX5" fmla="*/ 0 w 15135895"/>
              <a:gd name="connsiteY5" fmla="*/ 5981214 h 12173124"/>
              <a:gd name="connsiteX0" fmla="*/ 0 w 15588817"/>
              <a:gd name="connsiteY0" fmla="*/ 5981214 h 12147309"/>
              <a:gd name="connsiteX1" fmla="*/ 7467600 w 15588817"/>
              <a:gd name="connsiteY1" fmla="*/ 0 h 12147309"/>
              <a:gd name="connsiteX2" fmla="*/ 14935200 w 15588817"/>
              <a:gd name="connsiteY2" fmla="*/ 5981214 h 12147309"/>
              <a:gd name="connsiteX3" fmla="*/ 14935200 w 15588817"/>
              <a:gd name="connsiteY3" fmla="*/ 7770293 h 12147309"/>
              <a:gd name="connsiteX4" fmla="*/ 12525829 w 15588817"/>
              <a:gd name="connsiteY4" fmla="*/ 10368350 h 12147309"/>
              <a:gd name="connsiteX5" fmla="*/ 7467600 w 15588817"/>
              <a:gd name="connsiteY5" fmla="*/ 11962428 h 12147309"/>
              <a:gd name="connsiteX6" fmla="*/ 0 w 15588817"/>
              <a:gd name="connsiteY6" fmla="*/ 5981214 h 12147309"/>
              <a:gd name="connsiteX0" fmla="*/ 0 w 15524984"/>
              <a:gd name="connsiteY0" fmla="*/ 5981214 h 12131758"/>
              <a:gd name="connsiteX1" fmla="*/ 7467600 w 15524984"/>
              <a:gd name="connsiteY1" fmla="*/ 0 h 12131758"/>
              <a:gd name="connsiteX2" fmla="*/ 14935200 w 15524984"/>
              <a:gd name="connsiteY2" fmla="*/ 5981214 h 12131758"/>
              <a:gd name="connsiteX3" fmla="*/ 14935200 w 15524984"/>
              <a:gd name="connsiteY3" fmla="*/ 7770293 h 12131758"/>
              <a:gd name="connsiteX4" fmla="*/ 13991771 w 15524984"/>
              <a:gd name="connsiteY4" fmla="*/ 9076579 h 12131758"/>
              <a:gd name="connsiteX5" fmla="*/ 12525829 w 15524984"/>
              <a:gd name="connsiteY5" fmla="*/ 10368350 h 12131758"/>
              <a:gd name="connsiteX6" fmla="*/ 7467600 w 15524984"/>
              <a:gd name="connsiteY6" fmla="*/ 11962428 h 12131758"/>
              <a:gd name="connsiteX7" fmla="*/ 0 w 15524984"/>
              <a:gd name="connsiteY7" fmla="*/ 5981214 h 12131758"/>
              <a:gd name="connsiteX0" fmla="*/ 0 w 15524984"/>
              <a:gd name="connsiteY0" fmla="*/ 5981214 h 12131758"/>
              <a:gd name="connsiteX1" fmla="*/ 7467600 w 15524984"/>
              <a:gd name="connsiteY1" fmla="*/ 0 h 12131758"/>
              <a:gd name="connsiteX2" fmla="*/ 14935200 w 15524984"/>
              <a:gd name="connsiteY2" fmla="*/ 5981214 h 12131758"/>
              <a:gd name="connsiteX3" fmla="*/ 14935200 w 15524984"/>
              <a:gd name="connsiteY3" fmla="*/ 7770293 h 12131758"/>
              <a:gd name="connsiteX4" fmla="*/ 13890171 w 15524984"/>
              <a:gd name="connsiteY4" fmla="*/ 12037494 h 12131758"/>
              <a:gd name="connsiteX5" fmla="*/ 12525829 w 15524984"/>
              <a:gd name="connsiteY5" fmla="*/ 10368350 h 12131758"/>
              <a:gd name="connsiteX6" fmla="*/ 7467600 w 15524984"/>
              <a:gd name="connsiteY6" fmla="*/ 11962428 h 12131758"/>
              <a:gd name="connsiteX7" fmla="*/ 0 w 15524984"/>
              <a:gd name="connsiteY7" fmla="*/ 5981214 h 12131758"/>
              <a:gd name="connsiteX0" fmla="*/ 0 w 15524984"/>
              <a:gd name="connsiteY0" fmla="*/ 5981214 h 12131758"/>
              <a:gd name="connsiteX1" fmla="*/ 7467600 w 15524984"/>
              <a:gd name="connsiteY1" fmla="*/ 0 h 12131758"/>
              <a:gd name="connsiteX2" fmla="*/ 14935200 w 15524984"/>
              <a:gd name="connsiteY2" fmla="*/ 5981214 h 12131758"/>
              <a:gd name="connsiteX3" fmla="*/ 14935200 w 15524984"/>
              <a:gd name="connsiteY3" fmla="*/ 7770293 h 12131758"/>
              <a:gd name="connsiteX4" fmla="*/ 13890171 w 15524984"/>
              <a:gd name="connsiteY4" fmla="*/ 12037494 h 12131758"/>
              <a:gd name="connsiteX5" fmla="*/ 12525829 w 15524984"/>
              <a:gd name="connsiteY5" fmla="*/ 10368350 h 12131758"/>
              <a:gd name="connsiteX6" fmla="*/ 7467600 w 15524984"/>
              <a:gd name="connsiteY6" fmla="*/ 11962428 h 12131758"/>
              <a:gd name="connsiteX7" fmla="*/ 0 w 15524984"/>
              <a:gd name="connsiteY7" fmla="*/ 5981214 h 12131758"/>
              <a:gd name="connsiteX0" fmla="*/ 0 w 15499264"/>
              <a:gd name="connsiteY0" fmla="*/ 5981214 h 12131758"/>
              <a:gd name="connsiteX1" fmla="*/ 7467600 w 15499264"/>
              <a:gd name="connsiteY1" fmla="*/ 0 h 12131758"/>
              <a:gd name="connsiteX2" fmla="*/ 14935200 w 15499264"/>
              <a:gd name="connsiteY2" fmla="*/ 5981214 h 12131758"/>
              <a:gd name="connsiteX3" fmla="*/ 14935200 w 15499264"/>
              <a:gd name="connsiteY3" fmla="*/ 7770293 h 12131758"/>
              <a:gd name="connsiteX4" fmla="*/ 14644914 w 15499264"/>
              <a:gd name="connsiteY4" fmla="*/ 8945951 h 12131758"/>
              <a:gd name="connsiteX5" fmla="*/ 13890171 w 15499264"/>
              <a:gd name="connsiteY5" fmla="*/ 12037494 h 12131758"/>
              <a:gd name="connsiteX6" fmla="*/ 12525829 w 15499264"/>
              <a:gd name="connsiteY6" fmla="*/ 10368350 h 12131758"/>
              <a:gd name="connsiteX7" fmla="*/ 7467600 w 15499264"/>
              <a:gd name="connsiteY7" fmla="*/ 11962428 h 12131758"/>
              <a:gd name="connsiteX8" fmla="*/ 0 w 15499264"/>
              <a:gd name="connsiteY8" fmla="*/ 5981214 h 12131758"/>
              <a:gd name="connsiteX0" fmla="*/ 0 w 15499264"/>
              <a:gd name="connsiteY0" fmla="*/ 5981214 h 12131758"/>
              <a:gd name="connsiteX1" fmla="*/ 7467600 w 15499264"/>
              <a:gd name="connsiteY1" fmla="*/ 0 h 12131758"/>
              <a:gd name="connsiteX2" fmla="*/ 14935200 w 15499264"/>
              <a:gd name="connsiteY2" fmla="*/ 5981214 h 12131758"/>
              <a:gd name="connsiteX3" fmla="*/ 14935200 w 15499264"/>
              <a:gd name="connsiteY3" fmla="*/ 7770293 h 12131758"/>
              <a:gd name="connsiteX4" fmla="*/ 14920685 w 15499264"/>
              <a:gd name="connsiteY4" fmla="*/ 9076580 h 12131758"/>
              <a:gd name="connsiteX5" fmla="*/ 13890171 w 15499264"/>
              <a:gd name="connsiteY5" fmla="*/ 12037494 h 12131758"/>
              <a:gd name="connsiteX6" fmla="*/ 12525829 w 15499264"/>
              <a:gd name="connsiteY6" fmla="*/ 10368350 h 12131758"/>
              <a:gd name="connsiteX7" fmla="*/ 7467600 w 15499264"/>
              <a:gd name="connsiteY7" fmla="*/ 11962428 h 12131758"/>
              <a:gd name="connsiteX8" fmla="*/ 0 w 15499264"/>
              <a:gd name="connsiteY8" fmla="*/ 5981214 h 12131758"/>
              <a:gd name="connsiteX0" fmla="*/ 0 w 15499264"/>
              <a:gd name="connsiteY0" fmla="*/ 5981214 h 12131758"/>
              <a:gd name="connsiteX1" fmla="*/ 7467600 w 15499264"/>
              <a:gd name="connsiteY1" fmla="*/ 0 h 12131758"/>
              <a:gd name="connsiteX2" fmla="*/ 14935200 w 15499264"/>
              <a:gd name="connsiteY2" fmla="*/ 5981214 h 12131758"/>
              <a:gd name="connsiteX3" fmla="*/ 14935200 w 15499264"/>
              <a:gd name="connsiteY3" fmla="*/ 7770293 h 12131758"/>
              <a:gd name="connsiteX4" fmla="*/ 14920685 w 15499264"/>
              <a:gd name="connsiteY4" fmla="*/ 9076580 h 12131758"/>
              <a:gd name="connsiteX5" fmla="*/ 13890171 w 15499264"/>
              <a:gd name="connsiteY5" fmla="*/ 12037494 h 12131758"/>
              <a:gd name="connsiteX6" fmla="*/ 12525829 w 15499264"/>
              <a:gd name="connsiteY6" fmla="*/ 10368350 h 12131758"/>
              <a:gd name="connsiteX7" fmla="*/ 7467600 w 15499264"/>
              <a:gd name="connsiteY7" fmla="*/ 11962428 h 12131758"/>
              <a:gd name="connsiteX8" fmla="*/ 0 w 15499264"/>
              <a:gd name="connsiteY8" fmla="*/ 5981214 h 12131758"/>
              <a:gd name="connsiteX0" fmla="*/ 0 w 15499264"/>
              <a:gd name="connsiteY0" fmla="*/ 5981214 h 12131758"/>
              <a:gd name="connsiteX1" fmla="*/ 7467600 w 15499264"/>
              <a:gd name="connsiteY1" fmla="*/ 0 h 12131758"/>
              <a:gd name="connsiteX2" fmla="*/ 14935200 w 15499264"/>
              <a:gd name="connsiteY2" fmla="*/ 5981214 h 12131758"/>
              <a:gd name="connsiteX3" fmla="*/ 14935200 w 15499264"/>
              <a:gd name="connsiteY3" fmla="*/ 7770293 h 12131758"/>
              <a:gd name="connsiteX4" fmla="*/ 14920685 w 15499264"/>
              <a:gd name="connsiteY4" fmla="*/ 9076580 h 12131758"/>
              <a:gd name="connsiteX5" fmla="*/ 13890171 w 15499264"/>
              <a:gd name="connsiteY5" fmla="*/ 12037494 h 12131758"/>
              <a:gd name="connsiteX6" fmla="*/ 12525829 w 15499264"/>
              <a:gd name="connsiteY6" fmla="*/ 10368350 h 12131758"/>
              <a:gd name="connsiteX7" fmla="*/ 7467600 w 15499264"/>
              <a:gd name="connsiteY7" fmla="*/ 11962428 h 12131758"/>
              <a:gd name="connsiteX8" fmla="*/ 0 w 15499264"/>
              <a:gd name="connsiteY8" fmla="*/ 5981214 h 12131758"/>
              <a:gd name="connsiteX0" fmla="*/ 0 w 15499264"/>
              <a:gd name="connsiteY0" fmla="*/ 5981214 h 12131758"/>
              <a:gd name="connsiteX1" fmla="*/ 7467600 w 15499264"/>
              <a:gd name="connsiteY1" fmla="*/ 0 h 12131758"/>
              <a:gd name="connsiteX2" fmla="*/ 14935200 w 15499264"/>
              <a:gd name="connsiteY2" fmla="*/ 5981214 h 12131758"/>
              <a:gd name="connsiteX3" fmla="*/ 14935200 w 15499264"/>
              <a:gd name="connsiteY3" fmla="*/ 7770293 h 12131758"/>
              <a:gd name="connsiteX4" fmla="*/ 14920685 w 15499264"/>
              <a:gd name="connsiteY4" fmla="*/ 9076580 h 12131758"/>
              <a:gd name="connsiteX5" fmla="*/ 13890171 w 15499264"/>
              <a:gd name="connsiteY5" fmla="*/ 12037494 h 12131758"/>
              <a:gd name="connsiteX6" fmla="*/ 12525829 w 15499264"/>
              <a:gd name="connsiteY6" fmla="*/ 10368350 h 12131758"/>
              <a:gd name="connsiteX7" fmla="*/ 7467600 w 15499264"/>
              <a:gd name="connsiteY7" fmla="*/ 11962428 h 12131758"/>
              <a:gd name="connsiteX8" fmla="*/ 0 w 15499264"/>
              <a:gd name="connsiteY8" fmla="*/ 5981214 h 12131758"/>
              <a:gd name="connsiteX0" fmla="*/ 0 w 15499264"/>
              <a:gd name="connsiteY0" fmla="*/ 5981214 h 12131758"/>
              <a:gd name="connsiteX1" fmla="*/ 7467600 w 15499264"/>
              <a:gd name="connsiteY1" fmla="*/ 0 h 12131758"/>
              <a:gd name="connsiteX2" fmla="*/ 14935200 w 15499264"/>
              <a:gd name="connsiteY2" fmla="*/ 5981214 h 12131758"/>
              <a:gd name="connsiteX3" fmla="*/ 14935200 w 15499264"/>
              <a:gd name="connsiteY3" fmla="*/ 7770293 h 12131758"/>
              <a:gd name="connsiteX4" fmla="*/ 14920685 w 15499264"/>
              <a:gd name="connsiteY4" fmla="*/ 9076580 h 12131758"/>
              <a:gd name="connsiteX5" fmla="*/ 13875656 w 15499264"/>
              <a:gd name="connsiteY5" fmla="*/ 12124580 h 12131758"/>
              <a:gd name="connsiteX6" fmla="*/ 12525829 w 15499264"/>
              <a:gd name="connsiteY6" fmla="*/ 10368350 h 12131758"/>
              <a:gd name="connsiteX7" fmla="*/ 7467600 w 15499264"/>
              <a:gd name="connsiteY7" fmla="*/ 11962428 h 12131758"/>
              <a:gd name="connsiteX8" fmla="*/ 0 w 15499264"/>
              <a:gd name="connsiteY8" fmla="*/ 5981214 h 12131758"/>
              <a:gd name="connsiteX0" fmla="*/ 0 w 15499264"/>
              <a:gd name="connsiteY0" fmla="*/ 5981214 h 12131758"/>
              <a:gd name="connsiteX1" fmla="*/ 7467600 w 15499264"/>
              <a:gd name="connsiteY1" fmla="*/ 0 h 12131758"/>
              <a:gd name="connsiteX2" fmla="*/ 14935200 w 15499264"/>
              <a:gd name="connsiteY2" fmla="*/ 5981214 h 12131758"/>
              <a:gd name="connsiteX3" fmla="*/ 14935200 w 15499264"/>
              <a:gd name="connsiteY3" fmla="*/ 7770293 h 12131758"/>
              <a:gd name="connsiteX4" fmla="*/ 14920685 w 15499264"/>
              <a:gd name="connsiteY4" fmla="*/ 9076580 h 12131758"/>
              <a:gd name="connsiteX5" fmla="*/ 13875656 w 15499264"/>
              <a:gd name="connsiteY5" fmla="*/ 12124580 h 12131758"/>
              <a:gd name="connsiteX6" fmla="*/ 12525829 w 15499264"/>
              <a:gd name="connsiteY6" fmla="*/ 10368350 h 12131758"/>
              <a:gd name="connsiteX7" fmla="*/ 7467600 w 15499264"/>
              <a:gd name="connsiteY7" fmla="*/ 11962428 h 12131758"/>
              <a:gd name="connsiteX8" fmla="*/ 0 w 15499264"/>
              <a:gd name="connsiteY8" fmla="*/ 5981214 h 12131758"/>
              <a:gd name="connsiteX0" fmla="*/ 0 w 15499264"/>
              <a:gd name="connsiteY0" fmla="*/ 5981214 h 12124580"/>
              <a:gd name="connsiteX1" fmla="*/ 7467600 w 15499264"/>
              <a:gd name="connsiteY1" fmla="*/ 0 h 12124580"/>
              <a:gd name="connsiteX2" fmla="*/ 14935200 w 15499264"/>
              <a:gd name="connsiteY2" fmla="*/ 5981214 h 12124580"/>
              <a:gd name="connsiteX3" fmla="*/ 14935200 w 15499264"/>
              <a:gd name="connsiteY3" fmla="*/ 7770293 h 12124580"/>
              <a:gd name="connsiteX4" fmla="*/ 14920685 w 15499264"/>
              <a:gd name="connsiteY4" fmla="*/ 9076580 h 12124580"/>
              <a:gd name="connsiteX5" fmla="*/ 13875656 w 15499264"/>
              <a:gd name="connsiteY5" fmla="*/ 12124580 h 12124580"/>
              <a:gd name="connsiteX6" fmla="*/ 12525829 w 15499264"/>
              <a:gd name="connsiteY6" fmla="*/ 10368350 h 12124580"/>
              <a:gd name="connsiteX7" fmla="*/ 7467600 w 15499264"/>
              <a:gd name="connsiteY7" fmla="*/ 11962428 h 12124580"/>
              <a:gd name="connsiteX8" fmla="*/ 0 w 15499264"/>
              <a:gd name="connsiteY8" fmla="*/ 5981214 h 12124580"/>
              <a:gd name="connsiteX0" fmla="*/ 0 w 15499264"/>
              <a:gd name="connsiteY0" fmla="*/ 5981214 h 12124580"/>
              <a:gd name="connsiteX1" fmla="*/ 7467600 w 15499264"/>
              <a:gd name="connsiteY1" fmla="*/ 0 h 12124580"/>
              <a:gd name="connsiteX2" fmla="*/ 14935200 w 15499264"/>
              <a:gd name="connsiteY2" fmla="*/ 5981214 h 12124580"/>
              <a:gd name="connsiteX3" fmla="*/ 14935200 w 15499264"/>
              <a:gd name="connsiteY3" fmla="*/ 7770293 h 12124580"/>
              <a:gd name="connsiteX4" fmla="*/ 14920685 w 15499264"/>
              <a:gd name="connsiteY4" fmla="*/ 9076580 h 12124580"/>
              <a:gd name="connsiteX5" fmla="*/ 13875656 w 15499264"/>
              <a:gd name="connsiteY5" fmla="*/ 12124580 h 12124580"/>
              <a:gd name="connsiteX6" fmla="*/ 12525829 w 15499264"/>
              <a:gd name="connsiteY6" fmla="*/ 10368350 h 12124580"/>
              <a:gd name="connsiteX7" fmla="*/ 7467600 w 15499264"/>
              <a:gd name="connsiteY7" fmla="*/ 11962428 h 12124580"/>
              <a:gd name="connsiteX8" fmla="*/ 0 w 15499264"/>
              <a:gd name="connsiteY8" fmla="*/ 5981214 h 12124580"/>
              <a:gd name="connsiteX0" fmla="*/ 0 w 15499264"/>
              <a:gd name="connsiteY0" fmla="*/ 5981214 h 12124580"/>
              <a:gd name="connsiteX1" fmla="*/ 7467600 w 15499264"/>
              <a:gd name="connsiteY1" fmla="*/ 0 h 12124580"/>
              <a:gd name="connsiteX2" fmla="*/ 14935200 w 15499264"/>
              <a:gd name="connsiteY2" fmla="*/ 5981214 h 12124580"/>
              <a:gd name="connsiteX3" fmla="*/ 14935200 w 15499264"/>
              <a:gd name="connsiteY3" fmla="*/ 7770293 h 12124580"/>
              <a:gd name="connsiteX4" fmla="*/ 14920685 w 15499264"/>
              <a:gd name="connsiteY4" fmla="*/ 9076580 h 12124580"/>
              <a:gd name="connsiteX5" fmla="*/ 13875656 w 15499264"/>
              <a:gd name="connsiteY5" fmla="*/ 12124580 h 12124580"/>
              <a:gd name="connsiteX6" fmla="*/ 12525829 w 15499264"/>
              <a:gd name="connsiteY6" fmla="*/ 10368350 h 12124580"/>
              <a:gd name="connsiteX7" fmla="*/ 7467600 w 15499264"/>
              <a:gd name="connsiteY7" fmla="*/ 11962428 h 12124580"/>
              <a:gd name="connsiteX8" fmla="*/ 0 w 15499264"/>
              <a:gd name="connsiteY8" fmla="*/ 5981214 h 12124580"/>
              <a:gd name="connsiteX0" fmla="*/ 164419 w 15663683"/>
              <a:gd name="connsiteY0" fmla="*/ 5981214 h 12124580"/>
              <a:gd name="connsiteX1" fmla="*/ 7632019 w 15663683"/>
              <a:gd name="connsiteY1" fmla="*/ 0 h 12124580"/>
              <a:gd name="connsiteX2" fmla="*/ 15099619 w 15663683"/>
              <a:gd name="connsiteY2" fmla="*/ 5981214 h 12124580"/>
              <a:gd name="connsiteX3" fmla="*/ 15099619 w 15663683"/>
              <a:gd name="connsiteY3" fmla="*/ 7770293 h 12124580"/>
              <a:gd name="connsiteX4" fmla="*/ 15085104 w 15663683"/>
              <a:gd name="connsiteY4" fmla="*/ 9076580 h 12124580"/>
              <a:gd name="connsiteX5" fmla="*/ 14040075 w 15663683"/>
              <a:gd name="connsiteY5" fmla="*/ 12124580 h 12124580"/>
              <a:gd name="connsiteX6" fmla="*/ 12690248 w 15663683"/>
              <a:gd name="connsiteY6" fmla="*/ 10368350 h 12124580"/>
              <a:gd name="connsiteX7" fmla="*/ 7632019 w 15663683"/>
              <a:gd name="connsiteY7" fmla="*/ 11962428 h 12124580"/>
              <a:gd name="connsiteX8" fmla="*/ 2878590 w 15663683"/>
              <a:gd name="connsiteY8" fmla="*/ 10194179 h 12124580"/>
              <a:gd name="connsiteX9" fmla="*/ 164419 w 15663683"/>
              <a:gd name="connsiteY9" fmla="*/ 5981214 h 12124580"/>
              <a:gd name="connsiteX0" fmla="*/ 164419 w 15663683"/>
              <a:gd name="connsiteY0" fmla="*/ 5981214 h 12124580"/>
              <a:gd name="connsiteX1" fmla="*/ 7632019 w 15663683"/>
              <a:gd name="connsiteY1" fmla="*/ 0 h 12124580"/>
              <a:gd name="connsiteX2" fmla="*/ 15099619 w 15663683"/>
              <a:gd name="connsiteY2" fmla="*/ 5981214 h 12124580"/>
              <a:gd name="connsiteX3" fmla="*/ 15099619 w 15663683"/>
              <a:gd name="connsiteY3" fmla="*/ 7770293 h 12124580"/>
              <a:gd name="connsiteX4" fmla="*/ 15085104 w 15663683"/>
              <a:gd name="connsiteY4" fmla="*/ 9076580 h 12124580"/>
              <a:gd name="connsiteX5" fmla="*/ 14040075 w 15663683"/>
              <a:gd name="connsiteY5" fmla="*/ 12124580 h 12124580"/>
              <a:gd name="connsiteX6" fmla="*/ 12690248 w 15663683"/>
              <a:gd name="connsiteY6" fmla="*/ 10368350 h 12124580"/>
              <a:gd name="connsiteX7" fmla="*/ 7632019 w 15663683"/>
              <a:gd name="connsiteY7" fmla="*/ 11962428 h 12124580"/>
              <a:gd name="connsiteX8" fmla="*/ 2878590 w 15663683"/>
              <a:gd name="connsiteY8" fmla="*/ 10194179 h 12124580"/>
              <a:gd name="connsiteX9" fmla="*/ 164419 w 15663683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178518 w 15802126"/>
              <a:gd name="connsiteY5" fmla="*/ 12124580 h 12124580"/>
              <a:gd name="connsiteX6" fmla="*/ 12828691 w 15802126"/>
              <a:gd name="connsiteY6" fmla="*/ 10368350 h 12124580"/>
              <a:gd name="connsiteX7" fmla="*/ 7770462 w 15802126"/>
              <a:gd name="connsiteY7" fmla="*/ 11962428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178518 w 15802126"/>
              <a:gd name="connsiteY5" fmla="*/ 12124580 h 12124580"/>
              <a:gd name="connsiteX6" fmla="*/ 12828691 w 15802126"/>
              <a:gd name="connsiteY6" fmla="*/ 10368350 h 12124580"/>
              <a:gd name="connsiteX7" fmla="*/ 7770462 w 15802126"/>
              <a:gd name="connsiteY7" fmla="*/ 11962428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178518 w 15802126"/>
              <a:gd name="connsiteY5" fmla="*/ 12124580 h 12124580"/>
              <a:gd name="connsiteX6" fmla="*/ 12828691 w 15802126"/>
              <a:gd name="connsiteY6" fmla="*/ 10368350 h 12124580"/>
              <a:gd name="connsiteX7" fmla="*/ 7639834 w 15802126"/>
              <a:gd name="connsiteY7" fmla="*/ 11991456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178518 w 15802126"/>
              <a:gd name="connsiteY5" fmla="*/ 12124580 h 12124580"/>
              <a:gd name="connsiteX6" fmla="*/ 12828691 w 15802126"/>
              <a:gd name="connsiteY6" fmla="*/ 10368350 h 12124580"/>
              <a:gd name="connsiteX7" fmla="*/ 7639834 w 15802126"/>
              <a:gd name="connsiteY7" fmla="*/ 11991456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178518 w 15802126"/>
              <a:gd name="connsiteY5" fmla="*/ 12124580 h 12124580"/>
              <a:gd name="connsiteX6" fmla="*/ 12785148 w 15802126"/>
              <a:gd name="connsiteY6" fmla="*/ 10353835 h 12124580"/>
              <a:gd name="connsiteX7" fmla="*/ 7639834 w 15802126"/>
              <a:gd name="connsiteY7" fmla="*/ 11991456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178518 w 15802126"/>
              <a:gd name="connsiteY5" fmla="*/ 12124580 h 12124580"/>
              <a:gd name="connsiteX6" fmla="*/ 12785148 w 15802126"/>
              <a:gd name="connsiteY6" fmla="*/ 10353835 h 12124580"/>
              <a:gd name="connsiteX7" fmla="*/ 7639834 w 15802126"/>
              <a:gd name="connsiteY7" fmla="*/ 11991456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178518 w 15802126"/>
              <a:gd name="connsiteY5" fmla="*/ 12124580 h 12124580"/>
              <a:gd name="connsiteX6" fmla="*/ 12804198 w 15802126"/>
              <a:gd name="connsiteY6" fmla="*/ 10439560 h 12124580"/>
              <a:gd name="connsiteX7" fmla="*/ 7639834 w 15802126"/>
              <a:gd name="connsiteY7" fmla="*/ 11991456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178518 w 15802126"/>
              <a:gd name="connsiteY5" fmla="*/ 12124580 h 12124580"/>
              <a:gd name="connsiteX6" fmla="*/ 12804198 w 15802126"/>
              <a:gd name="connsiteY6" fmla="*/ 10439560 h 12124580"/>
              <a:gd name="connsiteX7" fmla="*/ 7639834 w 15802126"/>
              <a:gd name="connsiteY7" fmla="*/ 11991456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124580"/>
              <a:gd name="connsiteX1" fmla="*/ 7770462 w 15802126"/>
              <a:gd name="connsiteY1" fmla="*/ 0 h 12124580"/>
              <a:gd name="connsiteX2" fmla="*/ 15238062 w 15802126"/>
              <a:gd name="connsiteY2" fmla="*/ 5981214 h 12124580"/>
              <a:gd name="connsiteX3" fmla="*/ 15238062 w 15802126"/>
              <a:gd name="connsiteY3" fmla="*/ 7770293 h 12124580"/>
              <a:gd name="connsiteX4" fmla="*/ 15223547 w 15802126"/>
              <a:gd name="connsiteY4" fmla="*/ 9076580 h 12124580"/>
              <a:gd name="connsiteX5" fmla="*/ 14229318 w 15802126"/>
              <a:gd name="connsiteY5" fmla="*/ 12124580 h 12124580"/>
              <a:gd name="connsiteX6" fmla="*/ 12804198 w 15802126"/>
              <a:gd name="connsiteY6" fmla="*/ 10439560 h 12124580"/>
              <a:gd name="connsiteX7" fmla="*/ 7639834 w 15802126"/>
              <a:gd name="connsiteY7" fmla="*/ 11991456 h 12124580"/>
              <a:gd name="connsiteX8" fmla="*/ 2073604 w 15802126"/>
              <a:gd name="connsiteY8" fmla="*/ 9932922 h 12124580"/>
              <a:gd name="connsiteX9" fmla="*/ 302862 w 15802126"/>
              <a:gd name="connsiteY9" fmla="*/ 5981214 h 12124580"/>
              <a:gd name="connsiteX0" fmla="*/ 302862 w 15802126"/>
              <a:gd name="connsiteY0" fmla="*/ 5981214 h 12086480"/>
              <a:gd name="connsiteX1" fmla="*/ 7770462 w 15802126"/>
              <a:gd name="connsiteY1" fmla="*/ 0 h 12086480"/>
              <a:gd name="connsiteX2" fmla="*/ 15238062 w 15802126"/>
              <a:gd name="connsiteY2" fmla="*/ 5981214 h 12086480"/>
              <a:gd name="connsiteX3" fmla="*/ 15238062 w 15802126"/>
              <a:gd name="connsiteY3" fmla="*/ 7770293 h 12086480"/>
              <a:gd name="connsiteX4" fmla="*/ 15223547 w 15802126"/>
              <a:gd name="connsiteY4" fmla="*/ 9076580 h 12086480"/>
              <a:gd name="connsiteX5" fmla="*/ 14203918 w 15802126"/>
              <a:gd name="connsiteY5" fmla="*/ 12086480 h 12086480"/>
              <a:gd name="connsiteX6" fmla="*/ 12804198 w 15802126"/>
              <a:gd name="connsiteY6" fmla="*/ 10439560 h 12086480"/>
              <a:gd name="connsiteX7" fmla="*/ 7639834 w 15802126"/>
              <a:gd name="connsiteY7" fmla="*/ 11991456 h 12086480"/>
              <a:gd name="connsiteX8" fmla="*/ 2073604 w 15802126"/>
              <a:gd name="connsiteY8" fmla="*/ 9932922 h 12086480"/>
              <a:gd name="connsiteX9" fmla="*/ 302862 w 15802126"/>
              <a:gd name="connsiteY9" fmla="*/ 5981214 h 12086480"/>
              <a:gd name="connsiteX0" fmla="*/ 302862 w 15802126"/>
              <a:gd name="connsiteY0" fmla="*/ 5981214 h 12111880"/>
              <a:gd name="connsiteX1" fmla="*/ 7770462 w 15802126"/>
              <a:gd name="connsiteY1" fmla="*/ 0 h 12111880"/>
              <a:gd name="connsiteX2" fmla="*/ 15238062 w 15802126"/>
              <a:gd name="connsiteY2" fmla="*/ 5981214 h 12111880"/>
              <a:gd name="connsiteX3" fmla="*/ 15238062 w 15802126"/>
              <a:gd name="connsiteY3" fmla="*/ 7770293 h 12111880"/>
              <a:gd name="connsiteX4" fmla="*/ 15223547 w 15802126"/>
              <a:gd name="connsiteY4" fmla="*/ 9076580 h 12111880"/>
              <a:gd name="connsiteX5" fmla="*/ 14191218 w 15802126"/>
              <a:gd name="connsiteY5" fmla="*/ 12111880 h 12111880"/>
              <a:gd name="connsiteX6" fmla="*/ 12804198 w 15802126"/>
              <a:gd name="connsiteY6" fmla="*/ 10439560 h 12111880"/>
              <a:gd name="connsiteX7" fmla="*/ 7639834 w 15802126"/>
              <a:gd name="connsiteY7" fmla="*/ 11991456 h 12111880"/>
              <a:gd name="connsiteX8" fmla="*/ 2073604 w 15802126"/>
              <a:gd name="connsiteY8" fmla="*/ 9932922 h 12111880"/>
              <a:gd name="connsiteX9" fmla="*/ 302862 w 15802126"/>
              <a:gd name="connsiteY9" fmla="*/ 5981214 h 12111880"/>
              <a:gd name="connsiteX0" fmla="*/ 302862 w 15802126"/>
              <a:gd name="connsiteY0" fmla="*/ 5981214 h 12111880"/>
              <a:gd name="connsiteX1" fmla="*/ 7770462 w 15802126"/>
              <a:gd name="connsiteY1" fmla="*/ 0 h 12111880"/>
              <a:gd name="connsiteX2" fmla="*/ 15238062 w 15802126"/>
              <a:gd name="connsiteY2" fmla="*/ 5981214 h 12111880"/>
              <a:gd name="connsiteX3" fmla="*/ 15238062 w 15802126"/>
              <a:gd name="connsiteY3" fmla="*/ 7770293 h 12111880"/>
              <a:gd name="connsiteX4" fmla="*/ 15223547 w 15802126"/>
              <a:gd name="connsiteY4" fmla="*/ 9076580 h 12111880"/>
              <a:gd name="connsiteX5" fmla="*/ 14191218 w 15802126"/>
              <a:gd name="connsiteY5" fmla="*/ 12111880 h 12111880"/>
              <a:gd name="connsiteX6" fmla="*/ 12804198 w 15802126"/>
              <a:gd name="connsiteY6" fmla="*/ 10439560 h 12111880"/>
              <a:gd name="connsiteX7" fmla="*/ 7639834 w 15802126"/>
              <a:gd name="connsiteY7" fmla="*/ 11991456 h 12111880"/>
              <a:gd name="connsiteX8" fmla="*/ 2073604 w 15802126"/>
              <a:gd name="connsiteY8" fmla="*/ 9932922 h 12111880"/>
              <a:gd name="connsiteX9" fmla="*/ 302862 w 15802126"/>
              <a:gd name="connsiteY9" fmla="*/ 5981214 h 12111880"/>
              <a:gd name="connsiteX0" fmla="*/ 302862 w 15802126"/>
              <a:gd name="connsiteY0" fmla="*/ 5981214 h 12111880"/>
              <a:gd name="connsiteX1" fmla="*/ 7770462 w 15802126"/>
              <a:gd name="connsiteY1" fmla="*/ 0 h 12111880"/>
              <a:gd name="connsiteX2" fmla="*/ 15238062 w 15802126"/>
              <a:gd name="connsiteY2" fmla="*/ 5981214 h 12111880"/>
              <a:gd name="connsiteX3" fmla="*/ 15238062 w 15802126"/>
              <a:gd name="connsiteY3" fmla="*/ 7770293 h 12111880"/>
              <a:gd name="connsiteX4" fmla="*/ 15223547 w 15802126"/>
              <a:gd name="connsiteY4" fmla="*/ 9076580 h 12111880"/>
              <a:gd name="connsiteX5" fmla="*/ 14191218 w 15802126"/>
              <a:gd name="connsiteY5" fmla="*/ 12111880 h 12111880"/>
              <a:gd name="connsiteX6" fmla="*/ 12804198 w 15802126"/>
              <a:gd name="connsiteY6" fmla="*/ 10439560 h 12111880"/>
              <a:gd name="connsiteX7" fmla="*/ 7639834 w 15802126"/>
              <a:gd name="connsiteY7" fmla="*/ 11991456 h 12111880"/>
              <a:gd name="connsiteX8" fmla="*/ 2073604 w 15802126"/>
              <a:gd name="connsiteY8" fmla="*/ 9932922 h 12111880"/>
              <a:gd name="connsiteX9" fmla="*/ 302862 w 15802126"/>
              <a:gd name="connsiteY9" fmla="*/ 5981214 h 12111880"/>
              <a:gd name="connsiteX0" fmla="*/ 302862 w 15805550"/>
              <a:gd name="connsiteY0" fmla="*/ 5981214 h 12111880"/>
              <a:gd name="connsiteX1" fmla="*/ 7770462 w 15805550"/>
              <a:gd name="connsiteY1" fmla="*/ 0 h 12111880"/>
              <a:gd name="connsiteX2" fmla="*/ 15238062 w 15805550"/>
              <a:gd name="connsiteY2" fmla="*/ 5981214 h 12111880"/>
              <a:gd name="connsiteX3" fmla="*/ 15250762 w 15805550"/>
              <a:gd name="connsiteY3" fmla="*/ 7617893 h 12111880"/>
              <a:gd name="connsiteX4" fmla="*/ 15223547 w 15805550"/>
              <a:gd name="connsiteY4" fmla="*/ 9076580 h 12111880"/>
              <a:gd name="connsiteX5" fmla="*/ 14191218 w 15805550"/>
              <a:gd name="connsiteY5" fmla="*/ 12111880 h 12111880"/>
              <a:gd name="connsiteX6" fmla="*/ 12804198 w 15805550"/>
              <a:gd name="connsiteY6" fmla="*/ 10439560 h 12111880"/>
              <a:gd name="connsiteX7" fmla="*/ 7639834 w 15805550"/>
              <a:gd name="connsiteY7" fmla="*/ 11991456 h 12111880"/>
              <a:gd name="connsiteX8" fmla="*/ 2073604 w 15805550"/>
              <a:gd name="connsiteY8" fmla="*/ 9932922 h 12111880"/>
              <a:gd name="connsiteX9" fmla="*/ 302862 w 15805550"/>
              <a:gd name="connsiteY9" fmla="*/ 5981214 h 12111880"/>
              <a:gd name="connsiteX0" fmla="*/ 302862 w 15805550"/>
              <a:gd name="connsiteY0" fmla="*/ 5981214 h 12111880"/>
              <a:gd name="connsiteX1" fmla="*/ 7770462 w 15805550"/>
              <a:gd name="connsiteY1" fmla="*/ 0 h 12111880"/>
              <a:gd name="connsiteX2" fmla="*/ 15238062 w 15805550"/>
              <a:gd name="connsiteY2" fmla="*/ 5981214 h 12111880"/>
              <a:gd name="connsiteX3" fmla="*/ 15250762 w 15805550"/>
              <a:gd name="connsiteY3" fmla="*/ 7617893 h 12111880"/>
              <a:gd name="connsiteX4" fmla="*/ 15223547 w 15805550"/>
              <a:gd name="connsiteY4" fmla="*/ 9076580 h 12111880"/>
              <a:gd name="connsiteX5" fmla="*/ 14191218 w 15805550"/>
              <a:gd name="connsiteY5" fmla="*/ 12111880 h 12111880"/>
              <a:gd name="connsiteX6" fmla="*/ 12804198 w 15805550"/>
              <a:gd name="connsiteY6" fmla="*/ 10439560 h 12111880"/>
              <a:gd name="connsiteX7" fmla="*/ 7639834 w 15805550"/>
              <a:gd name="connsiteY7" fmla="*/ 11991456 h 12111880"/>
              <a:gd name="connsiteX8" fmla="*/ 2073604 w 15805550"/>
              <a:gd name="connsiteY8" fmla="*/ 9932922 h 12111880"/>
              <a:gd name="connsiteX9" fmla="*/ 302862 w 15805550"/>
              <a:gd name="connsiteY9" fmla="*/ 5981214 h 12111880"/>
              <a:gd name="connsiteX0" fmla="*/ 302862 w 15805550"/>
              <a:gd name="connsiteY0" fmla="*/ 5981214 h 12111880"/>
              <a:gd name="connsiteX1" fmla="*/ 7770462 w 15805550"/>
              <a:gd name="connsiteY1" fmla="*/ 0 h 12111880"/>
              <a:gd name="connsiteX2" fmla="*/ 15238062 w 15805550"/>
              <a:gd name="connsiteY2" fmla="*/ 5981214 h 12111880"/>
              <a:gd name="connsiteX3" fmla="*/ 15250762 w 15805550"/>
              <a:gd name="connsiteY3" fmla="*/ 7617893 h 12111880"/>
              <a:gd name="connsiteX4" fmla="*/ 15223547 w 15805550"/>
              <a:gd name="connsiteY4" fmla="*/ 9076580 h 12111880"/>
              <a:gd name="connsiteX5" fmla="*/ 14191218 w 15805550"/>
              <a:gd name="connsiteY5" fmla="*/ 12111880 h 12111880"/>
              <a:gd name="connsiteX6" fmla="*/ 12804198 w 15805550"/>
              <a:gd name="connsiteY6" fmla="*/ 10439560 h 12111880"/>
              <a:gd name="connsiteX7" fmla="*/ 7639834 w 15805550"/>
              <a:gd name="connsiteY7" fmla="*/ 11991456 h 12111880"/>
              <a:gd name="connsiteX8" fmla="*/ 2073604 w 15805550"/>
              <a:gd name="connsiteY8" fmla="*/ 9932922 h 12111880"/>
              <a:gd name="connsiteX9" fmla="*/ 302862 w 15805550"/>
              <a:gd name="connsiteY9" fmla="*/ 5981214 h 12111880"/>
              <a:gd name="connsiteX0" fmla="*/ 302862 w 15805550"/>
              <a:gd name="connsiteY0" fmla="*/ 5981214 h 12111880"/>
              <a:gd name="connsiteX1" fmla="*/ 7770462 w 15805550"/>
              <a:gd name="connsiteY1" fmla="*/ 0 h 12111880"/>
              <a:gd name="connsiteX2" fmla="*/ 15238062 w 15805550"/>
              <a:gd name="connsiteY2" fmla="*/ 5981214 h 12111880"/>
              <a:gd name="connsiteX3" fmla="*/ 15250762 w 15805550"/>
              <a:gd name="connsiteY3" fmla="*/ 7617893 h 12111880"/>
              <a:gd name="connsiteX4" fmla="*/ 15223547 w 15805550"/>
              <a:gd name="connsiteY4" fmla="*/ 9076580 h 12111880"/>
              <a:gd name="connsiteX5" fmla="*/ 14191218 w 15805550"/>
              <a:gd name="connsiteY5" fmla="*/ 12111880 h 12111880"/>
              <a:gd name="connsiteX6" fmla="*/ 12804198 w 15805550"/>
              <a:gd name="connsiteY6" fmla="*/ 10439560 h 12111880"/>
              <a:gd name="connsiteX7" fmla="*/ 7639834 w 15805550"/>
              <a:gd name="connsiteY7" fmla="*/ 11991456 h 12111880"/>
              <a:gd name="connsiteX8" fmla="*/ 2073604 w 15805550"/>
              <a:gd name="connsiteY8" fmla="*/ 9932922 h 12111880"/>
              <a:gd name="connsiteX9" fmla="*/ 302862 w 15805550"/>
              <a:gd name="connsiteY9" fmla="*/ 5981214 h 12111880"/>
              <a:gd name="connsiteX0" fmla="*/ 302862 w 15805550"/>
              <a:gd name="connsiteY0" fmla="*/ 5981214 h 12111880"/>
              <a:gd name="connsiteX1" fmla="*/ 7770462 w 15805550"/>
              <a:gd name="connsiteY1" fmla="*/ 0 h 12111880"/>
              <a:gd name="connsiteX2" fmla="*/ 15238062 w 15805550"/>
              <a:gd name="connsiteY2" fmla="*/ 5981214 h 12111880"/>
              <a:gd name="connsiteX3" fmla="*/ 15250762 w 15805550"/>
              <a:gd name="connsiteY3" fmla="*/ 7617893 h 12111880"/>
              <a:gd name="connsiteX4" fmla="*/ 15223547 w 15805550"/>
              <a:gd name="connsiteY4" fmla="*/ 9076580 h 12111880"/>
              <a:gd name="connsiteX5" fmla="*/ 14191218 w 15805550"/>
              <a:gd name="connsiteY5" fmla="*/ 12111880 h 12111880"/>
              <a:gd name="connsiteX6" fmla="*/ 12804198 w 15805550"/>
              <a:gd name="connsiteY6" fmla="*/ 10439560 h 12111880"/>
              <a:gd name="connsiteX7" fmla="*/ 7639834 w 15805550"/>
              <a:gd name="connsiteY7" fmla="*/ 11991456 h 12111880"/>
              <a:gd name="connsiteX8" fmla="*/ 2073604 w 15805550"/>
              <a:gd name="connsiteY8" fmla="*/ 9932922 h 12111880"/>
              <a:gd name="connsiteX9" fmla="*/ 302862 w 15805550"/>
              <a:gd name="connsiteY9" fmla="*/ 5981214 h 12111880"/>
              <a:gd name="connsiteX0" fmla="*/ 323447 w 15826135"/>
              <a:gd name="connsiteY0" fmla="*/ 363094 h 6493760"/>
              <a:gd name="connsiteX1" fmla="*/ 8095847 w 15826135"/>
              <a:gd name="connsiteY1" fmla="*/ 1653537 h 6493760"/>
              <a:gd name="connsiteX2" fmla="*/ 15258647 w 15826135"/>
              <a:gd name="connsiteY2" fmla="*/ 363094 h 6493760"/>
              <a:gd name="connsiteX3" fmla="*/ 15271347 w 15826135"/>
              <a:gd name="connsiteY3" fmla="*/ 1999773 h 6493760"/>
              <a:gd name="connsiteX4" fmla="*/ 15244132 w 15826135"/>
              <a:gd name="connsiteY4" fmla="*/ 3458460 h 6493760"/>
              <a:gd name="connsiteX5" fmla="*/ 14211803 w 15826135"/>
              <a:gd name="connsiteY5" fmla="*/ 6493760 h 6493760"/>
              <a:gd name="connsiteX6" fmla="*/ 12824783 w 15826135"/>
              <a:gd name="connsiteY6" fmla="*/ 4821440 h 6493760"/>
              <a:gd name="connsiteX7" fmla="*/ 7660419 w 15826135"/>
              <a:gd name="connsiteY7" fmla="*/ 6373336 h 6493760"/>
              <a:gd name="connsiteX8" fmla="*/ 2094189 w 15826135"/>
              <a:gd name="connsiteY8" fmla="*/ 4314802 h 6493760"/>
              <a:gd name="connsiteX9" fmla="*/ 323447 w 15826135"/>
              <a:gd name="connsiteY9" fmla="*/ 363094 h 6493760"/>
              <a:gd name="connsiteX0" fmla="*/ 323447 w 15273429"/>
              <a:gd name="connsiteY0" fmla="*/ 83208 h 6213874"/>
              <a:gd name="connsiteX1" fmla="*/ 8095847 w 15273429"/>
              <a:gd name="connsiteY1" fmla="*/ 1373651 h 6213874"/>
              <a:gd name="connsiteX2" fmla="*/ 15271347 w 15273429"/>
              <a:gd name="connsiteY2" fmla="*/ 1719887 h 6213874"/>
              <a:gd name="connsiteX3" fmla="*/ 15244132 w 15273429"/>
              <a:gd name="connsiteY3" fmla="*/ 3178574 h 6213874"/>
              <a:gd name="connsiteX4" fmla="*/ 14211803 w 15273429"/>
              <a:gd name="connsiteY4" fmla="*/ 6213874 h 6213874"/>
              <a:gd name="connsiteX5" fmla="*/ 12824783 w 15273429"/>
              <a:gd name="connsiteY5" fmla="*/ 4541554 h 6213874"/>
              <a:gd name="connsiteX6" fmla="*/ 7660419 w 15273429"/>
              <a:gd name="connsiteY6" fmla="*/ 6093450 h 6213874"/>
              <a:gd name="connsiteX7" fmla="*/ 2094189 w 15273429"/>
              <a:gd name="connsiteY7" fmla="*/ 4034916 h 6213874"/>
              <a:gd name="connsiteX8" fmla="*/ 323447 w 15273429"/>
              <a:gd name="connsiteY8" fmla="*/ 83208 h 6213874"/>
              <a:gd name="connsiteX0" fmla="*/ 1615300 w 13676939"/>
              <a:gd name="connsiteY0" fmla="*/ 312548 h 4875671"/>
              <a:gd name="connsiteX1" fmla="*/ 6499357 w 13676939"/>
              <a:gd name="connsiteY1" fmla="*/ 35448 h 4875671"/>
              <a:gd name="connsiteX2" fmla="*/ 13674857 w 13676939"/>
              <a:gd name="connsiteY2" fmla="*/ 381684 h 4875671"/>
              <a:gd name="connsiteX3" fmla="*/ 13647642 w 13676939"/>
              <a:gd name="connsiteY3" fmla="*/ 1840371 h 4875671"/>
              <a:gd name="connsiteX4" fmla="*/ 12615313 w 13676939"/>
              <a:gd name="connsiteY4" fmla="*/ 4875671 h 4875671"/>
              <a:gd name="connsiteX5" fmla="*/ 11228293 w 13676939"/>
              <a:gd name="connsiteY5" fmla="*/ 3203351 h 4875671"/>
              <a:gd name="connsiteX6" fmla="*/ 6063929 w 13676939"/>
              <a:gd name="connsiteY6" fmla="*/ 4755247 h 4875671"/>
              <a:gd name="connsiteX7" fmla="*/ 497699 w 13676939"/>
              <a:gd name="connsiteY7" fmla="*/ 2696713 h 4875671"/>
              <a:gd name="connsiteX8" fmla="*/ 1615300 w 13676939"/>
              <a:gd name="connsiteY8" fmla="*/ 312548 h 4875671"/>
              <a:gd name="connsiteX0" fmla="*/ 1616143 w 13677782"/>
              <a:gd name="connsiteY0" fmla="*/ 161077 h 4724200"/>
              <a:gd name="connsiteX1" fmla="*/ 6529228 w 13677782"/>
              <a:gd name="connsiteY1" fmla="*/ 217806 h 4724200"/>
              <a:gd name="connsiteX2" fmla="*/ 13675700 w 13677782"/>
              <a:gd name="connsiteY2" fmla="*/ 230213 h 4724200"/>
              <a:gd name="connsiteX3" fmla="*/ 13648485 w 13677782"/>
              <a:gd name="connsiteY3" fmla="*/ 1688900 h 4724200"/>
              <a:gd name="connsiteX4" fmla="*/ 12616156 w 13677782"/>
              <a:gd name="connsiteY4" fmla="*/ 4724200 h 4724200"/>
              <a:gd name="connsiteX5" fmla="*/ 11229136 w 13677782"/>
              <a:gd name="connsiteY5" fmla="*/ 3051880 h 4724200"/>
              <a:gd name="connsiteX6" fmla="*/ 6064772 w 13677782"/>
              <a:gd name="connsiteY6" fmla="*/ 4603776 h 4724200"/>
              <a:gd name="connsiteX7" fmla="*/ 498542 w 13677782"/>
              <a:gd name="connsiteY7" fmla="*/ 2545242 h 4724200"/>
              <a:gd name="connsiteX8" fmla="*/ 1616143 w 13677782"/>
              <a:gd name="connsiteY8" fmla="*/ 161077 h 4724200"/>
              <a:gd name="connsiteX0" fmla="*/ 1587069 w 13648708"/>
              <a:gd name="connsiteY0" fmla="*/ 116186 h 4679309"/>
              <a:gd name="connsiteX1" fmla="*/ 6500154 w 13648708"/>
              <a:gd name="connsiteY1" fmla="*/ 172915 h 4679309"/>
              <a:gd name="connsiteX2" fmla="*/ 13646626 w 13648708"/>
              <a:gd name="connsiteY2" fmla="*/ 185322 h 4679309"/>
              <a:gd name="connsiteX3" fmla="*/ 13619411 w 13648708"/>
              <a:gd name="connsiteY3" fmla="*/ 1644009 h 4679309"/>
              <a:gd name="connsiteX4" fmla="*/ 12587082 w 13648708"/>
              <a:gd name="connsiteY4" fmla="*/ 4679309 h 4679309"/>
              <a:gd name="connsiteX5" fmla="*/ 11200062 w 13648708"/>
              <a:gd name="connsiteY5" fmla="*/ 3006989 h 4679309"/>
              <a:gd name="connsiteX6" fmla="*/ 6035698 w 13648708"/>
              <a:gd name="connsiteY6" fmla="*/ 4558885 h 4679309"/>
              <a:gd name="connsiteX7" fmla="*/ 469468 w 13648708"/>
              <a:gd name="connsiteY7" fmla="*/ 2500351 h 4679309"/>
              <a:gd name="connsiteX8" fmla="*/ 1587069 w 13648708"/>
              <a:gd name="connsiteY8" fmla="*/ 116186 h 4679309"/>
              <a:gd name="connsiteX0" fmla="*/ 1564799 w 13626438"/>
              <a:gd name="connsiteY0" fmla="*/ 65225 h 4628348"/>
              <a:gd name="connsiteX1" fmla="*/ 6477884 w 13626438"/>
              <a:gd name="connsiteY1" fmla="*/ 121954 h 4628348"/>
              <a:gd name="connsiteX2" fmla="*/ 13624356 w 13626438"/>
              <a:gd name="connsiteY2" fmla="*/ 134361 h 4628348"/>
              <a:gd name="connsiteX3" fmla="*/ 13597141 w 13626438"/>
              <a:gd name="connsiteY3" fmla="*/ 1593048 h 4628348"/>
              <a:gd name="connsiteX4" fmla="*/ 12564812 w 13626438"/>
              <a:gd name="connsiteY4" fmla="*/ 4628348 h 4628348"/>
              <a:gd name="connsiteX5" fmla="*/ 11177792 w 13626438"/>
              <a:gd name="connsiteY5" fmla="*/ 2956028 h 4628348"/>
              <a:gd name="connsiteX6" fmla="*/ 6013428 w 13626438"/>
              <a:gd name="connsiteY6" fmla="*/ 4507924 h 4628348"/>
              <a:gd name="connsiteX7" fmla="*/ 447198 w 13626438"/>
              <a:gd name="connsiteY7" fmla="*/ 2449390 h 4628348"/>
              <a:gd name="connsiteX8" fmla="*/ 1564799 w 13626438"/>
              <a:gd name="connsiteY8" fmla="*/ 65225 h 4628348"/>
              <a:gd name="connsiteX0" fmla="*/ 1564799 w 13626438"/>
              <a:gd name="connsiteY0" fmla="*/ 1151 h 4564274"/>
              <a:gd name="connsiteX1" fmla="*/ 6477884 w 13626438"/>
              <a:gd name="connsiteY1" fmla="*/ 57880 h 4564274"/>
              <a:gd name="connsiteX2" fmla="*/ 13624356 w 13626438"/>
              <a:gd name="connsiteY2" fmla="*/ 70287 h 4564274"/>
              <a:gd name="connsiteX3" fmla="*/ 13597141 w 13626438"/>
              <a:gd name="connsiteY3" fmla="*/ 1528974 h 4564274"/>
              <a:gd name="connsiteX4" fmla="*/ 12564812 w 13626438"/>
              <a:gd name="connsiteY4" fmla="*/ 4564274 h 4564274"/>
              <a:gd name="connsiteX5" fmla="*/ 11177792 w 13626438"/>
              <a:gd name="connsiteY5" fmla="*/ 2891954 h 4564274"/>
              <a:gd name="connsiteX6" fmla="*/ 6013428 w 13626438"/>
              <a:gd name="connsiteY6" fmla="*/ 4443850 h 4564274"/>
              <a:gd name="connsiteX7" fmla="*/ 447198 w 13626438"/>
              <a:gd name="connsiteY7" fmla="*/ 2385316 h 4564274"/>
              <a:gd name="connsiteX8" fmla="*/ 1564799 w 13626438"/>
              <a:gd name="connsiteY8" fmla="*/ 1151 h 4564274"/>
              <a:gd name="connsiteX0" fmla="*/ 1117601 w 13179240"/>
              <a:gd name="connsiteY0" fmla="*/ 1068 h 4564191"/>
              <a:gd name="connsiteX1" fmla="*/ 6030686 w 13179240"/>
              <a:gd name="connsiteY1" fmla="*/ 57797 h 4564191"/>
              <a:gd name="connsiteX2" fmla="*/ 13177158 w 13179240"/>
              <a:gd name="connsiteY2" fmla="*/ 70204 h 4564191"/>
              <a:gd name="connsiteX3" fmla="*/ 13149943 w 13179240"/>
              <a:gd name="connsiteY3" fmla="*/ 1528891 h 4564191"/>
              <a:gd name="connsiteX4" fmla="*/ 12117614 w 13179240"/>
              <a:gd name="connsiteY4" fmla="*/ 4564191 h 4564191"/>
              <a:gd name="connsiteX5" fmla="*/ 10730594 w 13179240"/>
              <a:gd name="connsiteY5" fmla="*/ 2891871 h 4564191"/>
              <a:gd name="connsiteX6" fmla="*/ 5566230 w 13179240"/>
              <a:gd name="connsiteY6" fmla="*/ 4443767 h 4564191"/>
              <a:gd name="connsiteX7" fmla="*/ 0 w 13179240"/>
              <a:gd name="connsiteY7" fmla="*/ 2385233 h 4564191"/>
              <a:gd name="connsiteX8" fmla="*/ 1117601 w 13179240"/>
              <a:gd name="connsiteY8" fmla="*/ 1068 h 4564191"/>
              <a:gd name="connsiteX0" fmla="*/ 725715 w 12787354"/>
              <a:gd name="connsiteY0" fmla="*/ 181422 h 4744545"/>
              <a:gd name="connsiteX1" fmla="*/ 5638800 w 12787354"/>
              <a:gd name="connsiteY1" fmla="*/ 238151 h 4744545"/>
              <a:gd name="connsiteX2" fmla="*/ 12785272 w 12787354"/>
              <a:gd name="connsiteY2" fmla="*/ 250558 h 4744545"/>
              <a:gd name="connsiteX3" fmla="*/ 12758057 w 12787354"/>
              <a:gd name="connsiteY3" fmla="*/ 1709245 h 4744545"/>
              <a:gd name="connsiteX4" fmla="*/ 11725728 w 12787354"/>
              <a:gd name="connsiteY4" fmla="*/ 4744545 h 4744545"/>
              <a:gd name="connsiteX5" fmla="*/ 10338708 w 12787354"/>
              <a:gd name="connsiteY5" fmla="*/ 3072225 h 4744545"/>
              <a:gd name="connsiteX6" fmla="*/ 5174344 w 12787354"/>
              <a:gd name="connsiteY6" fmla="*/ 4624121 h 4744545"/>
              <a:gd name="connsiteX7" fmla="*/ 0 w 12787354"/>
              <a:gd name="connsiteY7" fmla="*/ 2841358 h 4744545"/>
              <a:gd name="connsiteX8" fmla="*/ 725715 w 12787354"/>
              <a:gd name="connsiteY8" fmla="*/ 181422 h 4744545"/>
              <a:gd name="connsiteX0" fmla="*/ 725715 w 12787354"/>
              <a:gd name="connsiteY0" fmla="*/ 181422 h 4744545"/>
              <a:gd name="connsiteX1" fmla="*/ 5638800 w 12787354"/>
              <a:gd name="connsiteY1" fmla="*/ 238151 h 4744545"/>
              <a:gd name="connsiteX2" fmla="*/ 12785272 w 12787354"/>
              <a:gd name="connsiteY2" fmla="*/ 250558 h 4744545"/>
              <a:gd name="connsiteX3" fmla="*/ 12758057 w 12787354"/>
              <a:gd name="connsiteY3" fmla="*/ 1709245 h 4744545"/>
              <a:gd name="connsiteX4" fmla="*/ 11725728 w 12787354"/>
              <a:gd name="connsiteY4" fmla="*/ 4744545 h 4744545"/>
              <a:gd name="connsiteX5" fmla="*/ 10338708 w 12787354"/>
              <a:gd name="connsiteY5" fmla="*/ 3072225 h 4744545"/>
              <a:gd name="connsiteX6" fmla="*/ 5174344 w 12787354"/>
              <a:gd name="connsiteY6" fmla="*/ 4624121 h 4744545"/>
              <a:gd name="connsiteX7" fmla="*/ 0 w 12787354"/>
              <a:gd name="connsiteY7" fmla="*/ 2841358 h 4744545"/>
              <a:gd name="connsiteX8" fmla="*/ 725715 w 12787354"/>
              <a:gd name="connsiteY8" fmla="*/ 181422 h 4744545"/>
              <a:gd name="connsiteX0" fmla="*/ 740230 w 12801869"/>
              <a:gd name="connsiteY0" fmla="*/ 186779 h 4749902"/>
              <a:gd name="connsiteX1" fmla="*/ 5653315 w 12801869"/>
              <a:gd name="connsiteY1" fmla="*/ 243508 h 4749902"/>
              <a:gd name="connsiteX2" fmla="*/ 12799787 w 12801869"/>
              <a:gd name="connsiteY2" fmla="*/ 255915 h 4749902"/>
              <a:gd name="connsiteX3" fmla="*/ 12772572 w 12801869"/>
              <a:gd name="connsiteY3" fmla="*/ 1714602 h 4749902"/>
              <a:gd name="connsiteX4" fmla="*/ 11740243 w 12801869"/>
              <a:gd name="connsiteY4" fmla="*/ 4749902 h 4749902"/>
              <a:gd name="connsiteX5" fmla="*/ 10353223 w 12801869"/>
              <a:gd name="connsiteY5" fmla="*/ 3077582 h 4749902"/>
              <a:gd name="connsiteX6" fmla="*/ 5188859 w 12801869"/>
              <a:gd name="connsiteY6" fmla="*/ 4629478 h 4749902"/>
              <a:gd name="connsiteX7" fmla="*/ 0 w 12801869"/>
              <a:gd name="connsiteY7" fmla="*/ 2919286 h 4749902"/>
              <a:gd name="connsiteX8" fmla="*/ 740230 w 12801869"/>
              <a:gd name="connsiteY8" fmla="*/ 186779 h 4749902"/>
              <a:gd name="connsiteX0" fmla="*/ 740230 w 12801869"/>
              <a:gd name="connsiteY0" fmla="*/ 186779 h 4749902"/>
              <a:gd name="connsiteX1" fmla="*/ 5653315 w 12801869"/>
              <a:gd name="connsiteY1" fmla="*/ 243508 h 4749902"/>
              <a:gd name="connsiteX2" fmla="*/ 12799787 w 12801869"/>
              <a:gd name="connsiteY2" fmla="*/ 255915 h 4749902"/>
              <a:gd name="connsiteX3" fmla="*/ 12772572 w 12801869"/>
              <a:gd name="connsiteY3" fmla="*/ 1714602 h 4749902"/>
              <a:gd name="connsiteX4" fmla="*/ 11740243 w 12801869"/>
              <a:gd name="connsiteY4" fmla="*/ 4749902 h 4749902"/>
              <a:gd name="connsiteX5" fmla="*/ 10353223 w 12801869"/>
              <a:gd name="connsiteY5" fmla="*/ 3077582 h 4749902"/>
              <a:gd name="connsiteX6" fmla="*/ 5188859 w 12801869"/>
              <a:gd name="connsiteY6" fmla="*/ 4629478 h 4749902"/>
              <a:gd name="connsiteX7" fmla="*/ 0 w 12801869"/>
              <a:gd name="connsiteY7" fmla="*/ 2919286 h 4749902"/>
              <a:gd name="connsiteX8" fmla="*/ 740230 w 12801869"/>
              <a:gd name="connsiteY8" fmla="*/ 186779 h 4749902"/>
              <a:gd name="connsiteX0" fmla="*/ 267719 w 12329358"/>
              <a:gd name="connsiteY0" fmla="*/ 214700 h 4777823"/>
              <a:gd name="connsiteX1" fmla="*/ 5180804 w 12329358"/>
              <a:gd name="connsiteY1" fmla="*/ 271429 h 4777823"/>
              <a:gd name="connsiteX2" fmla="*/ 12327276 w 12329358"/>
              <a:gd name="connsiteY2" fmla="*/ 283836 h 4777823"/>
              <a:gd name="connsiteX3" fmla="*/ 12300061 w 12329358"/>
              <a:gd name="connsiteY3" fmla="*/ 1742523 h 4777823"/>
              <a:gd name="connsiteX4" fmla="*/ 11267732 w 12329358"/>
              <a:gd name="connsiteY4" fmla="*/ 4777823 h 4777823"/>
              <a:gd name="connsiteX5" fmla="*/ 9880712 w 12329358"/>
              <a:gd name="connsiteY5" fmla="*/ 3105503 h 4777823"/>
              <a:gd name="connsiteX6" fmla="*/ 4716348 w 12329358"/>
              <a:gd name="connsiteY6" fmla="*/ 4657399 h 4777823"/>
              <a:gd name="connsiteX7" fmla="*/ 116574 w 12329358"/>
              <a:gd name="connsiteY7" fmla="*/ 3325276 h 4777823"/>
              <a:gd name="connsiteX8" fmla="*/ 267719 w 12329358"/>
              <a:gd name="connsiteY8" fmla="*/ 214700 h 4777823"/>
              <a:gd name="connsiteX0" fmla="*/ 267719 w 12329358"/>
              <a:gd name="connsiteY0" fmla="*/ 214700 h 4777823"/>
              <a:gd name="connsiteX1" fmla="*/ 5180804 w 12329358"/>
              <a:gd name="connsiteY1" fmla="*/ 271429 h 4777823"/>
              <a:gd name="connsiteX2" fmla="*/ 12327276 w 12329358"/>
              <a:gd name="connsiteY2" fmla="*/ 283836 h 4777823"/>
              <a:gd name="connsiteX3" fmla="*/ 12300061 w 12329358"/>
              <a:gd name="connsiteY3" fmla="*/ 1742523 h 4777823"/>
              <a:gd name="connsiteX4" fmla="*/ 11267732 w 12329358"/>
              <a:gd name="connsiteY4" fmla="*/ 4777823 h 4777823"/>
              <a:gd name="connsiteX5" fmla="*/ 9880712 w 12329358"/>
              <a:gd name="connsiteY5" fmla="*/ 3105503 h 4777823"/>
              <a:gd name="connsiteX6" fmla="*/ 4716348 w 12329358"/>
              <a:gd name="connsiteY6" fmla="*/ 4657399 h 4777823"/>
              <a:gd name="connsiteX7" fmla="*/ 116574 w 12329358"/>
              <a:gd name="connsiteY7" fmla="*/ 3325276 h 4777823"/>
              <a:gd name="connsiteX8" fmla="*/ 267719 w 12329358"/>
              <a:gd name="connsiteY8" fmla="*/ 214700 h 4777823"/>
              <a:gd name="connsiteX0" fmla="*/ 415943 w 12477582"/>
              <a:gd name="connsiteY0" fmla="*/ 214700 h 4777823"/>
              <a:gd name="connsiteX1" fmla="*/ 5329028 w 12477582"/>
              <a:gd name="connsiteY1" fmla="*/ 271429 h 4777823"/>
              <a:gd name="connsiteX2" fmla="*/ 12475500 w 12477582"/>
              <a:gd name="connsiteY2" fmla="*/ 283836 h 4777823"/>
              <a:gd name="connsiteX3" fmla="*/ 12448285 w 12477582"/>
              <a:gd name="connsiteY3" fmla="*/ 1742523 h 4777823"/>
              <a:gd name="connsiteX4" fmla="*/ 11415956 w 12477582"/>
              <a:gd name="connsiteY4" fmla="*/ 4777823 h 4777823"/>
              <a:gd name="connsiteX5" fmla="*/ 10028936 w 12477582"/>
              <a:gd name="connsiteY5" fmla="*/ 3105503 h 4777823"/>
              <a:gd name="connsiteX6" fmla="*/ 4864572 w 12477582"/>
              <a:gd name="connsiteY6" fmla="*/ 4657399 h 4777823"/>
              <a:gd name="connsiteX7" fmla="*/ 264798 w 12477582"/>
              <a:gd name="connsiteY7" fmla="*/ 3325276 h 4777823"/>
              <a:gd name="connsiteX8" fmla="*/ 415943 w 12477582"/>
              <a:gd name="connsiteY8" fmla="*/ 214700 h 4777823"/>
              <a:gd name="connsiteX0" fmla="*/ 154681 w 12216320"/>
              <a:gd name="connsiteY0" fmla="*/ 204201 h 4767324"/>
              <a:gd name="connsiteX1" fmla="*/ 1278282 w 12216320"/>
              <a:gd name="connsiteY1" fmla="*/ 296099 h 4767324"/>
              <a:gd name="connsiteX2" fmla="*/ 12214238 w 12216320"/>
              <a:gd name="connsiteY2" fmla="*/ 273337 h 4767324"/>
              <a:gd name="connsiteX3" fmla="*/ 12187023 w 12216320"/>
              <a:gd name="connsiteY3" fmla="*/ 1732024 h 4767324"/>
              <a:gd name="connsiteX4" fmla="*/ 11154694 w 12216320"/>
              <a:gd name="connsiteY4" fmla="*/ 4767324 h 4767324"/>
              <a:gd name="connsiteX5" fmla="*/ 9767674 w 12216320"/>
              <a:gd name="connsiteY5" fmla="*/ 3095004 h 4767324"/>
              <a:gd name="connsiteX6" fmla="*/ 4603310 w 12216320"/>
              <a:gd name="connsiteY6" fmla="*/ 4646900 h 4767324"/>
              <a:gd name="connsiteX7" fmla="*/ 3536 w 12216320"/>
              <a:gd name="connsiteY7" fmla="*/ 3314777 h 4767324"/>
              <a:gd name="connsiteX8" fmla="*/ 154681 w 12216320"/>
              <a:gd name="connsiteY8" fmla="*/ 204201 h 4767324"/>
              <a:gd name="connsiteX0" fmla="*/ 105015 w 12272162"/>
              <a:gd name="connsiteY0" fmla="*/ 197901 h 4796193"/>
              <a:gd name="connsiteX1" fmla="*/ 1334124 w 12272162"/>
              <a:gd name="connsiteY1" fmla="*/ 324968 h 4796193"/>
              <a:gd name="connsiteX2" fmla="*/ 12270080 w 12272162"/>
              <a:gd name="connsiteY2" fmla="*/ 302206 h 4796193"/>
              <a:gd name="connsiteX3" fmla="*/ 12242865 w 12272162"/>
              <a:gd name="connsiteY3" fmla="*/ 1760893 h 4796193"/>
              <a:gd name="connsiteX4" fmla="*/ 11210536 w 12272162"/>
              <a:gd name="connsiteY4" fmla="*/ 4796193 h 4796193"/>
              <a:gd name="connsiteX5" fmla="*/ 9823516 w 12272162"/>
              <a:gd name="connsiteY5" fmla="*/ 3123873 h 4796193"/>
              <a:gd name="connsiteX6" fmla="*/ 4659152 w 12272162"/>
              <a:gd name="connsiteY6" fmla="*/ 4675769 h 4796193"/>
              <a:gd name="connsiteX7" fmla="*/ 59378 w 12272162"/>
              <a:gd name="connsiteY7" fmla="*/ 3343646 h 4796193"/>
              <a:gd name="connsiteX8" fmla="*/ 105015 w 12272162"/>
              <a:gd name="connsiteY8" fmla="*/ 197901 h 4796193"/>
              <a:gd name="connsiteX0" fmla="*/ 118272 w 12285419"/>
              <a:gd name="connsiteY0" fmla="*/ 224926 h 4823218"/>
              <a:gd name="connsiteX1" fmla="*/ 1347381 w 12285419"/>
              <a:gd name="connsiteY1" fmla="*/ 351993 h 4823218"/>
              <a:gd name="connsiteX2" fmla="*/ 12283337 w 12285419"/>
              <a:gd name="connsiteY2" fmla="*/ 329231 h 4823218"/>
              <a:gd name="connsiteX3" fmla="*/ 12256122 w 12285419"/>
              <a:gd name="connsiteY3" fmla="*/ 1787918 h 4823218"/>
              <a:gd name="connsiteX4" fmla="*/ 11223793 w 12285419"/>
              <a:gd name="connsiteY4" fmla="*/ 4823218 h 4823218"/>
              <a:gd name="connsiteX5" fmla="*/ 9836773 w 12285419"/>
              <a:gd name="connsiteY5" fmla="*/ 3150898 h 4823218"/>
              <a:gd name="connsiteX6" fmla="*/ 4672409 w 12285419"/>
              <a:gd name="connsiteY6" fmla="*/ 4702794 h 4823218"/>
              <a:gd name="connsiteX7" fmla="*/ 72635 w 12285419"/>
              <a:gd name="connsiteY7" fmla="*/ 3370671 h 4823218"/>
              <a:gd name="connsiteX8" fmla="*/ 118272 w 12285419"/>
              <a:gd name="connsiteY8" fmla="*/ 224926 h 4823218"/>
              <a:gd name="connsiteX0" fmla="*/ 107545 w 12274692"/>
              <a:gd name="connsiteY0" fmla="*/ 403491 h 5001783"/>
              <a:gd name="connsiteX1" fmla="*/ 1336654 w 12274692"/>
              <a:gd name="connsiteY1" fmla="*/ 530558 h 5001783"/>
              <a:gd name="connsiteX2" fmla="*/ 12272610 w 12274692"/>
              <a:gd name="connsiteY2" fmla="*/ 507796 h 5001783"/>
              <a:gd name="connsiteX3" fmla="*/ 12245395 w 12274692"/>
              <a:gd name="connsiteY3" fmla="*/ 1966483 h 5001783"/>
              <a:gd name="connsiteX4" fmla="*/ 11213066 w 12274692"/>
              <a:gd name="connsiteY4" fmla="*/ 5001783 h 5001783"/>
              <a:gd name="connsiteX5" fmla="*/ 9826046 w 12274692"/>
              <a:gd name="connsiteY5" fmla="*/ 3329463 h 5001783"/>
              <a:gd name="connsiteX6" fmla="*/ 4661682 w 12274692"/>
              <a:gd name="connsiteY6" fmla="*/ 4881359 h 5001783"/>
              <a:gd name="connsiteX7" fmla="*/ 61908 w 12274692"/>
              <a:gd name="connsiteY7" fmla="*/ 3549236 h 5001783"/>
              <a:gd name="connsiteX8" fmla="*/ 107545 w 12274692"/>
              <a:gd name="connsiteY8" fmla="*/ 403491 h 5001783"/>
              <a:gd name="connsiteX0" fmla="*/ 105016 w 12272163"/>
              <a:gd name="connsiteY0" fmla="*/ 203249 h 4801541"/>
              <a:gd name="connsiteX1" fmla="*/ 1334125 w 12272163"/>
              <a:gd name="connsiteY1" fmla="*/ 311266 h 4801541"/>
              <a:gd name="connsiteX2" fmla="*/ 12270081 w 12272163"/>
              <a:gd name="connsiteY2" fmla="*/ 307554 h 4801541"/>
              <a:gd name="connsiteX3" fmla="*/ 12242866 w 12272163"/>
              <a:gd name="connsiteY3" fmla="*/ 1766241 h 4801541"/>
              <a:gd name="connsiteX4" fmla="*/ 11210537 w 12272163"/>
              <a:gd name="connsiteY4" fmla="*/ 4801541 h 4801541"/>
              <a:gd name="connsiteX5" fmla="*/ 9823517 w 12272163"/>
              <a:gd name="connsiteY5" fmla="*/ 3129221 h 4801541"/>
              <a:gd name="connsiteX6" fmla="*/ 4659153 w 12272163"/>
              <a:gd name="connsiteY6" fmla="*/ 4681117 h 4801541"/>
              <a:gd name="connsiteX7" fmla="*/ 59379 w 12272163"/>
              <a:gd name="connsiteY7" fmla="*/ 3348994 h 4801541"/>
              <a:gd name="connsiteX8" fmla="*/ 105016 w 12272163"/>
              <a:gd name="connsiteY8" fmla="*/ 203249 h 4801541"/>
              <a:gd name="connsiteX0" fmla="*/ 105016 w 12272163"/>
              <a:gd name="connsiteY0" fmla="*/ 199763 h 4798055"/>
              <a:gd name="connsiteX1" fmla="*/ 1334125 w 12272163"/>
              <a:gd name="connsiteY1" fmla="*/ 307780 h 4798055"/>
              <a:gd name="connsiteX2" fmla="*/ 12270081 w 12272163"/>
              <a:gd name="connsiteY2" fmla="*/ 304068 h 4798055"/>
              <a:gd name="connsiteX3" fmla="*/ 12242866 w 12272163"/>
              <a:gd name="connsiteY3" fmla="*/ 1762755 h 4798055"/>
              <a:gd name="connsiteX4" fmla="*/ 11210537 w 12272163"/>
              <a:gd name="connsiteY4" fmla="*/ 4798055 h 4798055"/>
              <a:gd name="connsiteX5" fmla="*/ 9823517 w 12272163"/>
              <a:gd name="connsiteY5" fmla="*/ 3125735 h 4798055"/>
              <a:gd name="connsiteX6" fmla="*/ 4659153 w 12272163"/>
              <a:gd name="connsiteY6" fmla="*/ 4677631 h 4798055"/>
              <a:gd name="connsiteX7" fmla="*/ 59379 w 12272163"/>
              <a:gd name="connsiteY7" fmla="*/ 3345508 h 4798055"/>
              <a:gd name="connsiteX8" fmla="*/ 105016 w 12272163"/>
              <a:gd name="connsiteY8" fmla="*/ 199763 h 4798055"/>
              <a:gd name="connsiteX0" fmla="*/ 159606 w 12326753"/>
              <a:gd name="connsiteY0" fmla="*/ 24 h 4598316"/>
              <a:gd name="connsiteX1" fmla="*/ 1388715 w 12326753"/>
              <a:gd name="connsiteY1" fmla="*/ 108041 h 4598316"/>
              <a:gd name="connsiteX2" fmla="*/ 12324671 w 12326753"/>
              <a:gd name="connsiteY2" fmla="*/ 104329 h 4598316"/>
              <a:gd name="connsiteX3" fmla="*/ 12297456 w 12326753"/>
              <a:gd name="connsiteY3" fmla="*/ 1563016 h 4598316"/>
              <a:gd name="connsiteX4" fmla="*/ 11265127 w 12326753"/>
              <a:gd name="connsiteY4" fmla="*/ 4598316 h 4598316"/>
              <a:gd name="connsiteX5" fmla="*/ 9878107 w 12326753"/>
              <a:gd name="connsiteY5" fmla="*/ 2925996 h 4598316"/>
              <a:gd name="connsiteX6" fmla="*/ 4713743 w 12326753"/>
              <a:gd name="connsiteY6" fmla="*/ 4477892 h 4598316"/>
              <a:gd name="connsiteX7" fmla="*/ 113969 w 12326753"/>
              <a:gd name="connsiteY7" fmla="*/ 3145769 h 4598316"/>
              <a:gd name="connsiteX8" fmla="*/ 159606 w 12326753"/>
              <a:gd name="connsiteY8" fmla="*/ 24 h 4598316"/>
              <a:gd name="connsiteX0" fmla="*/ 151562 w 12347284"/>
              <a:gd name="connsiteY0" fmla="*/ 25 h 4503067"/>
              <a:gd name="connsiteX1" fmla="*/ 1409246 w 12347284"/>
              <a:gd name="connsiteY1" fmla="*/ 12792 h 4503067"/>
              <a:gd name="connsiteX2" fmla="*/ 12345202 w 12347284"/>
              <a:gd name="connsiteY2" fmla="*/ 9080 h 4503067"/>
              <a:gd name="connsiteX3" fmla="*/ 12317987 w 12347284"/>
              <a:gd name="connsiteY3" fmla="*/ 1467767 h 4503067"/>
              <a:gd name="connsiteX4" fmla="*/ 11285658 w 12347284"/>
              <a:gd name="connsiteY4" fmla="*/ 4503067 h 4503067"/>
              <a:gd name="connsiteX5" fmla="*/ 9898638 w 12347284"/>
              <a:gd name="connsiteY5" fmla="*/ 2830747 h 4503067"/>
              <a:gd name="connsiteX6" fmla="*/ 4734274 w 12347284"/>
              <a:gd name="connsiteY6" fmla="*/ 4382643 h 4503067"/>
              <a:gd name="connsiteX7" fmla="*/ 134500 w 12347284"/>
              <a:gd name="connsiteY7" fmla="*/ 3050520 h 4503067"/>
              <a:gd name="connsiteX8" fmla="*/ 151562 w 12347284"/>
              <a:gd name="connsiteY8" fmla="*/ 25 h 4503067"/>
              <a:gd name="connsiteX0" fmla="*/ 138867 w 12334589"/>
              <a:gd name="connsiteY0" fmla="*/ 25 h 4503067"/>
              <a:gd name="connsiteX1" fmla="*/ 1396551 w 12334589"/>
              <a:gd name="connsiteY1" fmla="*/ 12792 h 4503067"/>
              <a:gd name="connsiteX2" fmla="*/ 12332507 w 12334589"/>
              <a:gd name="connsiteY2" fmla="*/ 9080 h 4503067"/>
              <a:gd name="connsiteX3" fmla="*/ 12305292 w 12334589"/>
              <a:gd name="connsiteY3" fmla="*/ 1467767 h 4503067"/>
              <a:gd name="connsiteX4" fmla="*/ 11272963 w 12334589"/>
              <a:gd name="connsiteY4" fmla="*/ 4503067 h 4503067"/>
              <a:gd name="connsiteX5" fmla="*/ 9885943 w 12334589"/>
              <a:gd name="connsiteY5" fmla="*/ 2830747 h 4503067"/>
              <a:gd name="connsiteX6" fmla="*/ 4721579 w 12334589"/>
              <a:gd name="connsiteY6" fmla="*/ 4382643 h 4503067"/>
              <a:gd name="connsiteX7" fmla="*/ 121805 w 12334589"/>
              <a:gd name="connsiteY7" fmla="*/ 3050520 h 4503067"/>
              <a:gd name="connsiteX8" fmla="*/ 138867 w 12334589"/>
              <a:gd name="connsiteY8" fmla="*/ 25 h 4503067"/>
              <a:gd name="connsiteX0" fmla="*/ 138867 w 12334589"/>
              <a:gd name="connsiteY0" fmla="*/ 25 h 4503067"/>
              <a:gd name="connsiteX1" fmla="*/ 1396551 w 12334589"/>
              <a:gd name="connsiteY1" fmla="*/ 12792 h 4503067"/>
              <a:gd name="connsiteX2" fmla="*/ 12332507 w 12334589"/>
              <a:gd name="connsiteY2" fmla="*/ 9080 h 4503067"/>
              <a:gd name="connsiteX3" fmla="*/ 12305292 w 12334589"/>
              <a:gd name="connsiteY3" fmla="*/ 1467767 h 4503067"/>
              <a:gd name="connsiteX4" fmla="*/ 11272963 w 12334589"/>
              <a:gd name="connsiteY4" fmla="*/ 4503067 h 4503067"/>
              <a:gd name="connsiteX5" fmla="*/ 9885943 w 12334589"/>
              <a:gd name="connsiteY5" fmla="*/ 2830747 h 4503067"/>
              <a:gd name="connsiteX6" fmla="*/ 4721579 w 12334589"/>
              <a:gd name="connsiteY6" fmla="*/ 4382643 h 4503067"/>
              <a:gd name="connsiteX7" fmla="*/ 121805 w 12334589"/>
              <a:gd name="connsiteY7" fmla="*/ 3050520 h 4503067"/>
              <a:gd name="connsiteX8" fmla="*/ 138867 w 12334589"/>
              <a:gd name="connsiteY8" fmla="*/ 25 h 4503067"/>
              <a:gd name="connsiteX0" fmla="*/ 138867 w 12334589"/>
              <a:gd name="connsiteY0" fmla="*/ 25 h 4503067"/>
              <a:gd name="connsiteX1" fmla="*/ 1396551 w 12334589"/>
              <a:gd name="connsiteY1" fmla="*/ 12792 h 4503067"/>
              <a:gd name="connsiteX2" fmla="*/ 12332507 w 12334589"/>
              <a:gd name="connsiteY2" fmla="*/ 9080 h 4503067"/>
              <a:gd name="connsiteX3" fmla="*/ 12305292 w 12334589"/>
              <a:gd name="connsiteY3" fmla="*/ 1467767 h 4503067"/>
              <a:gd name="connsiteX4" fmla="*/ 11272963 w 12334589"/>
              <a:gd name="connsiteY4" fmla="*/ 4503067 h 4503067"/>
              <a:gd name="connsiteX5" fmla="*/ 9885943 w 12334589"/>
              <a:gd name="connsiteY5" fmla="*/ 2830747 h 4503067"/>
              <a:gd name="connsiteX6" fmla="*/ 4721579 w 12334589"/>
              <a:gd name="connsiteY6" fmla="*/ 4382643 h 4503067"/>
              <a:gd name="connsiteX7" fmla="*/ 121805 w 12334589"/>
              <a:gd name="connsiteY7" fmla="*/ 3050520 h 4503067"/>
              <a:gd name="connsiteX8" fmla="*/ 138867 w 12334589"/>
              <a:gd name="connsiteY8" fmla="*/ 25 h 4503067"/>
              <a:gd name="connsiteX0" fmla="*/ 19625 w 12215347"/>
              <a:gd name="connsiteY0" fmla="*/ 0 h 4503042"/>
              <a:gd name="connsiteX1" fmla="*/ 1277309 w 12215347"/>
              <a:gd name="connsiteY1" fmla="*/ 12767 h 4503042"/>
              <a:gd name="connsiteX2" fmla="*/ 12213265 w 12215347"/>
              <a:gd name="connsiteY2" fmla="*/ 9055 h 4503042"/>
              <a:gd name="connsiteX3" fmla="*/ 12186050 w 12215347"/>
              <a:gd name="connsiteY3" fmla="*/ 1467742 h 4503042"/>
              <a:gd name="connsiteX4" fmla="*/ 11153721 w 12215347"/>
              <a:gd name="connsiteY4" fmla="*/ 4503042 h 4503042"/>
              <a:gd name="connsiteX5" fmla="*/ 9766701 w 12215347"/>
              <a:gd name="connsiteY5" fmla="*/ 2830722 h 4503042"/>
              <a:gd name="connsiteX6" fmla="*/ 4602337 w 12215347"/>
              <a:gd name="connsiteY6" fmla="*/ 4382618 h 4503042"/>
              <a:gd name="connsiteX7" fmla="*/ 2563 w 12215347"/>
              <a:gd name="connsiteY7" fmla="*/ 3050495 h 4503042"/>
              <a:gd name="connsiteX8" fmla="*/ 19625 w 12215347"/>
              <a:gd name="connsiteY8" fmla="*/ 0 h 4503042"/>
              <a:gd name="connsiteX0" fmla="*/ 19625 w 12215347"/>
              <a:gd name="connsiteY0" fmla="*/ 0 h 4503042"/>
              <a:gd name="connsiteX1" fmla="*/ 1277309 w 12215347"/>
              <a:gd name="connsiteY1" fmla="*/ 12767 h 4503042"/>
              <a:gd name="connsiteX2" fmla="*/ 12213265 w 12215347"/>
              <a:gd name="connsiteY2" fmla="*/ 9055 h 4503042"/>
              <a:gd name="connsiteX3" fmla="*/ 12186050 w 12215347"/>
              <a:gd name="connsiteY3" fmla="*/ 1467742 h 4503042"/>
              <a:gd name="connsiteX4" fmla="*/ 11153721 w 12215347"/>
              <a:gd name="connsiteY4" fmla="*/ 4503042 h 4503042"/>
              <a:gd name="connsiteX5" fmla="*/ 9766701 w 12215347"/>
              <a:gd name="connsiteY5" fmla="*/ 2830722 h 4503042"/>
              <a:gd name="connsiteX6" fmla="*/ 4640437 w 12215347"/>
              <a:gd name="connsiteY6" fmla="*/ 4412252 h 4503042"/>
              <a:gd name="connsiteX7" fmla="*/ 2563 w 12215347"/>
              <a:gd name="connsiteY7" fmla="*/ 3050495 h 4503042"/>
              <a:gd name="connsiteX8" fmla="*/ 19625 w 12215347"/>
              <a:gd name="connsiteY8" fmla="*/ 0 h 4503042"/>
              <a:gd name="connsiteX0" fmla="*/ 19625 w 12215347"/>
              <a:gd name="connsiteY0" fmla="*/ 0 h 4503042"/>
              <a:gd name="connsiteX1" fmla="*/ 1277309 w 12215347"/>
              <a:gd name="connsiteY1" fmla="*/ 12767 h 4503042"/>
              <a:gd name="connsiteX2" fmla="*/ 12213265 w 12215347"/>
              <a:gd name="connsiteY2" fmla="*/ 9055 h 4503042"/>
              <a:gd name="connsiteX3" fmla="*/ 12186050 w 12215347"/>
              <a:gd name="connsiteY3" fmla="*/ 1467742 h 4503042"/>
              <a:gd name="connsiteX4" fmla="*/ 11153721 w 12215347"/>
              <a:gd name="connsiteY4" fmla="*/ 4503042 h 4503042"/>
              <a:gd name="connsiteX5" fmla="*/ 9766701 w 12215347"/>
              <a:gd name="connsiteY5" fmla="*/ 2830722 h 4503042"/>
              <a:gd name="connsiteX6" fmla="*/ 4640437 w 12215347"/>
              <a:gd name="connsiteY6" fmla="*/ 4412252 h 4503042"/>
              <a:gd name="connsiteX7" fmla="*/ 2563 w 12215347"/>
              <a:gd name="connsiteY7" fmla="*/ 3050495 h 4503042"/>
              <a:gd name="connsiteX8" fmla="*/ 19625 w 12215347"/>
              <a:gd name="connsiteY8" fmla="*/ 0 h 4503042"/>
              <a:gd name="connsiteX0" fmla="*/ 19625 w 12215347"/>
              <a:gd name="connsiteY0" fmla="*/ 0 h 4503042"/>
              <a:gd name="connsiteX1" fmla="*/ 1277309 w 12215347"/>
              <a:gd name="connsiteY1" fmla="*/ 12767 h 4503042"/>
              <a:gd name="connsiteX2" fmla="*/ 12213265 w 12215347"/>
              <a:gd name="connsiteY2" fmla="*/ 9055 h 4503042"/>
              <a:gd name="connsiteX3" fmla="*/ 12186050 w 12215347"/>
              <a:gd name="connsiteY3" fmla="*/ 1467742 h 4503042"/>
              <a:gd name="connsiteX4" fmla="*/ 11153721 w 12215347"/>
              <a:gd name="connsiteY4" fmla="*/ 4503042 h 4503042"/>
              <a:gd name="connsiteX5" fmla="*/ 9766701 w 12215347"/>
              <a:gd name="connsiteY5" fmla="*/ 2830722 h 4503042"/>
              <a:gd name="connsiteX6" fmla="*/ 4640437 w 12215347"/>
              <a:gd name="connsiteY6" fmla="*/ 4412252 h 4503042"/>
              <a:gd name="connsiteX7" fmla="*/ 2563 w 12215347"/>
              <a:gd name="connsiteY7" fmla="*/ 3050495 h 4503042"/>
              <a:gd name="connsiteX8" fmla="*/ 19625 w 12215347"/>
              <a:gd name="connsiteY8" fmla="*/ 0 h 4503042"/>
              <a:gd name="connsiteX0" fmla="*/ 19625 w 12215347"/>
              <a:gd name="connsiteY0" fmla="*/ 0 h 4503042"/>
              <a:gd name="connsiteX1" fmla="*/ 1277309 w 12215347"/>
              <a:gd name="connsiteY1" fmla="*/ 12767 h 4503042"/>
              <a:gd name="connsiteX2" fmla="*/ 12213265 w 12215347"/>
              <a:gd name="connsiteY2" fmla="*/ 9055 h 4503042"/>
              <a:gd name="connsiteX3" fmla="*/ 12186050 w 12215347"/>
              <a:gd name="connsiteY3" fmla="*/ 1467742 h 4503042"/>
              <a:gd name="connsiteX4" fmla="*/ 11153721 w 12215347"/>
              <a:gd name="connsiteY4" fmla="*/ 4503042 h 4503042"/>
              <a:gd name="connsiteX5" fmla="*/ 9766701 w 12215347"/>
              <a:gd name="connsiteY5" fmla="*/ 2830722 h 4503042"/>
              <a:gd name="connsiteX6" fmla="*/ 4640437 w 12215347"/>
              <a:gd name="connsiteY6" fmla="*/ 4412252 h 4503042"/>
              <a:gd name="connsiteX7" fmla="*/ 2563 w 12215347"/>
              <a:gd name="connsiteY7" fmla="*/ 3050495 h 4503042"/>
              <a:gd name="connsiteX8" fmla="*/ 19625 w 12215347"/>
              <a:gd name="connsiteY8" fmla="*/ 0 h 4503042"/>
              <a:gd name="connsiteX0" fmla="*/ 19625 w 12215347"/>
              <a:gd name="connsiteY0" fmla="*/ 0 h 4569717"/>
              <a:gd name="connsiteX1" fmla="*/ 1277309 w 12215347"/>
              <a:gd name="connsiteY1" fmla="*/ 12767 h 4569717"/>
              <a:gd name="connsiteX2" fmla="*/ 12213265 w 12215347"/>
              <a:gd name="connsiteY2" fmla="*/ 9055 h 4569717"/>
              <a:gd name="connsiteX3" fmla="*/ 12186050 w 12215347"/>
              <a:gd name="connsiteY3" fmla="*/ 1467742 h 4569717"/>
              <a:gd name="connsiteX4" fmla="*/ 11138481 w 12215347"/>
              <a:gd name="connsiteY4" fmla="*/ 4569717 h 4569717"/>
              <a:gd name="connsiteX5" fmla="*/ 9766701 w 12215347"/>
              <a:gd name="connsiteY5" fmla="*/ 2830722 h 4569717"/>
              <a:gd name="connsiteX6" fmla="*/ 4640437 w 12215347"/>
              <a:gd name="connsiteY6" fmla="*/ 4412252 h 4569717"/>
              <a:gd name="connsiteX7" fmla="*/ 2563 w 12215347"/>
              <a:gd name="connsiteY7" fmla="*/ 3050495 h 4569717"/>
              <a:gd name="connsiteX8" fmla="*/ 19625 w 12215347"/>
              <a:gd name="connsiteY8" fmla="*/ 0 h 4569717"/>
              <a:gd name="connsiteX0" fmla="*/ 39922 w 12235644"/>
              <a:gd name="connsiteY0" fmla="*/ 0 h 4569717"/>
              <a:gd name="connsiteX1" fmla="*/ 1297606 w 12235644"/>
              <a:gd name="connsiteY1" fmla="*/ 12767 h 4569717"/>
              <a:gd name="connsiteX2" fmla="*/ 12233562 w 12235644"/>
              <a:gd name="connsiteY2" fmla="*/ 9055 h 4569717"/>
              <a:gd name="connsiteX3" fmla="*/ 12206347 w 12235644"/>
              <a:gd name="connsiteY3" fmla="*/ 1467742 h 4569717"/>
              <a:gd name="connsiteX4" fmla="*/ 11158778 w 12235644"/>
              <a:gd name="connsiteY4" fmla="*/ 4569717 h 4569717"/>
              <a:gd name="connsiteX5" fmla="*/ 9786998 w 12235644"/>
              <a:gd name="connsiteY5" fmla="*/ 2830722 h 4569717"/>
              <a:gd name="connsiteX6" fmla="*/ 4660734 w 12235644"/>
              <a:gd name="connsiteY6" fmla="*/ 4412252 h 4569717"/>
              <a:gd name="connsiteX7" fmla="*/ 0 w 12235644"/>
              <a:gd name="connsiteY7" fmla="*/ 3094946 h 4569717"/>
              <a:gd name="connsiteX8" fmla="*/ 39922 w 12235644"/>
              <a:gd name="connsiteY8" fmla="*/ 0 h 4569717"/>
              <a:gd name="connsiteX0" fmla="*/ 39922 w 12235644"/>
              <a:gd name="connsiteY0" fmla="*/ 0 h 4569717"/>
              <a:gd name="connsiteX1" fmla="*/ 1297606 w 12235644"/>
              <a:gd name="connsiteY1" fmla="*/ 12767 h 4569717"/>
              <a:gd name="connsiteX2" fmla="*/ 12233562 w 12235644"/>
              <a:gd name="connsiteY2" fmla="*/ 9055 h 4569717"/>
              <a:gd name="connsiteX3" fmla="*/ 12206347 w 12235644"/>
              <a:gd name="connsiteY3" fmla="*/ 1467742 h 4569717"/>
              <a:gd name="connsiteX4" fmla="*/ 11158778 w 12235644"/>
              <a:gd name="connsiteY4" fmla="*/ 4569717 h 4569717"/>
              <a:gd name="connsiteX5" fmla="*/ 9786998 w 12235644"/>
              <a:gd name="connsiteY5" fmla="*/ 2830722 h 4569717"/>
              <a:gd name="connsiteX6" fmla="*/ 4660734 w 12235644"/>
              <a:gd name="connsiteY6" fmla="*/ 4412252 h 4569717"/>
              <a:gd name="connsiteX7" fmla="*/ 0 w 12235644"/>
              <a:gd name="connsiteY7" fmla="*/ 3094946 h 4569717"/>
              <a:gd name="connsiteX8" fmla="*/ 39922 w 12235644"/>
              <a:gd name="connsiteY8" fmla="*/ 0 h 4569717"/>
              <a:gd name="connsiteX0" fmla="*/ 39922 w 12255570"/>
              <a:gd name="connsiteY0" fmla="*/ 0 h 4569717"/>
              <a:gd name="connsiteX1" fmla="*/ 1297606 w 12255570"/>
              <a:gd name="connsiteY1" fmla="*/ 12767 h 4569717"/>
              <a:gd name="connsiteX2" fmla="*/ 12233562 w 12255570"/>
              <a:gd name="connsiteY2" fmla="*/ 9055 h 4569717"/>
              <a:gd name="connsiteX3" fmla="*/ 12240637 w 12255570"/>
              <a:gd name="connsiteY3" fmla="*/ 1504784 h 4569717"/>
              <a:gd name="connsiteX4" fmla="*/ 11158778 w 12255570"/>
              <a:gd name="connsiteY4" fmla="*/ 4569717 h 4569717"/>
              <a:gd name="connsiteX5" fmla="*/ 9786998 w 12255570"/>
              <a:gd name="connsiteY5" fmla="*/ 2830722 h 4569717"/>
              <a:gd name="connsiteX6" fmla="*/ 4660734 w 12255570"/>
              <a:gd name="connsiteY6" fmla="*/ 4412252 h 4569717"/>
              <a:gd name="connsiteX7" fmla="*/ 0 w 12255570"/>
              <a:gd name="connsiteY7" fmla="*/ 3094946 h 4569717"/>
              <a:gd name="connsiteX8" fmla="*/ 39922 w 12255570"/>
              <a:gd name="connsiteY8" fmla="*/ 0 h 4569717"/>
              <a:gd name="connsiteX0" fmla="*/ 39922 w 12255570"/>
              <a:gd name="connsiteY0" fmla="*/ 0 h 4569717"/>
              <a:gd name="connsiteX1" fmla="*/ 1297606 w 12255570"/>
              <a:gd name="connsiteY1" fmla="*/ 12767 h 4569717"/>
              <a:gd name="connsiteX2" fmla="*/ 12233562 w 12255570"/>
              <a:gd name="connsiteY2" fmla="*/ 9055 h 4569717"/>
              <a:gd name="connsiteX3" fmla="*/ 12240637 w 12255570"/>
              <a:gd name="connsiteY3" fmla="*/ 1504784 h 4569717"/>
              <a:gd name="connsiteX4" fmla="*/ 11158778 w 12255570"/>
              <a:gd name="connsiteY4" fmla="*/ 4569717 h 4569717"/>
              <a:gd name="connsiteX5" fmla="*/ 9786998 w 12255570"/>
              <a:gd name="connsiteY5" fmla="*/ 2830722 h 4569717"/>
              <a:gd name="connsiteX6" fmla="*/ 4660734 w 12255570"/>
              <a:gd name="connsiteY6" fmla="*/ 4412252 h 4569717"/>
              <a:gd name="connsiteX7" fmla="*/ 0 w 12255570"/>
              <a:gd name="connsiteY7" fmla="*/ 3094946 h 4569717"/>
              <a:gd name="connsiteX8" fmla="*/ 39922 w 12255570"/>
              <a:gd name="connsiteY8" fmla="*/ 0 h 4569717"/>
              <a:gd name="connsiteX0" fmla="*/ 39922 w 12255570"/>
              <a:gd name="connsiteY0" fmla="*/ 0 h 4562309"/>
              <a:gd name="connsiteX1" fmla="*/ 1297606 w 12255570"/>
              <a:gd name="connsiteY1" fmla="*/ 12767 h 4562309"/>
              <a:gd name="connsiteX2" fmla="*/ 12233562 w 12255570"/>
              <a:gd name="connsiteY2" fmla="*/ 9055 h 4562309"/>
              <a:gd name="connsiteX3" fmla="*/ 12240637 w 12255570"/>
              <a:gd name="connsiteY3" fmla="*/ 1504784 h 4562309"/>
              <a:gd name="connsiteX4" fmla="*/ 11177828 w 12255570"/>
              <a:gd name="connsiteY4" fmla="*/ 4562309 h 4562309"/>
              <a:gd name="connsiteX5" fmla="*/ 9786998 w 12255570"/>
              <a:gd name="connsiteY5" fmla="*/ 2830722 h 4562309"/>
              <a:gd name="connsiteX6" fmla="*/ 4660734 w 12255570"/>
              <a:gd name="connsiteY6" fmla="*/ 4412252 h 4562309"/>
              <a:gd name="connsiteX7" fmla="*/ 0 w 12255570"/>
              <a:gd name="connsiteY7" fmla="*/ 3094946 h 4562309"/>
              <a:gd name="connsiteX8" fmla="*/ 39922 w 12255570"/>
              <a:gd name="connsiteY8" fmla="*/ 0 h 4562309"/>
              <a:gd name="connsiteX0" fmla="*/ 39922 w 12255570"/>
              <a:gd name="connsiteY0" fmla="*/ 0 h 4562309"/>
              <a:gd name="connsiteX1" fmla="*/ 1297606 w 12255570"/>
              <a:gd name="connsiteY1" fmla="*/ 12767 h 4562309"/>
              <a:gd name="connsiteX2" fmla="*/ 12233562 w 12255570"/>
              <a:gd name="connsiteY2" fmla="*/ 9055 h 4562309"/>
              <a:gd name="connsiteX3" fmla="*/ 12240637 w 12255570"/>
              <a:gd name="connsiteY3" fmla="*/ 1504784 h 4562309"/>
              <a:gd name="connsiteX4" fmla="*/ 11177828 w 12255570"/>
              <a:gd name="connsiteY4" fmla="*/ 4562309 h 4562309"/>
              <a:gd name="connsiteX5" fmla="*/ 9786998 w 12255570"/>
              <a:gd name="connsiteY5" fmla="*/ 2830722 h 4562309"/>
              <a:gd name="connsiteX6" fmla="*/ 4660734 w 12255570"/>
              <a:gd name="connsiteY6" fmla="*/ 4412252 h 4562309"/>
              <a:gd name="connsiteX7" fmla="*/ 0 w 12255570"/>
              <a:gd name="connsiteY7" fmla="*/ 3094946 h 4562309"/>
              <a:gd name="connsiteX8" fmla="*/ 39922 w 12255570"/>
              <a:gd name="connsiteY8" fmla="*/ 0 h 4562309"/>
              <a:gd name="connsiteX0" fmla="*/ 39922 w 12255570"/>
              <a:gd name="connsiteY0" fmla="*/ 0 h 4540084"/>
              <a:gd name="connsiteX1" fmla="*/ 1297606 w 12255570"/>
              <a:gd name="connsiteY1" fmla="*/ 12767 h 4540084"/>
              <a:gd name="connsiteX2" fmla="*/ 12233562 w 12255570"/>
              <a:gd name="connsiteY2" fmla="*/ 9055 h 4540084"/>
              <a:gd name="connsiteX3" fmla="*/ 12240637 w 12255570"/>
              <a:gd name="connsiteY3" fmla="*/ 1504784 h 4540084"/>
              <a:gd name="connsiteX4" fmla="*/ 11177828 w 12255570"/>
              <a:gd name="connsiteY4" fmla="*/ 4540084 h 4540084"/>
              <a:gd name="connsiteX5" fmla="*/ 9786998 w 12255570"/>
              <a:gd name="connsiteY5" fmla="*/ 2830722 h 4540084"/>
              <a:gd name="connsiteX6" fmla="*/ 4660734 w 12255570"/>
              <a:gd name="connsiteY6" fmla="*/ 4412252 h 4540084"/>
              <a:gd name="connsiteX7" fmla="*/ 0 w 12255570"/>
              <a:gd name="connsiteY7" fmla="*/ 3094946 h 4540084"/>
              <a:gd name="connsiteX8" fmla="*/ 39922 w 12255570"/>
              <a:gd name="connsiteY8" fmla="*/ 0 h 4540084"/>
              <a:gd name="connsiteX0" fmla="*/ 39922 w 12255570"/>
              <a:gd name="connsiteY0" fmla="*/ 0 h 4540084"/>
              <a:gd name="connsiteX1" fmla="*/ 1297606 w 12255570"/>
              <a:gd name="connsiteY1" fmla="*/ 12767 h 4540084"/>
              <a:gd name="connsiteX2" fmla="*/ 12233562 w 12255570"/>
              <a:gd name="connsiteY2" fmla="*/ 9055 h 4540084"/>
              <a:gd name="connsiteX3" fmla="*/ 12240637 w 12255570"/>
              <a:gd name="connsiteY3" fmla="*/ 1504784 h 4540084"/>
              <a:gd name="connsiteX4" fmla="*/ 11177828 w 12255570"/>
              <a:gd name="connsiteY4" fmla="*/ 4540084 h 4540084"/>
              <a:gd name="connsiteX5" fmla="*/ 9786998 w 12255570"/>
              <a:gd name="connsiteY5" fmla="*/ 2830722 h 4540084"/>
              <a:gd name="connsiteX6" fmla="*/ 4660734 w 12255570"/>
              <a:gd name="connsiteY6" fmla="*/ 4412252 h 4540084"/>
              <a:gd name="connsiteX7" fmla="*/ 0 w 12255570"/>
              <a:gd name="connsiteY7" fmla="*/ 3094946 h 4540084"/>
              <a:gd name="connsiteX8" fmla="*/ 39922 w 12255570"/>
              <a:gd name="connsiteY8" fmla="*/ 0 h 4540084"/>
              <a:gd name="connsiteX0" fmla="*/ 39922 w 12255570"/>
              <a:gd name="connsiteY0" fmla="*/ 0 h 4540084"/>
              <a:gd name="connsiteX1" fmla="*/ 1297606 w 12255570"/>
              <a:gd name="connsiteY1" fmla="*/ 12767 h 4540084"/>
              <a:gd name="connsiteX2" fmla="*/ 12233562 w 12255570"/>
              <a:gd name="connsiteY2" fmla="*/ 9055 h 4540084"/>
              <a:gd name="connsiteX3" fmla="*/ 12240637 w 12255570"/>
              <a:gd name="connsiteY3" fmla="*/ 1504784 h 4540084"/>
              <a:gd name="connsiteX4" fmla="*/ 11177828 w 12255570"/>
              <a:gd name="connsiteY4" fmla="*/ 4540084 h 4540084"/>
              <a:gd name="connsiteX5" fmla="*/ 9794618 w 12255570"/>
              <a:gd name="connsiteY5" fmla="*/ 2852947 h 4540084"/>
              <a:gd name="connsiteX6" fmla="*/ 4660734 w 12255570"/>
              <a:gd name="connsiteY6" fmla="*/ 4412252 h 4540084"/>
              <a:gd name="connsiteX7" fmla="*/ 0 w 12255570"/>
              <a:gd name="connsiteY7" fmla="*/ 3094946 h 4540084"/>
              <a:gd name="connsiteX8" fmla="*/ 39922 w 12255570"/>
              <a:gd name="connsiteY8" fmla="*/ 0 h 4540084"/>
              <a:gd name="connsiteX0" fmla="*/ 39922 w 12255570"/>
              <a:gd name="connsiteY0" fmla="*/ 0 h 4540084"/>
              <a:gd name="connsiteX1" fmla="*/ 1297606 w 12255570"/>
              <a:gd name="connsiteY1" fmla="*/ 12767 h 4540084"/>
              <a:gd name="connsiteX2" fmla="*/ 12233562 w 12255570"/>
              <a:gd name="connsiteY2" fmla="*/ 9055 h 4540084"/>
              <a:gd name="connsiteX3" fmla="*/ 12240637 w 12255570"/>
              <a:gd name="connsiteY3" fmla="*/ 1504784 h 4540084"/>
              <a:gd name="connsiteX4" fmla="*/ 11177828 w 12255570"/>
              <a:gd name="connsiteY4" fmla="*/ 4540084 h 4540084"/>
              <a:gd name="connsiteX5" fmla="*/ 9802238 w 12255570"/>
              <a:gd name="connsiteY5" fmla="*/ 2849243 h 4540084"/>
              <a:gd name="connsiteX6" fmla="*/ 4660734 w 12255570"/>
              <a:gd name="connsiteY6" fmla="*/ 4412252 h 4540084"/>
              <a:gd name="connsiteX7" fmla="*/ 0 w 12255570"/>
              <a:gd name="connsiteY7" fmla="*/ 3094946 h 4540084"/>
              <a:gd name="connsiteX8" fmla="*/ 39922 w 12255570"/>
              <a:gd name="connsiteY8" fmla="*/ 0 h 4540084"/>
              <a:gd name="connsiteX0" fmla="*/ 39922 w 12255570"/>
              <a:gd name="connsiteY0" fmla="*/ 0 h 4540084"/>
              <a:gd name="connsiteX1" fmla="*/ 1297606 w 12255570"/>
              <a:gd name="connsiteY1" fmla="*/ 12767 h 4540084"/>
              <a:gd name="connsiteX2" fmla="*/ 12233562 w 12255570"/>
              <a:gd name="connsiteY2" fmla="*/ 9055 h 4540084"/>
              <a:gd name="connsiteX3" fmla="*/ 12240637 w 12255570"/>
              <a:gd name="connsiteY3" fmla="*/ 1504784 h 4540084"/>
              <a:gd name="connsiteX4" fmla="*/ 11177828 w 12255570"/>
              <a:gd name="connsiteY4" fmla="*/ 4540084 h 4540084"/>
              <a:gd name="connsiteX5" fmla="*/ 9802238 w 12255570"/>
              <a:gd name="connsiteY5" fmla="*/ 2849243 h 4540084"/>
              <a:gd name="connsiteX6" fmla="*/ 4660734 w 12255570"/>
              <a:gd name="connsiteY6" fmla="*/ 4412252 h 4540084"/>
              <a:gd name="connsiteX7" fmla="*/ 0 w 12255570"/>
              <a:gd name="connsiteY7" fmla="*/ 3094946 h 4540084"/>
              <a:gd name="connsiteX8" fmla="*/ 39922 w 12255570"/>
              <a:gd name="connsiteY8" fmla="*/ 0 h 4540084"/>
              <a:gd name="connsiteX0" fmla="*/ 39922 w 12255570"/>
              <a:gd name="connsiteY0" fmla="*/ 0 h 4540084"/>
              <a:gd name="connsiteX1" fmla="*/ 1297606 w 12255570"/>
              <a:gd name="connsiteY1" fmla="*/ 12767 h 4540084"/>
              <a:gd name="connsiteX2" fmla="*/ 12233562 w 12255570"/>
              <a:gd name="connsiteY2" fmla="*/ 9055 h 4540084"/>
              <a:gd name="connsiteX3" fmla="*/ 12240637 w 12255570"/>
              <a:gd name="connsiteY3" fmla="*/ 1504784 h 4540084"/>
              <a:gd name="connsiteX4" fmla="*/ 11177828 w 12255570"/>
              <a:gd name="connsiteY4" fmla="*/ 4540084 h 4540084"/>
              <a:gd name="connsiteX5" fmla="*/ 9802238 w 12255570"/>
              <a:gd name="connsiteY5" fmla="*/ 2849243 h 4540084"/>
              <a:gd name="connsiteX6" fmla="*/ 4733124 w 12255570"/>
              <a:gd name="connsiteY6" fmla="*/ 4423365 h 4540084"/>
              <a:gd name="connsiteX7" fmla="*/ 0 w 12255570"/>
              <a:gd name="connsiteY7" fmla="*/ 3094946 h 4540084"/>
              <a:gd name="connsiteX8" fmla="*/ 39922 w 12255570"/>
              <a:gd name="connsiteY8" fmla="*/ 0 h 4540084"/>
              <a:gd name="connsiteX0" fmla="*/ 39922 w 12255570"/>
              <a:gd name="connsiteY0" fmla="*/ 0 h 4540084"/>
              <a:gd name="connsiteX1" fmla="*/ 1297606 w 12255570"/>
              <a:gd name="connsiteY1" fmla="*/ 12767 h 4540084"/>
              <a:gd name="connsiteX2" fmla="*/ 12233562 w 12255570"/>
              <a:gd name="connsiteY2" fmla="*/ 9055 h 4540084"/>
              <a:gd name="connsiteX3" fmla="*/ 12240637 w 12255570"/>
              <a:gd name="connsiteY3" fmla="*/ 1504784 h 4540084"/>
              <a:gd name="connsiteX4" fmla="*/ 11177828 w 12255570"/>
              <a:gd name="connsiteY4" fmla="*/ 4540084 h 4540084"/>
              <a:gd name="connsiteX5" fmla="*/ 9802238 w 12255570"/>
              <a:gd name="connsiteY5" fmla="*/ 2849243 h 4540084"/>
              <a:gd name="connsiteX6" fmla="*/ 4687404 w 12255570"/>
              <a:gd name="connsiteY6" fmla="*/ 4415957 h 4540084"/>
              <a:gd name="connsiteX7" fmla="*/ 0 w 12255570"/>
              <a:gd name="connsiteY7" fmla="*/ 3094946 h 4540084"/>
              <a:gd name="connsiteX8" fmla="*/ 39922 w 12255570"/>
              <a:gd name="connsiteY8" fmla="*/ 0 h 4540084"/>
              <a:gd name="connsiteX0" fmla="*/ 39922 w 12255570"/>
              <a:gd name="connsiteY0" fmla="*/ 0 h 4540084"/>
              <a:gd name="connsiteX1" fmla="*/ 1297606 w 12255570"/>
              <a:gd name="connsiteY1" fmla="*/ 12767 h 4540084"/>
              <a:gd name="connsiteX2" fmla="*/ 12233562 w 12255570"/>
              <a:gd name="connsiteY2" fmla="*/ 9055 h 4540084"/>
              <a:gd name="connsiteX3" fmla="*/ 12240637 w 12255570"/>
              <a:gd name="connsiteY3" fmla="*/ 1504784 h 4540084"/>
              <a:gd name="connsiteX4" fmla="*/ 11177828 w 12255570"/>
              <a:gd name="connsiteY4" fmla="*/ 4540084 h 4540084"/>
              <a:gd name="connsiteX5" fmla="*/ 9802238 w 12255570"/>
              <a:gd name="connsiteY5" fmla="*/ 2849243 h 4540084"/>
              <a:gd name="connsiteX6" fmla="*/ 4687404 w 12255570"/>
              <a:gd name="connsiteY6" fmla="*/ 4415957 h 4540084"/>
              <a:gd name="connsiteX7" fmla="*/ 0 w 12255570"/>
              <a:gd name="connsiteY7" fmla="*/ 3094946 h 4540084"/>
              <a:gd name="connsiteX8" fmla="*/ 39922 w 12255570"/>
              <a:gd name="connsiteY8" fmla="*/ 0 h 4540084"/>
              <a:gd name="connsiteX0" fmla="*/ 47542 w 12263190"/>
              <a:gd name="connsiteY0" fmla="*/ 0 h 4540084"/>
              <a:gd name="connsiteX1" fmla="*/ 1305226 w 12263190"/>
              <a:gd name="connsiteY1" fmla="*/ 12767 h 4540084"/>
              <a:gd name="connsiteX2" fmla="*/ 12241182 w 12263190"/>
              <a:gd name="connsiteY2" fmla="*/ 9055 h 4540084"/>
              <a:gd name="connsiteX3" fmla="*/ 12248257 w 12263190"/>
              <a:gd name="connsiteY3" fmla="*/ 1504784 h 4540084"/>
              <a:gd name="connsiteX4" fmla="*/ 11185448 w 12263190"/>
              <a:gd name="connsiteY4" fmla="*/ 4540084 h 4540084"/>
              <a:gd name="connsiteX5" fmla="*/ 9809858 w 12263190"/>
              <a:gd name="connsiteY5" fmla="*/ 2849243 h 4540084"/>
              <a:gd name="connsiteX6" fmla="*/ 4695024 w 12263190"/>
              <a:gd name="connsiteY6" fmla="*/ 4415957 h 4540084"/>
              <a:gd name="connsiteX7" fmla="*/ 0 w 12263190"/>
              <a:gd name="connsiteY7" fmla="*/ 3065312 h 4540084"/>
              <a:gd name="connsiteX8" fmla="*/ 47542 w 12263190"/>
              <a:gd name="connsiteY8" fmla="*/ 0 h 4540084"/>
              <a:gd name="connsiteX0" fmla="*/ 9867 w 12263615"/>
              <a:gd name="connsiteY0" fmla="*/ 0 h 4540084"/>
              <a:gd name="connsiteX1" fmla="*/ 1305651 w 12263615"/>
              <a:gd name="connsiteY1" fmla="*/ 12767 h 4540084"/>
              <a:gd name="connsiteX2" fmla="*/ 12241607 w 12263615"/>
              <a:gd name="connsiteY2" fmla="*/ 9055 h 4540084"/>
              <a:gd name="connsiteX3" fmla="*/ 12248682 w 12263615"/>
              <a:gd name="connsiteY3" fmla="*/ 1504784 h 4540084"/>
              <a:gd name="connsiteX4" fmla="*/ 11185873 w 12263615"/>
              <a:gd name="connsiteY4" fmla="*/ 4540084 h 4540084"/>
              <a:gd name="connsiteX5" fmla="*/ 9810283 w 12263615"/>
              <a:gd name="connsiteY5" fmla="*/ 2849243 h 4540084"/>
              <a:gd name="connsiteX6" fmla="*/ 4695449 w 12263615"/>
              <a:gd name="connsiteY6" fmla="*/ 4415957 h 4540084"/>
              <a:gd name="connsiteX7" fmla="*/ 425 w 12263615"/>
              <a:gd name="connsiteY7" fmla="*/ 3065312 h 4540084"/>
              <a:gd name="connsiteX8" fmla="*/ 9867 w 12263615"/>
              <a:gd name="connsiteY8" fmla="*/ 0 h 4540084"/>
              <a:gd name="connsiteX0" fmla="*/ 9867 w 12287853"/>
              <a:gd name="connsiteY0" fmla="*/ 0 h 4540084"/>
              <a:gd name="connsiteX1" fmla="*/ 1305651 w 12287853"/>
              <a:gd name="connsiteY1" fmla="*/ 12767 h 4540084"/>
              <a:gd name="connsiteX2" fmla="*/ 12287327 w 12287853"/>
              <a:gd name="connsiteY2" fmla="*/ 165 h 4540084"/>
              <a:gd name="connsiteX3" fmla="*/ 12248682 w 12287853"/>
              <a:gd name="connsiteY3" fmla="*/ 1504784 h 4540084"/>
              <a:gd name="connsiteX4" fmla="*/ 11185873 w 12287853"/>
              <a:gd name="connsiteY4" fmla="*/ 4540084 h 4540084"/>
              <a:gd name="connsiteX5" fmla="*/ 9810283 w 12287853"/>
              <a:gd name="connsiteY5" fmla="*/ 2849243 h 4540084"/>
              <a:gd name="connsiteX6" fmla="*/ 4695449 w 12287853"/>
              <a:gd name="connsiteY6" fmla="*/ 4415957 h 4540084"/>
              <a:gd name="connsiteX7" fmla="*/ 425 w 12287853"/>
              <a:gd name="connsiteY7" fmla="*/ 3065312 h 4540084"/>
              <a:gd name="connsiteX8" fmla="*/ 9867 w 12287853"/>
              <a:gd name="connsiteY8" fmla="*/ 0 h 4540084"/>
              <a:gd name="connsiteX0" fmla="*/ 9867 w 12296525"/>
              <a:gd name="connsiteY0" fmla="*/ 0 h 4540084"/>
              <a:gd name="connsiteX1" fmla="*/ 1305651 w 12296525"/>
              <a:gd name="connsiteY1" fmla="*/ 12767 h 4540084"/>
              <a:gd name="connsiteX2" fmla="*/ 12287327 w 12296525"/>
              <a:gd name="connsiteY2" fmla="*/ 165 h 4540084"/>
              <a:gd name="connsiteX3" fmla="*/ 12276114 w 12296525"/>
              <a:gd name="connsiteY3" fmla="*/ 1487004 h 4540084"/>
              <a:gd name="connsiteX4" fmla="*/ 11185873 w 12296525"/>
              <a:gd name="connsiteY4" fmla="*/ 4540084 h 4540084"/>
              <a:gd name="connsiteX5" fmla="*/ 9810283 w 12296525"/>
              <a:gd name="connsiteY5" fmla="*/ 2849243 h 4540084"/>
              <a:gd name="connsiteX6" fmla="*/ 4695449 w 12296525"/>
              <a:gd name="connsiteY6" fmla="*/ 4415957 h 4540084"/>
              <a:gd name="connsiteX7" fmla="*/ 425 w 12296525"/>
              <a:gd name="connsiteY7" fmla="*/ 3065312 h 4540084"/>
              <a:gd name="connsiteX8" fmla="*/ 9867 w 12296525"/>
              <a:gd name="connsiteY8" fmla="*/ 0 h 4540084"/>
              <a:gd name="connsiteX0" fmla="*/ 9867 w 12324423"/>
              <a:gd name="connsiteY0" fmla="*/ 0 h 4540084"/>
              <a:gd name="connsiteX1" fmla="*/ 1305651 w 12324423"/>
              <a:gd name="connsiteY1" fmla="*/ 12767 h 4540084"/>
              <a:gd name="connsiteX2" fmla="*/ 12287327 w 12324423"/>
              <a:gd name="connsiteY2" fmla="*/ 165 h 4540084"/>
              <a:gd name="connsiteX3" fmla="*/ 12312690 w 12324423"/>
              <a:gd name="connsiteY3" fmla="*/ 1487004 h 4540084"/>
              <a:gd name="connsiteX4" fmla="*/ 11185873 w 12324423"/>
              <a:gd name="connsiteY4" fmla="*/ 4540084 h 4540084"/>
              <a:gd name="connsiteX5" fmla="*/ 9810283 w 12324423"/>
              <a:gd name="connsiteY5" fmla="*/ 2849243 h 4540084"/>
              <a:gd name="connsiteX6" fmla="*/ 4695449 w 12324423"/>
              <a:gd name="connsiteY6" fmla="*/ 4415957 h 4540084"/>
              <a:gd name="connsiteX7" fmla="*/ 425 w 12324423"/>
              <a:gd name="connsiteY7" fmla="*/ 3065312 h 4540084"/>
              <a:gd name="connsiteX8" fmla="*/ 9867 w 12324423"/>
              <a:gd name="connsiteY8" fmla="*/ 0 h 4540084"/>
              <a:gd name="connsiteX0" fmla="*/ 9867 w 12324423"/>
              <a:gd name="connsiteY0" fmla="*/ 0 h 4531194"/>
              <a:gd name="connsiteX1" fmla="*/ 1305651 w 12324423"/>
              <a:gd name="connsiteY1" fmla="*/ 12767 h 4531194"/>
              <a:gd name="connsiteX2" fmla="*/ 12287327 w 12324423"/>
              <a:gd name="connsiteY2" fmla="*/ 165 h 4531194"/>
              <a:gd name="connsiteX3" fmla="*/ 12312690 w 12324423"/>
              <a:gd name="connsiteY3" fmla="*/ 1487004 h 4531194"/>
              <a:gd name="connsiteX4" fmla="*/ 11231593 w 12324423"/>
              <a:gd name="connsiteY4" fmla="*/ 4531194 h 4531194"/>
              <a:gd name="connsiteX5" fmla="*/ 9810283 w 12324423"/>
              <a:gd name="connsiteY5" fmla="*/ 2849243 h 4531194"/>
              <a:gd name="connsiteX6" fmla="*/ 4695449 w 12324423"/>
              <a:gd name="connsiteY6" fmla="*/ 4415957 h 4531194"/>
              <a:gd name="connsiteX7" fmla="*/ 425 w 12324423"/>
              <a:gd name="connsiteY7" fmla="*/ 3065312 h 4531194"/>
              <a:gd name="connsiteX8" fmla="*/ 9867 w 12324423"/>
              <a:gd name="connsiteY8" fmla="*/ 0 h 4531194"/>
              <a:gd name="connsiteX0" fmla="*/ 9867 w 12388012"/>
              <a:gd name="connsiteY0" fmla="*/ 0 h 4531194"/>
              <a:gd name="connsiteX1" fmla="*/ 1305651 w 12388012"/>
              <a:gd name="connsiteY1" fmla="*/ 12767 h 4531194"/>
              <a:gd name="connsiteX2" fmla="*/ 12387911 w 12388012"/>
              <a:gd name="connsiteY2" fmla="*/ 165 h 4531194"/>
              <a:gd name="connsiteX3" fmla="*/ 12312690 w 12388012"/>
              <a:gd name="connsiteY3" fmla="*/ 1487004 h 4531194"/>
              <a:gd name="connsiteX4" fmla="*/ 11231593 w 12388012"/>
              <a:gd name="connsiteY4" fmla="*/ 4531194 h 4531194"/>
              <a:gd name="connsiteX5" fmla="*/ 9810283 w 12388012"/>
              <a:gd name="connsiteY5" fmla="*/ 2849243 h 4531194"/>
              <a:gd name="connsiteX6" fmla="*/ 4695449 w 12388012"/>
              <a:gd name="connsiteY6" fmla="*/ 4415957 h 4531194"/>
              <a:gd name="connsiteX7" fmla="*/ 425 w 12388012"/>
              <a:gd name="connsiteY7" fmla="*/ 3065312 h 4531194"/>
              <a:gd name="connsiteX8" fmla="*/ 9867 w 12388012"/>
              <a:gd name="connsiteY8" fmla="*/ 0 h 4531194"/>
              <a:gd name="connsiteX0" fmla="*/ 9867 w 12389467"/>
              <a:gd name="connsiteY0" fmla="*/ 0 h 4531194"/>
              <a:gd name="connsiteX1" fmla="*/ 1305651 w 12389467"/>
              <a:gd name="connsiteY1" fmla="*/ 12767 h 4531194"/>
              <a:gd name="connsiteX2" fmla="*/ 12387911 w 12389467"/>
              <a:gd name="connsiteY2" fmla="*/ 165 h 4531194"/>
              <a:gd name="connsiteX3" fmla="*/ 12358410 w 12389467"/>
              <a:gd name="connsiteY3" fmla="*/ 1478114 h 4531194"/>
              <a:gd name="connsiteX4" fmla="*/ 11231593 w 12389467"/>
              <a:gd name="connsiteY4" fmla="*/ 4531194 h 4531194"/>
              <a:gd name="connsiteX5" fmla="*/ 9810283 w 12389467"/>
              <a:gd name="connsiteY5" fmla="*/ 2849243 h 4531194"/>
              <a:gd name="connsiteX6" fmla="*/ 4695449 w 12389467"/>
              <a:gd name="connsiteY6" fmla="*/ 4415957 h 4531194"/>
              <a:gd name="connsiteX7" fmla="*/ 425 w 12389467"/>
              <a:gd name="connsiteY7" fmla="*/ 3065312 h 4531194"/>
              <a:gd name="connsiteX8" fmla="*/ 9867 w 12389467"/>
              <a:gd name="connsiteY8" fmla="*/ 0 h 4531194"/>
              <a:gd name="connsiteX0" fmla="*/ 9867 w 12389467"/>
              <a:gd name="connsiteY0" fmla="*/ 0 h 4584534"/>
              <a:gd name="connsiteX1" fmla="*/ 1305651 w 12389467"/>
              <a:gd name="connsiteY1" fmla="*/ 12767 h 4584534"/>
              <a:gd name="connsiteX2" fmla="*/ 12387911 w 12389467"/>
              <a:gd name="connsiteY2" fmla="*/ 165 h 4584534"/>
              <a:gd name="connsiteX3" fmla="*/ 12358410 w 12389467"/>
              <a:gd name="connsiteY3" fmla="*/ 1478114 h 4584534"/>
              <a:gd name="connsiteX4" fmla="*/ 11304745 w 12389467"/>
              <a:gd name="connsiteY4" fmla="*/ 4584534 h 4584534"/>
              <a:gd name="connsiteX5" fmla="*/ 9810283 w 12389467"/>
              <a:gd name="connsiteY5" fmla="*/ 2849243 h 4584534"/>
              <a:gd name="connsiteX6" fmla="*/ 4695449 w 12389467"/>
              <a:gd name="connsiteY6" fmla="*/ 4415957 h 4584534"/>
              <a:gd name="connsiteX7" fmla="*/ 425 w 12389467"/>
              <a:gd name="connsiteY7" fmla="*/ 3065312 h 4584534"/>
              <a:gd name="connsiteX8" fmla="*/ 9867 w 12389467"/>
              <a:gd name="connsiteY8" fmla="*/ 0 h 4584534"/>
              <a:gd name="connsiteX0" fmla="*/ 9867 w 12389467"/>
              <a:gd name="connsiteY0" fmla="*/ 0 h 4540084"/>
              <a:gd name="connsiteX1" fmla="*/ 1305651 w 12389467"/>
              <a:gd name="connsiteY1" fmla="*/ 12767 h 4540084"/>
              <a:gd name="connsiteX2" fmla="*/ 12387911 w 12389467"/>
              <a:gd name="connsiteY2" fmla="*/ 165 h 4540084"/>
              <a:gd name="connsiteX3" fmla="*/ 12358410 w 12389467"/>
              <a:gd name="connsiteY3" fmla="*/ 1478114 h 4540084"/>
              <a:gd name="connsiteX4" fmla="*/ 11204161 w 12389467"/>
              <a:gd name="connsiteY4" fmla="*/ 4540084 h 4540084"/>
              <a:gd name="connsiteX5" fmla="*/ 9810283 w 12389467"/>
              <a:gd name="connsiteY5" fmla="*/ 2849243 h 4540084"/>
              <a:gd name="connsiteX6" fmla="*/ 4695449 w 12389467"/>
              <a:gd name="connsiteY6" fmla="*/ 4415957 h 4540084"/>
              <a:gd name="connsiteX7" fmla="*/ 425 w 12389467"/>
              <a:gd name="connsiteY7" fmla="*/ 3065312 h 4540084"/>
              <a:gd name="connsiteX8" fmla="*/ 9867 w 12389467"/>
              <a:gd name="connsiteY8" fmla="*/ 0 h 4540084"/>
              <a:gd name="connsiteX0" fmla="*/ 9867 w 12388084"/>
              <a:gd name="connsiteY0" fmla="*/ 0 h 4540084"/>
              <a:gd name="connsiteX1" fmla="*/ 1305651 w 12388084"/>
              <a:gd name="connsiteY1" fmla="*/ 12767 h 4540084"/>
              <a:gd name="connsiteX2" fmla="*/ 12387911 w 12388084"/>
              <a:gd name="connsiteY2" fmla="*/ 165 h 4540084"/>
              <a:gd name="connsiteX3" fmla="*/ 12330978 w 12388084"/>
              <a:gd name="connsiteY3" fmla="*/ 1478114 h 4540084"/>
              <a:gd name="connsiteX4" fmla="*/ 11204161 w 12388084"/>
              <a:gd name="connsiteY4" fmla="*/ 4540084 h 4540084"/>
              <a:gd name="connsiteX5" fmla="*/ 9810283 w 12388084"/>
              <a:gd name="connsiteY5" fmla="*/ 2849243 h 4540084"/>
              <a:gd name="connsiteX6" fmla="*/ 4695449 w 12388084"/>
              <a:gd name="connsiteY6" fmla="*/ 4415957 h 4540084"/>
              <a:gd name="connsiteX7" fmla="*/ 425 w 12388084"/>
              <a:gd name="connsiteY7" fmla="*/ 3065312 h 4540084"/>
              <a:gd name="connsiteX8" fmla="*/ 9867 w 12388084"/>
              <a:gd name="connsiteY8" fmla="*/ 0 h 4540084"/>
              <a:gd name="connsiteX0" fmla="*/ 9867 w 12387960"/>
              <a:gd name="connsiteY0" fmla="*/ 0 h 4540084"/>
              <a:gd name="connsiteX1" fmla="*/ 1305651 w 12387960"/>
              <a:gd name="connsiteY1" fmla="*/ 12767 h 4540084"/>
              <a:gd name="connsiteX2" fmla="*/ 12387911 w 12387960"/>
              <a:gd name="connsiteY2" fmla="*/ 165 h 4540084"/>
              <a:gd name="connsiteX3" fmla="*/ 12266970 w 12387960"/>
              <a:gd name="connsiteY3" fmla="*/ 1567014 h 4540084"/>
              <a:gd name="connsiteX4" fmla="*/ 11204161 w 12387960"/>
              <a:gd name="connsiteY4" fmla="*/ 4540084 h 4540084"/>
              <a:gd name="connsiteX5" fmla="*/ 9810283 w 12387960"/>
              <a:gd name="connsiteY5" fmla="*/ 2849243 h 4540084"/>
              <a:gd name="connsiteX6" fmla="*/ 4695449 w 12387960"/>
              <a:gd name="connsiteY6" fmla="*/ 4415957 h 4540084"/>
              <a:gd name="connsiteX7" fmla="*/ 425 w 12387960"/>
              <a:gd name="connsiteY7" fmla="*/ 3065312 h 4540084"/>
              <a:gd name="connsiteX8" fmla="*/ 9867 w 12387960"/>
              <a:gd name="connsiteY8" fmla="*/ 0 h 4540084"/>
              <a:gd name="connsiteX0" fmla="*/ 9867 w 12306141"/>
              <a:gd name="connsiteY0" fmla="*/ 8725 h 4548809"/>
              <a:gd name="connsiteX1" fmla="*/ 1305651 w 12306141"/>
              <a:gd name="connsiteY1" fmla="*/ 21492 h 4548809"/>
              <a:gd name="connsiteX2" fmla="*/ 12305615 w 12306141"/>
              <a:gd name="connsiteY2" fmla="*/ 0 h 4548809"/>
              <a:gd name="connsiteX3" fmla="*/ 12266970 w 12306141"/>
              <a:gd name="connsiteY3" fmla="*/ 1575739 h 4548809"/>
              <a:gd name="connsiteX4" fmla="*/ 11204161 w 12306141"/>
              <a:gd name="connsiteY4" fmla="*/ 4548809 h 4548809"/>
              <a:gd name="connsiteX5" fmla="*/ 9810283 w 12306141"/>
              <a:gd name="connsiteY5" fmla="*/ 2857968 h 4548809"/>
              <a:gd name="connsiteX6" fmla="*/ 4695449 w 12306141"/>
              <a:gd name="connsiteY6" fmla="*/ 4424682 h 4548809"/>
              <a:gd name="connsiteX7" fmla="*/ 425 w 12306141"/>
              <a:gd name="connsiteY7" fmla="*/ 3074037 h 4548809"/>
              <a:gd name="connsiteX8" fmla="*/ 9867 w 12306141"/>
              <a:gd name="connsiteY8" fmla="*/ 8725 h 4548809"/>
              <a:gd name="connsiteX0" fmla="*/ 9867 w 12305881"/>
              <a:gd name="connsiteY0" fmla="*/ 8725 h 4548809"/>
              <a:gd name="connsiteX1" fmla="*/ 1305651 w 12305881"/>
              <a:gd name="connsiteY1" fmla="*/ 21492 h 4548809"/>
              <a:gd name="connsiteX2" fmla="*/ 12305615 w 12305881"/>
              <a:gd name="connsiteY2" fmla="*/ 0 h 4548809"/>
              <a:gd name="connsiteX3" fmla="*/ 12257826 w 12305881"/>
              <a:gd name="connsiteY3" fmla="*/ 1629079 h 4548809"/>
              <a:gd name="connsiteX4" fmla="*/ 11204161 w 12305881"/>
              <a:gd name="connsiteY4" fmla="*/ 4548809 h 4548809"/>
              <a:gd name="connsiteX5" fmla="*/ 9810283 w 12305881"/>
              <a:gd name="connsiteY5" fmla="*/ 2857968 h 4548809"/>
              <a:gd name="connsiteX6" fmla="*/ 4695449 w 12305881"/>
              <a:gd name="connsiteY6" fmla="*/ 4424682 h 4548809"/>
              <a:gd name="connsiteX7" fmla="*/ 425 w 12305881"/>
              <a:gd name="connsiteY7" fmla="*/ 3074037 h 4548809"/>
              <a:gd name="connsiteX8" fmla="*/ 9867 w 12305881"/>
              <a:gd name="connsiteY8" fmla="*/ 8725 h 4548809"/>
              <a:gd name="connsiteX0" fmla="*/ 9867 w 12305881"/>
              <a:gd name="connsiteY0" fmla="*/ 8725 h 4548809"/>
              <a:gd name="connsiteX1" fmla="*/ 1305651 w 12305881"/>
              <a:gd name="connsiteY1" fmla="*/ 21492 h 4548809"/>
              <a:gd name="connsiteX2" fmla="*/ 12305615 w 12305881"/>
              <a:gd name="connsiteY2" fmla="*/ 0 h 4548809"/>
              <a:gd name="connsiteX3" fmla="*/ 12257826 w 12305881"/>
              <a:gd name="connsiteY3" fmla="*/ 1629079 h 4548809"/>
              <a:gd name="connsiteX4" fmla="*/ 11204161 w 12305881"/>
              <a:gd name="connsiteY4" fmla="*/ 4548809 h 4548809"/>
              <a:gd name="connsiteX5" fmla="*/ 9810283 w 12305881"/>
              <a:gd name="connsiteY5" fmla="*/ 2857968 h 4548809"/>
              <a:gd name="connsiteX6" fmla="*/ 4695449 w 12305881"/>
              <a:gd name="connsiteY6" fmla="*/ 4424682 h 4548809"/>
              <a:gd name="connsiteX7" fmla="*/ 425 w 12305881"/>
              <a:gd name="connsiteY7" fmla="*/ 3074037 h 4548809"/>
              <a:gd name="connsiteX8" fmla="*/ 9867 w 12305881"/>
              <a:gd name="connsiteY8" fmla="*/ 8725 h 4548809"/>
              <a:gd name="connsiteX0" fmla="*/ 9867 w 12305788"/>
              <a:gd name="connsiteY0" fmla="*/ 8725 h 4548809"/>
              <a:gd name="connsiteX1" fmla="*/ 1305651 w 12305788"/>
              <a:gd name="connsiteY1" fmla="*/ 21492 h 4548809"/>
              <a:gd name="connsiteX2" fmla="*/ 12305615 w 12305788"/>
              <a:gd name="connsiteY2" fmla="*/ 0 h 4548809"/>
              <a:gd name="connsiteX3" fmla="*/ 12248682 w 12305788"/>
              <a:gd name="connsiteY3" fmla="*/ 1575739 h 4548809"/>
              <a:gd name="connsiteX4" fmla="*/ 11204161 w 12305788"/>
              <a:gd name="connsiteY4" fmla="*/ 4548809 h 4548809"/>
              <a:gd name="connsiteX5" fmla="*/ 9810283 w 12305788"/>
              <a:gd name="connsiteY5" fmla="*/ 2857968 h 4548809"/>
              <a:gd name="connsiteX6" fmla="*/ 4695449 w 12305788"/>
              <a:gd name="connsiteY6" fmla="*/ 4424682 h 4548809"/>
              <a:gd name="connsiteX7" fmla="*/ 425 w 12305788"/>
              <a:gd name="connsiteY7" fmla="*/ 3074037 h 4548809"/>
              <a:gd name="connsiteX8" fmla="*/ 9867 w 12305788"/>
              <a:gd name="connsiteY8" fmla="*/ 8725 h 4548809"/>
              <a:gd name="connsiteX0" fmla="*/ 9867 w 12305743"/>
              <a:gd name="connsiteY0" fmla="*/ 8725 h 4548809"/>
              <a:gd name="connsiteX1" fmla="*/ 1305651 w 12305743"/>
              <a:gd name="connsiteY1" fmla="*/ 21492 h 4548809"/>
              <a:gd name="connsiteX2" fmla="*/ 12305615 w 12305743"/>
              <a:gd name="connsiteY2" fmla="*/ 0 h 4548809"/>
              <a:gd name="connsiteX3" fmla="*/ 12239538 w 12305743"/>
              <a:gd name="connsiteY3" fmla="*/ 1575739 h 4548809"/>
              <a:gd name="connsiteX4" fmla="*/ 11204161 w 12305743"/>
              <a:gd name="connsiteY4" fmla="*/ 4548809 h 4548809"/>
              <a:gd name="connsiteX5" fmla="*/ 9810283 w 12305743"/>
              <a:gd name="connsiteY5" fmla="*/ 2857968 h 4548809"/>
              <a:gd name="connsiteX6" fmla="*/ 4695449 w 12305743"/>
              <a:gd name="connsiteY6" fmla="*/ 4424682 h 4548809"/>
              <a:gd name="connsiteX7" fmla="*/ 425 w 12305743"/>
              <a:gd name="connsiteY7" fmla="*/ 3074037 h 4548809"/>
              <a:gd name="connsiteX8" fmla="*/ 9867 w 12305743"/>
              <a:gd name="connsiteY8" fmla="*/ 8725 h 4548809"/>
              <a:gd name="connsiteX0" fmla="*/ 9867 w 12305743"/>
              <a:gd name="connsiteY0" fmla="*/ 8725 h 4548809"/>
              <a:gd name="connsiteX1" fmla="*/ 1305651 w 12305743"/>
              <a:gd name="connsiteY1" fmla="*/ 21492 h 4548809"/>
              <a:gd name="connsiteX2" fmla="*/ 12305615 w 12305743"/>
              <a:gd name="connsiteY2" fmla="*/ 0 h 4548809"/>
              <a:gd name="connsiteX3" fmla="*/ 12239538 w 12305743"/>
              <a:gd name="connsiteY3" fmla="*/ 1575739 h 4548809"/>
              <a:gd name="connsiteX4" fmla="*/ 11204161 w 12305743"/>
              <a:gd name="connsiteY4" fmla="*/ 4548809 h 4548809"/>
              <a:gd name="connsiteX5" fmla="*/ 9810283 w 12305743"/>
              <a:gd name="connsiteY5" fmla="*/ 2857968 h 4548809"/>
              <a:gd name="connsiteX6" fmla="*/ 4695449 w 12305743"/>
              <a:gd name="connsiteY6" fmla="*/ 4424682 h 4548809"/>
              <a:gd name="connsiteX7" fmla="*/ 425 w 12305743"/>
              <a:gd name="connsiteY7" fmla="*/ 3074037 h 4548809"/>
              <a:gd name="connsiteX8" fmla="*/ 9867 w 12305743"/>
              <a:gd name="connsiteY8" fmla="*/ 8725 h 454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5743" h="4548809">
                <a:moveTo>
                  <a:pt x="9867" y="8725"/>
                </a:moveTo>
                <a:cubicBezTo>
                  <a:pt x="317575" y="16787"/>
                  <a:pt x="-726622" y="19983"/>
                  <a:pt x="1305651" y="21492"/>
                </a:cubicBezTo>
                <a:lnTo>
                  <a:pt x="12305615" y="0"/>
                </a:lnTo>
                <a:cubicBezTo>
                  <a:pt x="12308034" y="646523"/>
                  <a:pt x="12275823" y="645011"/>
                  <a:pt x="12239538" y="1575739"/>
                </a:cubicBezTo>
                <a:cubicBezTo>
                  <a:pt x="11939637" y="2464739"/>
                  <a:pt x="11554983" y="3531675"/>
                  <a:pt x="11204161" y="4548809"/>
                </a:cubicBezTo>
                <a:cubicBezTo>
                  <a:pt x="10557670" y="3750749"/>
                  <a:pt x="10678116" y="3890107"/>
                  <a:pt x="9810283" y="2857968"/>
                </a:cubicBezTo>
                <a:cubicBezTo>
                  <a:pt x="8682191" y="3778908"/>
                  <a:pt x="6993365" y="4380645"/>
                  <a:pt x="4695449" y="4424682"/>
                </a:cubicBezTo>
                <a:cubicBezTo>
                  <a:pt x="2755673" y="4353890"/>
                  <a:pt x="791034" y="3668215"/>
                  <a:pt x="425" y="3074037"/>
                </a:cubicBezTo>
                <a:cubicBezTo>
                  <a:pt x="11033" y="2008645"/>
                  <a:pt x="-12091" y="381663"/>
                  <a:pt x="9867" y="8725"/>
                </a:cubicBezTo>
                <a:close/>
              </a:path>
            </a:pathLst>
          </a:custGeom>
        </p:spPr>
        <p:txBody>
          <a:bodyPr lIns="0" tIns="0" rIns="0" bIns="0">
            <a:noAutofit/>
          </a:bodyPr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3943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8116" y="5730428"/>
            <a:ext cx="10525125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58" y="6356350"/>
            <a:ext cx="3694384" cy="3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384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7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016" y="1821600"/>
            <a:ext cx="50040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6344230" y="1821600"/>
            <a:ext cx="50040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5016" y="1821600"/>
            <a:ext cx="5004000" cy="42732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Edit Master text styles                    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44230" y="1821600"/>
            <a:ext cx="5004000" cy="42732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1160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7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8"/>
          <p:cNvSpPr/>
          <p:nvPr userDrawn="1"/>
        </p:nvSpPr>
        <p:spPr>
          <a:xfrm>
            <a:off x="8244114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4539657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1821600"/>
            <a:ext cx="3109686" cy="42732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39657" y="1821600"/>
            <a:ext cx="3109686" cy="42732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244114" y="1821600"/>
            <a:ext cx="3109686" cy="42732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3825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0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1821600"/>
            <a:ext cx="2299886" cy="42732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573505" y="1821600"/>
            <a:ext cx="2299886" cy="42732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11810" y="1821600"/>
            <a:ext cx="2299886" cy="42732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7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8"/>
          <p:cNvSpPr/>
          <p:nvPr userDrawn="1"/>
        </p:nvSpPr>
        <p:spPr>
          <a:xfrm>
            <a:off x="6311810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3573505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11"/>
          <p:cNvSpPr/>
          <p:nvPr userDrawn="1"/>
        </p:nvSpPr>
        <p:spPr>
          <a:xfrm>
            <a:off x="9050115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050115" y="1821600"/>
            <a:ext cx="2299886" cy="42732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5308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0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39657" y="1821600"/>
            <a:ext cx="3110400" cy="2033952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412000" y="4057626"/>
            <a:ext cx="3110400" cy="2033952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244114" y="1821600"/>
            <a:ext cx="3110400" cy="2033952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8"/>
          <p:cNvSpPr/>
          <p:nvPr userDrawn="1"/>
        </p:nvSpPr>
        <p:spPr>
          <a:xfrm>
            <a:off x="8244114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4539657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1821600"/>
            <a:ext cx="3110400" cy="2033952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object 7"/>
          <p:cNvSpPr/>
          <p:nvPr userDrawn="1"/>
        </p:nvSpPr>
        <p:spPr>
          <a:xfrm>
            <a:off x="2707543" y="4057626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10"/>
          <p:cNvSpPr/>
          <p:nvPr userDrawn="1"/>
        </p:nvSpPr>
        <p:spPr>
          <a:xfrm>
            <a:off x="6412000" y="4057626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707543" y="4057626"/>
            <a:ext cx="3110400" cy="2033952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4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13099004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047">
          <p15:clr>
            <a:srgbClr val="FBAE40"/>
          </p15:clr>
        </p15:guide>
        <p15:guide id="2" orient="horz" pos="2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39657" y="1821600"/>
            <a:ext cx="3110400" cy="2033952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39657" y="4057626"/>
            <a:ext cx="3110400" cy="2033952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244114" y="1821600"/>
            <a:ext cx="3110400" cy="2033952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8"/>
          <p:cNvSpPr/>
          <p:nvPr userDrawn="1"/>
        </p:nvSpPr>
        <p:spPr>
          <a:xfrm>
            <a:off x="8244114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4539657" y="1821600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1821600"/>
            <a:ext cx="3110400" cy="2033952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object 7"/>
          <p:cNvSpPr/>
          <p:nvPr userDrawn="1"/>
        </p:nvSpPr>
        <p:spPr>
          <a:xfrm>
            <a:off x="835200" y="4057626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8"/>
          <p:cNvSpPr/>
          <p:nvPr userDrawn="1"/>
        </p:nvSpPr>
        <p:spPr>
          <a:xfrm>
            <a:off x="8244114" y="4057626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10"/>
          <p:cNvSpPr/>
          <p:nvPr userDrawn="1"/>
        </p:nvSpPr>
        <p:spPr>
          <a:xfrm>
            <a:off x="4539657" y="4057626"/>
            <a:ext cx="311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35200" y="4057626"/>
            <a:ext cx="3110400" cy="2033952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244114" y="4057626"/>
            <a:ext cx="3110400" cy="2033952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6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34713038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047" userDrawn="1">
          <p15:clr>
            <a:srgbClr val="FBAE40"/>
          </p15:clr>
        </p15:guide>
        <p15:guide id="2" orient="horz" pos="2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214058" y="4057578"/>
            <a:ext cx="2300400" cy="20340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952363" y="4057578"/>
            <a:ext cx="2300400" cy="20340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573505" y="1821600"/>
            <a:ext cx="2300400" cy="20340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1821600"/>
            <a:ext cx="2300400" cy="20340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51464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8"/>
          <p:cNvSpPr/>
          <p:nvPr userDrawn="1"/>
        </p:nvSpPr>
        <p:spPr>
          <a:xfrm>
            <a:off x="6317232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3584348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11"/>
          <p:cNvSpPr/>
          <p:nvPr userDrawn="1"/>
        </p:nvSpPr>
        <p:spPr>
          <a:xfrm>
            <a:off x="9050115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11810" y="1821600"/>
            <a:ext cx="2300400" cy="20340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050115" y="1821600"/>
            <a:ext cx="2300400" cy="20340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object 7"/>
          <p:cNvSpPr/>
          <p:nvPr userDrawn="1"/>
        </p:nvSpPr>
        <p:spPr>
          <a:xfrm>
            <a:off x="2230322" y="4057578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8"/>
          <p:cNvSpPr/>
          <p:nvPr userDrawn="1"/>
        </p:nvSpPr>
        <p:spPr>
          <a:xfrm>
            <a:off x="7696090" y="4057578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10"/>
          <p:cNvSpPr/>
          <p:nvPr userDrawn="1"/>
        </p:nvSpPr>
        <p:spPr>
          <a:xfrm>
            <a:off x="4963206" y="4057578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90668" y="4057578"/>
            <a:ext cx="2300400" cy="20340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3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9494708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07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5200" y="4057578"/>
            <a:ext cx="2300400" cy="20340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573505" y="4057578"/>
            <a:ext cx="2300400" cy="20340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573505" y="1821600"/>
            <a:ext cx="2300400" cy="20340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1821600"/>
            <a:ext cx="2300400" cy="20340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51464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8"/>
          <p:cNvSpPr/>
          <p:nvPr userDrawn="1"/>
        </p:nvSpPr>
        <p:spPr>
          <a:xfrm>
            <a:off x="6317232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3584348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11"/>
          <p:cNvSpPr/>
          <p:nvPr userDrawn="1"/>
        </p:nvSpPr>
        <p:spPr>
          <a:xfrm>
            <a:off x="9050115" y="1821600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11810" y="1821600"/>
            <a:ext cx="2300400" cy="20340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9050115" y="1821600"/>
            <a:ext cx="2300400" cy="20340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object 7"/>
          <p:cNvSpPr/>
          <p:nvPr userDrawn="1"/>
        </p:nvSpPr>
        <p:spPr>
          <a:xfrm>
            <a:off x="851464" y="4057578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8"/>
          <p:cNvSpPr/>
          <p:nvPr userDrawn="1"/>
        </p:nvSpPr>
        <p:spPr>
          <a:xfrm>
            <a:off x="6317232" y="4057578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10"/>
          <p:cNvSpPr/>
          <p:nvPr userDrawn="1"/>
        </p:nvSpPr>
        <p:spPr>
          <a:xfrm>
            <a:off x="3584348" y="4057578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11"/>
          <p:cNvSpPr/>
          <p:nvPr userDrawn="1"/>
        </p:nvSpPr>
        <p:spPr>
          <a:xfrm>
            <a:off x="9050115" y="4057578"/>
            <a:ext cx="2300400" cy="54501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rgbClr val="F8983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311810" y="4057578"/>
            <a:ext cx="2300400" cy="2034000"/>
          </a:xfrm>
          <a:ln>
            <a:solidFill>
              <a:srgbClr val="F26522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050115" y="4057578"/>
            <a:ext cx="2300400" cy="2034000"/>
          </a:xfrm>
          <a:ln>
            <a:solidFill>
              <a:schemeClr val="accent3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5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167300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076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50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oxes and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47874" y="2822487"/>
            <a:ext cx="50040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6344230" y="2822487"/>
            <a:ext cx="50040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2822487"/>
            <a:ext cx="5004000" cy="3087306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44230" y="2822487"/>
            <a:ext cx="5004000" cy="3087306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6138" y="1849568"/>
            <a:ext cx="9412287" cy="733425"/>
          </a:xfrm>
        </p:spPr>
        <p:txBody>
          <a:bodyPr>
            <a:normAutofit/>
          </a:bodyPr>
          <a:lstStyle>
            <a:lvl1pPr>
              <a:defRPr sz="1800"/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14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22487849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52">
          <p15:clr>
            <a:srgbClr val="FBAE40"/>
          </p15:clr>
        </p15:guide>
        <p15:guide id="2" orient="horz" pos="28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 and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2776769"/>
            <a:ext cx="31104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4541969" y="2776769"/>
            <a:ext cx="311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2822487"/>
            <a:ext cx="3088800" cy="3087306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41969" y="2822487"/>
            <a:ext cx="3088800" cy="3087306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6138" y="1849568"/>
            <a:ext cx="9412287" cy="733425"/>
          </a:xfrm>
        </p:spPr>
        <p:txBody>
          <a:bodyPr>
            <a:normAutofit/>
          </a:bodyPr>
          <a:lstStyle>
            <a:lvl1pPr>
              <a:defRPr sz="1800"/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bject 7"/>
          <p:cNvSpPr/>
          <p:nvPr userDrawn="1"/>
        </p:nvSpPr>
        <p:spPr>
          <a:xfrm>
            <a:off x="8243400" y="2776769"/>
            <a:ext cx="31104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243400" y="2822487"/>
            <a:ext cx="3088800" cy="3087306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16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8232885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52">
          <p15:clr>
            <a:srgbClr val="FBAE40"/>
          </p15:clr>
        </p15:guide>
        <p15:guide id="2" orient="horz" pos="2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oxes and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2776769"/>
            <a:ext cx="50040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6344230" y="2776769"/>
            <a:ext cx="50040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2822487"/>
            <a:ext cx="50040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44230" y="2822487"/>
            <a:ext cx="50040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6138" y="1849568"/>
            <a:ext cx="9412287" cy="733425"/>
          </a:xfrm>
        </p:spPr>
        <p:txBody>
          <a:bodyPr>
            <a:normAutofit/>
          </a:bodyPr>
          <a:lstStyle>
            <a:lvl1pPr>
              <a:defRPr sz="1800"/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object 7"/>
          <p:cNvSpPr/>
          <p:nvPr userDrawn="1"/>
        </p:nvSpPr>
        <p:spPr>
          <a:xfrm>
            <a:off x="835200" y="4464323"/>
            <a:ext cx="50040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10"/>
          <p:cNvSpPr/>
          <p:nvPr userDrawn="1"/>
        </p:nvSpPr>
        <p:spPr>
          <a:xfrm>
            <a:off x="6344230" y="4464323"/>
            <a:ext cx="50040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5200" y="4494459"/>
            <a:ext cx="50040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344230" y="4494459"/>
            <a:ext cx="50040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19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0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621198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52">
          <p15:clr>
            <a:srgbClr val="FBAE40"/>
          </p15:clr>
        </p15:guide>
        <p15:guide id="2" orient="horz" pos="2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11339" y="-12700"/>
            <a:ext cx="12223750" cy="4655606"/>
          </a:xfrm>
          <a:custGeom>
            <a:avLst/>
            <a:gdLst>
              <a:gd name="T0" fmla="*/ 1490 w 3939"/>
              <a:gd name="T1" fmla="*/ 1408 h 1464"/>
              <a:gd name="T2" fmla="*/ 0 w 3939"/>
              <a:gd name="T3" fmla="*/ 981 h 1464"/>
              <a:gd name="T4" fmla="*/ 1 w 3939"/>
              <a:gd name="T5" fmla="*/ 0 h 1464"/>
              <a:gd name="T6" fmla="*/ 3939 w 3939"/>
              <a:gd name="T7" fmla="*/ 3 h 1464"/>
              <a:gd name="T8" fmla="*/ 3939 w 3939"/>
              <a:gd name="T9" fmla="*/ 477 h 1464"/>
              <a:gd name="T10" fmla="*/ 3597 w 3939"/>
              <a:gd name="T11" fmla="*/ 1451 h 1464"/>
              <a:gd name="T12" fmla="*/ 3154 w 3939"/>
              <a:gd name="T13" fmla="*/ 906 h 1464"/>
              <a:gd name="T14" fmla="*/ 3154 w 3939"/>
              <a:gd name="T15" fmla="*/ 906 h 1464"/>
              <a:gd name="T16" fmla="*/ 3154 w 3939"/>
              <a:gd name="T17" fmla="*/ 906 h 1464"/>
              <a:gd name="T18" fmla="*/ 1504 w 3939"/>
              <a:gd name="T19" fmla="*/ 1407 h 1464"/>
              <a:gd name="T20" fmla="*/ 1490 w 3939"/>
              <a:gd name="T21" fmla="*/ 1408 h 1464"/>
              <a:gd name="connsiteX0" fmla="*/ 3783 w 10000"/>
              <a:gd name="connsiteY0" fmla="*/ 9617 h 9911"/>
              <a:gd name="connsiteX1" fmla="*/ 0 w 10000"/>
              <a:gd name="connsiteY1" fmla="*/ 6701 h 9911"/>
              <a:gd name="connsiteX2" fmla="*/ 3 w 10000"/>
              <a:gd name="connsiteY2" fmla="*/ 0 h 9911"/>
              <a:gd name="connsiteX3" fmla="*/ 10000 w 10000"/>
              <a:gd name="connsiteY3" fmla="*/ 20 h 9911"/>
              <a:gd name="connsiteX4" fmla="*/ 10000 w 10000"/>
              <a:gd name="connsiteY4" fmla="*/ 3258 h 9911"/>
              <a:gd name="connsiteX5" fmla="*/ 9132 w 10000"/>
              <a:gd name="connsiteY5" fmla="*/ 9911 h 9911"/>
              <a:gd name="connsiteX6" fmla="*/ 8007 w 10000"/>
              <a:gd name="connsiteY6" fmla="*/ 6189 h 9911"/>
              <a:gd name="connsiteX7" fmla="*/ 8007 w 10000"/>
              <a:gd name="connsiteY7" fmla="*/ 6189 h 9911"/>
              <a:gd name="connsiteX8" fmla="*/ 8007 w 10000"/>
              <a:gd name="connsiteY8" fmla="*/ 6189 h 9911"/>
              <a:gd name="connsiteX9" fmla="*/ 3818 w 10000"/>
              <a:gd name="connsiteY9" fmla="*/ 9611 h 9911"/>
              <a:gd name="connsiteX10" fmla="*/ 3783 w 10000"/>
              <a:gd name="connsiteY10" fmla="*/ 9617 h 9911"/>
              <a:gd name="connsiteX0" fmla="*/ 3783 w 10000"/>
              <a:gd name="connsiteY0" fmla="*/ 9703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783 w 10000"/>
              <a:gd name="connsiteY10" fmla="*/ 9703 h 10000"/>
              <a:gd name="connsiteX0" fmla="*/ 3783 w 10000"/>
              <a:gd name="connsiteY0" fmla="*/ 9703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783 w 10000"/>
              <a:gd name="connsiteY10" fmla="*/ 9703 h 10000"/>
              <a:gd name="connsiteX0" fmla="*/ 3540 w 10000"/>
              <a:gd name="connsiteY0" fmla="*/ 9654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40 w 10000"/>
              <a:gd name="connsiteY10" fmla="*/ 9654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4053 w 10000"/>
              <a:gd name="connsiteY0" fmla="*/ 9697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4053" y="9697"/>
                </a:moveTo>
                <a:cubicBezTo>
                  <a:pt x="2719" y="9783"/>
                  <a:pt x="675" y="8377"/>
                  <a:pt x="0" y="6761"/>
                </a:cubicBezTo>
                <a:cubicBezTo>
                  <a:pt x="1" y="4507"/>
                  <a:pt x="2" y="2254"/>
                  <a:pt x="3" y="0"/>
                </a:cubicBezTo>
                <a:lnTo>
                  <a:pt x="10000" y="20"/>
                </a:lnTo>
                <a:lnTo>
                  <a:pt x="10000" y="3287"/>
                </a:lnTo>
                <a:cubicBezTo>
                  <a:pt x="9711" y="5525"/>
                  <a:pt x="9421" y="7762"/>
                  <a:pt x="9132" y="10000"/>
                </a:cubicBezTo>
                <a:lnTo>
                  <a:pt x="8007" y="6245"/>
                </a:lnTo>
                <a:lnTo>
                  <a:pt x="8007" y="6245"/>
                </a:lnTo>
                <a:lnTo>
                  <a:pt x="8007" y="6245"/>
                </a:lnTo>
                <a:cubicBezTo>
                  <a:pt x="8007" y="6245"/>
                  <a:pt x="6710" y="9498"/>
                  <a:pt x="4053" y="9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2398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48116" y="1620597"/>
            <a:ext cx="10525125" cy="444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166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048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oxes and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28224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9"/>
          <p:cNvSpPr/>
          <p:nvPr userDrawn="1"/>
        </p:nvSpPr>
        <p:spPr>
          <a:xfrm>
            <a:off x="8269170" y="28224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4541969" y="28224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2822400"/>
            <a:ext cx="30888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41969" y="2822400"/>
            <a:ext cx="30888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69170" y="2822400"/>
            <a:ext cx="30888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6138" y="1849568"/>
            <a:ext cx="9412287" cy="733425"/>
          </a:xfrm>
        </p:spPr>
        <p:txBody>
          <a:bodyPr>
            <a:normAutofit/>
          </a:bodyPr>
          <a:lstStyle>
            <a:lvl1pPr>
              <a:defRPr sz="1800"/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object 7"/>
          <p:cNvSpPr/>
          <p:nvPr userDrawn="1"/>
        </p:nvSpPr>
        <p:spPr>
          <a:xfrm>
            <a:off x="2707544" y="44640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10"/>
          <p:cNvSpPr/>
          <p:nvPr userDrawn="1"/>
        </p:nvSpPr>
        <p:spPr>
          <a:xfrm>
            <a:off x="6414313" y="44640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707544" y="4464000"/>
            <a:ext cx="30888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414313" y="4464000"/>
            <a:ext cx="30888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0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41025435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52">
          <p15:clr>
            <a:srgbClr val="FBAE40"/>
          </p15:clr>
        </p15:guide>
        <p15:guide id="2" orient="horz" pos="281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boxes and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28224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9"/>
          <p:cNvSpPr/>
          <p:nvPr userDrawn="1"/>
        </p:nvSpPr>
        <p:spPr>
          <a:xfrm>
            <a:off x="8269170" y="28224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4541969" y="28224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2822400"/>
            <a:ext cx="30888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41969" y="2822400"/>
            <a:ext cx="30888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69170" y="2822400"/>
            <a:ext cx="30888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6138" y="1849568"/>
            <a:ext cx="9412287" cy="733425"/>
          </a:xfrm>
        </p:spPr>
        <p:txBody>
          <a:bodyPr>
            <a:normAutofit/>
          </a:bodyPr>
          <a:lstStyle>
            <a:lvl1pPr>
              <a:defRPr sz="1800"/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object 7"/>
          <p:cNvSpPr/>
          <p:nvPr userDrawn="1"/>
        </p:nvSpPr>
        <p:spPr>
          <a:xfrm>
            <a:off x="835200" y="44640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9"/>
          <p:cNvSpPr/>
          <p:nvPr userDrawn="1"/>
        </p:nvSpPr>
        <p:spPr>
          <a:xfrm>
            <a:off x="8269170" y="44640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10"/>
          <p:cNvSpPr/>
          <p:nvPr userDrawn="1"/>
        </p:nvSpPr>
        <p:spPr>
          <a:xfrm>
            <a:off x="4541969" y="4464000"/>
            <a:ext cx="30888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5200" y="4464000"/>
            <a:ext cx="30888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41969" y="4464000"/>
            <a:ext cx="30888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8269170" y="4464000"/>
            <a:ext cx="30888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3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28415489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52">
          <p15:clr>
            <a:srgbClr val="FBAE40"/>
          </p15:clr>
        </p15:guide>
        <p15:guide id="2" orient="horz" pos="281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boxes and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28224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9"/>
          <p:cNvSpPr/>
          <p:nvPr userDrawn="1"/>
        </p:nvSpPr>
        <p:spPr>
          <a:xfrm>
            <a:off x="6304018" y="28224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3569609" y="28224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2822400"/>
            <a:ext cx="23004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569609" y="2822400"/>
            <a:ext cx="23004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304018" y="2822400"/>
            <a:ext cx="23004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6138" y="1849568"/>
            <a:ext cx="9412287" cy="733425"/>
          </a:xfrm>
        </p:spPr>
        <p:txBody>
          <a:bodyPr>
            <a:normAutofit/>
          </a:bodyPr>
          <a:lstStyle>
            <a:lvl1pPr>
              <a:defRPr sz="1800"/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object 7"/>
          <p:cNvSpPr/>
          <p:nvPr userDrawn="1"/>
        </p:nvSpPr>
        <p:spPr>
          <a:xfrm>
            <a:off x="2199545" y="44640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9"/>
          <p:cNvSpPr/>
          <p:nvPr userDrawn="1"/>
        </p:nvSpPr>
        <p:spPr>
          <a:xfrm>
            <a:off x="7668363" y="44640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10"/>
          <p:cNvSpPr/>
          <p:nvPr userDrawn="1"/>
        </p:nvSpPr>
        <p:spPr>
          <a:xfrm>
            <a:off x="4933954" y="44640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2199545" y="4464000"/>
            <a:ext cx="23004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933954" y="4464000"/>
            <a:ext cx="23004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668363" y="4464000"/>
            <a:ext cx="23004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object 9"/>
          <p:cNvSpPr/>
          <p:nvPr userDrawn="1"/>
        </p:nvSpPr>
        <p:spPr>
          <a:xfrm>
            <a:off x="9038427" y="28224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038427" y="2822400"/>
            <a:ext cx="23004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5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6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6148251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52">
          <p15:clr>
            <a:srgbClr val="FBAE40"/>
          </p15:clr>
        </p15:guide>
        <p15:guide id="2" orient="horz" pos="281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boxes and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7"/>
          <p:cNvSpPr/>
          <p:nvPr userDrawn="1"/>
        </p:nvSpPr>
        <p:spPr>
          <a:xfrm>
            <a:off x="835200" y="28224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9"/>
          <p:cNvSpPr/>
          <p:nvPr userDrawn="1"/>
        </p:nvSpPr>
        <p:spPr>
          <a:xfrm>
            <a:off x="6304018" y="28224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10"/>
          <p:cNvSpPr/>
          <p:nvPr userDrawn="1"/>
        </p:nvSpPr>
        <p:spPr>
          <a:xfrm>
            <a:off x="3569609" y="28224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200" y="2822400"/>
            <a:ext cx="23004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569609" y="2822400"/>
            <a:ext cx="23004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304018" y="2822400"/>
            <a:ext cx="23004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6138" y="1849568"/>
            <a:ext cx="9412287" cy="733425"/>
          </a:xfrm>
        </p:spPr>
        <p:txBody>
          <a:bodyPr>
            <a:normAutofit/>
          </a:bodyPr>
          <a:lstStyle>
            <a:lvl1pPr>
              <a:defRPr sz="1800"/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object 7"/>
          <p:cNvSpPr/>
          <p:nvPr userDrawn="1"/>
        </p:nvSpPr>
        <p:spPr>
          <a:xfrm>
            <a:off x="835200" y="44640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80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9"/>
          <p:cNvSpPr/>
          <p:nvPr userDrawn="1"/>
        </p:nvSpPr>
        <p:spPr>
          <a:xfrm>
            <a:off x="6304018" y="44640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10"/>
          <p:cNvSpPr/>
          <p:nvPr userDrawn="1"/>
        </p:nvSpPr>
        <p:spPr>
          <a:xfrm>
            <a:off x="3569609" y="44640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35200" y="4464000"/>
            <a:ext cx="23004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3569609" y="4464000"/>
            <a:ext cx="23004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304018" y="4464000"/>
            <a:ext cx="2300400" cy="1415334"/>
          </a:xfrm>
          <a:ln>
            <a:solidFill>
              <a:schemeClr val="accent5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object 9"/>
          <p:cNvSpPr/>
          <p:nvPr userDrawn="1"/>
        </p:nvSpPr>
        <p:spPr>
          <a:xfrm>
            <a:off x="9038427" y="28224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038427" y="2822400"/>
            <a:ext cx="23004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object 9"/>
          <p:cNvSpPr/>
          <p:nvPr userDrawn="1"/>
        </p:nvSpPr>
        <p:spPr>
          <a:xfrm>
            <a:off x="9038427" y="4464000"/>
            <a:ext cx="2300400" cy="61682"/>
          </a:xfrm>
          <a:custGeom>
            <a:avLst/>
            <a:gdLst/>
            <a:ahLst/>
            <a:cxnLst/>
            <a:rect l="l" t="t" r="r" b="b"/>
            <a:pathLst>
              <a:path w="1198879" h="2237740">
                <a:moveTo>
                  <a:pt x="0" y="2237486"/>
                </a:moveTo>
                <a:lnTo>
                  <a:pt x="1198283" y="2237486"/>
                </a:lnTo>
                <a:lnTo>
                  <a:pt x="1198283" y="0"/>
                </a:lnTo>
                <a:lnTo>
                  <a:pt x="0" y="0"/>
                </a:lnTo>
                <a:lnTo>
                  <a:pt x="0" y="2237486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9038427" y="4464000"/>
            <a:ext cx="2300400" cy="1415334"/>
          </a:xfrm>
          <a:ln>
            <a:solidFill>
              <a:schemeClr val="accent1"/>
            </a:solidFill>
          </a:ln>
        </p:spPr>
        <p:txBody>
          <a:bodyPr lIns="72000" tIns="108000" rIns="72000" bIns="72000" anchor="ctr" anchorCtr="0"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7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40557450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752">
          <p15:clr>
            <a:srgbClr val="FBAE40"/>
          </p15:clr>
        </p15:guide>
        <p15:guide id="2" orient="horz" pos="281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 and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8" y="530361"/>
            <a:ext cx="9964432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8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9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bject 16"/>
          <p:cNvSpPr/>
          <p:nvPr userDrawn="1"/>
        </p:nvSpPr>
        <p:spPr>
          <a:xfrm>
            <a:off x="962025" y="3295635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62038" y="3299912"/>
            <a:ext cx="5010948" cy="412933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43757" y="1820996"/>
            <a:ext cx="9412287" cy="733425"/>
          </a:xfrm>
        </p:spPr>
        <p:txBody>
          <a:bodyPr>
            <a:normAutofit/>
          </a:bodyPr>
          <a:lstStyle>
            <a:lvl1pPr>
              <a:defRPr sz="1800"/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object 16"/>
          <p:cNvSpPr/>
          <p:nvPr userDrawn="1"/>
        </p:nvSpPr>
        <p:spPr>
          <a:xfrm>
            <a:off x="962025" y="3819025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062038" y="3825240"/>
            <a:ext cx="5010948" cy="411480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object 16"/>
          <p:cNvSpPr/>
          <p:nvPr userDrawn="1"/>
        </p:nvSpPr>
        <p:spPr>
          <a:xfrm>
            <a:off x="962025" y="4345074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062038" y="4351020"/>
            <a:ext cx="5010948" cy="414020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object 16"/>
          <p:cNvSpPr/>
          <p:nvPr userDrawn="1"/>
        </p:nvSpPr>
        <p:spPr>
          <a:xfrm>
            <a:off x="6233705" y="4345074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333718" y="4351020"/>
            <a:ext cx="5010948" cy="414020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object 16"/>
          <p:cNvSpPr/>
          <p:nvPr userDrawn="1"/>
        </p:nvSpPr>
        <p:spPr>
          <a:xfrm>
            <a:off x="6233705" y="3819025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6333718" y="3825240"/>
            <a:ext cx="5010948" cy="411480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object 16"/>
          <p:cNvSpPr/>
          <p:nvPr userDrawn="1"/>
        </p:nvSpPr>
        <p:spPr>
          <a:xfrm>
            <a:off x="6233705" y="3295635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333718" y="3299912"/>
            <a:ext cx="5010948" cy="412933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object 16"/>
          <p:cNvSpPr/>
          <p:nvPr userDrawn="1"/>
        </p:nvSpPr>
        <p:spPr>
          <a:xfrm>
            <a:off x="6233705" y="5390271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6333718" y="5394548"/>
            <a:ext cx="5010948" cy="413797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bject 16"/>
          <p:cNvSpPr/>
          <p:nvPr userDrawn="1"/>
        </p:nvSpPr>
        <p:spPr>
          <a:xfrm>
            <a:off x="6233705" y="4867925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333718" y="4874184"/>
            <a:ext cx="5010948" cy="411342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object 16"/>
          <p:cNvSpPr/>
          <p:nvPr userDrawn="1"/>
        </p:nvSpPr>
        <p:spPr>
          <a:xfrm>
            <a:off x="962025" y="4867925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1062038" y="4874260"/>
            <a:ext cx="5010948" cy="411480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object 16"/>
          <p:cNvSpPr/>
          <p:nvPr userDrawn="1"/>
        </p:nvSpPr>
        <p:spPr>
          <a:xfrm>
            <a:off x="962025" y="5390271"/>
            <a:ext cx="256924" cy="423861"/>
          </a:xfrm>
          <a:custGeom>
            <a:avLst/>
            <a:gdLst/>
            <a:ahLst/>
            <a:cxnLst/>
            <a:rect l="l" t="t" r="r" b="b"/>
            <a:pathLst>
              <a:path w="299085" h="457200">
                <a:moveTo>
                  <a:pt x="171424" y="0"/>
                </a:moveTo>
                <a:lnTo>
                  <a:pt x="0" y="0"/>
                </a:lnTo>
                <a:lnTo>
                  <a:pt x="81876" y="227533"/>
                </a:lnTo>
                <a:lnTo>
                  <a:pt x="0" y="457200"/>
                </a:lnTo>
                <a:lnTo>
                  <a:pt x="171424" y="457200"/>
                </a:lnTo>
                <a:lnTo>
                  <a:pt x="298665" y="228600"/>
                </a:lnTo>
                <a:lnTo>
                  <a:pt x="17142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1062038" y="5394548"/>
            <a:ext cx="5010948" cy="413797"/>
          </a:xfrm>
          <a:ln>
            <a:solidFill>
              <a:schemeClr val="accent5"/>
            </a:solidFill>
          </a:ln>
        </p:spPr>
        <p:txBody>
          <a:bodyPr lIns="216000" tIns="72000" rIns="72000" bIns="72000" anchor="ctr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6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27149171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0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2754877"/>
            <a:ext cx="1278000" cy="5832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8" name="Text Placeholder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3026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9" name="Text Placeholder 79"/>
          <p:cNvSpPr>
            <a:spLocks noGrp="1"/>
          </p:cNvSpPr>
          <p:nvPr>
            <p:ph type="body" sz="quarter" idx="33" hasCustomPrompt="1"/>
          </p:nvPr>
        </p:nvSpPr>
        <p:spPr>
          <a:xfrm>
            <a:off x="9270069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0" name="Text Placeholder 79"/>
          <p:cNvSpPr>
            <a:spLocks noGrp="1"/>
          </p:cNvSpPr>
          <p:nvPr>
            <p:ph type="body" sz="quarter" idx="34" hasCustomPrompt="1"/>
          </p:nvPr>
        </p:nvSpPr>
        <p:spPr>
          <a:xfrm>
            <a:off x="737029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549028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361027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3" name="Text Placeholder 79"/>
          <p:cNvSpPr>
            <a:spLocks noGrp="1"/>
          </p:cNvSpPr>
          <p:nvPr>
            <p:ph type="body" sz="quarter" idx="37" hasCustomPrompt="1"/>
          </p:nvPr>
        </p:nvSpPr>
        <p:spPr>
          <a:xfrm>
            <a:off x="1730261" y="593138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7" name="Text Placeholder 79"/>
          <p:cNvSpPr>
            <a:spLocks noGrp="1"/>
          </p:cNvSpPr>
          <p:nvPr>
            <p:ph type="body" sz="quarter" idx="41" hasCustomPrompt="1"/>
          </p:nvPr>
        </p:nvSpPr>
        <p:spPr>
          <a:xfrm>
            <a:off x="3610271" y="593138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4" name="Text Placeholder 79"/>
          <p:cNvSpPr>
            <a:spLocks noGrp="1"/>
          </p:cNvSpPr>
          <p:nvPr>
            <p:ph type="body" sz="quarter" idx="42" hasCustomPrompt="1"/>
          </p:nvPr>
        </p:nvSpPr>
        <p:spPr>
          <a:xfrm>
            <a:off x="9270069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5" name="Text Placeholder 79"/>
          <p:cNvSpPr>
            <a:spLocks noGrp="1"/>
          </p:cNvSpPr>
          <p:nvPr>
            <p:ph type="body" sz="quarter" idx="43" hasCustomPrompt="1"/>
          </p:nvPr>
        </p:nvSpPr>
        <p:spPr>
          <a:xfrm>
            <a:off x="7370291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6" name="Text Placeholder 79"/>
          <p:cNvSpPr>
            <a:spLocks noGrp="1"/>
          </p:cNvSpPr>
          <p:nvPr>
            <p:ph type="body" sz="quarter" idx="44" hasCustomPrompt="1"/>
          </p:nvPr>
        </p:nvSpPr>
        <p:spPr>
          <a:xfrm>
            <a:off x="5490281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2" name="Picture Placeholder 5"/>
          <p:cNvSpPr>
            <a:spLocks noGrp="1" noChangeAspect="1"/>
          </p:cNvSpPr>
          <p:nvPr>
            <p:ph type="pic" sz="quarter" idx="50"/>
          </p:nvPr>
        </p:nvSpPr>
        <p:spPr>
          <a:xfrm>
            <a:off x="1882775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3764712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5646649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Picture Placeholder 5"/>
          <p:cNvSpPr>
            <a:spLocks noGrp="1" noChangeAspect="1"/>
          </p:cNvSpPr>
          <p:nvPr>
            <p:ph type="pic" sz="quarter" idx="53"/>
          </p:nvPr>
        </p:nvSpPr>
        <p:spPr>
          <a:xfrm>
            <a:off x="7528586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Picture Placeholder 5"/>
          <p:cNvSpPr>
            <a:spLocks noGrp="1" noChangeAspect="1"/>
          </p:cNvSpPr>
          <p:nvPr>
            <p:ph type="pic" sz="quarter" idx="54"/>
          </p:nvPr>
        </p:nvSpPr>
        <p:spPr>
          <a:xfrm>
            <a:off x="9410523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9" name="Picture Placeholder 5"/>
          <p:cNvSpPr>
            <a:spLocks noGrp="1" noChangeAspect="1"/>
          </p:cNvSpPr>
          <p:nvPr>
            <p:ph type="pic" sz="quarter" idx="55"/>
          </p:nvPr>
        </p:nvSpPr>
        <p:spPr>
          <a:xfrm>
            <a:off x="1882775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2" name="Picture Placeholder 5"/>
          <p:cNvSpPr>
            <a:spLocks noGrp="1" noChangeAspect="1"/>
          </p:cNvSpPr>
          <p:nvPr>
            <p:ph type="pic" sz="quarter" idx="56"/>
          </p:nvPr>
        </p:nvSpPr>
        <p:spPr>
          <a:xfrm>
            <a:off x="3764712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3" name="Picture Placeholder 5"/>
          <p:cNvSpPr>
            <a:spLocks noGrp="1" noChangeAspect="1"/>
          </p:cNvSpPr>
          <p:nvPr>
            <p:ph type="pic" sz="quarter" idx="57"/>
          </p:nvPr>
        </p:nvSpPr>
        <p:spPr>
          <a:xfrm>
            <a:off x="5646649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4" name="Picture Placeholder 5"/>
          <p:cNvSpPr>
            <a:spLocks noGrp="1" noChangeAspect="1"/>
          </p:cNvSpPr>
          <p:nvPr>
            <p:ph type="pic" sz="quarter" idx="58"/>
          </p:nvPr>
        </p:nvSpPr>
        <p:spPr>
          <a:xfrm>
            <a:off x="7528586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4" name="Picture Placeholder 5"/>
          <p:cNvSpPr>
            <a:spLocks noGrp="1" noChangeAspect="1"/>
          </p:cNvSpPr>
          <p:nvPr>
            <p:ph type="pic" sz="quarter" idx="59"/>
          </p:nvPr>
        </p:nvSpPr>
        <p:spPr>
          <a:xfrm>
            <a:off x="9410523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42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3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6226966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8" name="Text Placeholder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3026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9" name="Text Placeholder 79"/>
          <p:cNvSpPr>
            <a:spLocks noGrp="1"/>
          </p:cNvSpPr>
          <p:nvPr>
            <p:ph type="body" sz="quarter" idx="33" hasCustomPrompt="1"/>
          </p:nvPr>
        </p:nvSpPr>
        <p:spPr>
          <a:xfrm>
            <a:off x="9270069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0" name="Text Placeholder 79"/>
          <p:cNvSpPr>
            <a:spLocks noGrp="1"/>
          </p:cNvSpPr>
          <p:nvPr>
            <p:ph type="body" sz="quarter" idx="34" hasCustomPrompt="1"/>
          </p:nvPr>
        </p:nvSpPr>
        <p:spPr>
          <a:xfrm>
            <a:off x="737029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549028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361027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3" name="Text Placeholder 79"/>
          <p:cNvSpPr>
            <a:spLocks noGrp="1"/>
          </p:cNvSpPr>
          <p:nvPr>
            <p:ph type="body" sz="quarter" idx="37" hasCustomPrompt="1"/>
          </p:nvPr>
        </p:nvSpPr>
        <p:spPr>
          <a:xfrm>
            <a:off x="2671649" y="593138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7" name="Text Placeholder 79"/>
          <p:cNvSpPr>
            <a:spLocks noGrp="1"/>
          </p:cNvSpPr>
          <p:nvPr>
            <p:ph type="body" sz="quarter" idx="41" hasCustomPrompt="1"/>
          </p:nvPr>
        </p:nvSpPr>
        <p:spPr>
          <a:xfrm>
            <a:off x="4551659" y="593138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5" name="Text Placeholder 79"/>
          <p:cNvSpPr>
            <a:spLocks noGrp="1"/>
          </p:cNvSpPr>
          <p:nvPr>
            <p:ph type="body" sz="quarter" idx="43" hasCustomPrompt="1"/>
          </p:nvPr>
        </p:nvSpPr>
        <p:spPr>
          <a:xfrm>
            <a:off x="8311679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6" name="Text Placeholder 79"/>
          <p:cNvSpPr>
            <a:spLocks noGrp="1"/>
          </p:cNvSpPr>
          <p:nvPr>
            <p:ph type="body" sz="quarter" idx="44" hasCustomPrompt="1"/>
          </p:nvPr>
        </p:nvSpPr>
        <p:spPr>
          <a:xfrm>
            <a:off x="6431669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2" name="Picture Placeholder 5"/>
          <p:cNvSpPr>
            <a:spLocks noGrp="1" noChangeAspect="1"/>
          </p:cNvSpPr>
          <p:nvPr>
            <p:ph type="pic" sz="quarter" idx="50"/>
          </p:nvPr>
        </p:nvSpPr>
        <p:spPr>
          <a:xfrm>
            <a:off x="1882775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3764712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5646649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Picture Placeholder 5"/>
          <p:cNvSpPr>
            <a:spLocks noGrp="1" noChangeAspect="1"/>
          </p:cNvSpPr>
          <p:nvPr>
            <p:ph type="pic" sz="quarter" idx="53"/>
          </p:nvPr>
        </p:nvSpPr>
        <p:spPr>
          <a:xfrm>
            <a:off x="7528586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Picture Placeholder 5"/>
          <p:cNvSpPr>
            <a:spLocks noGrp="1" noChangeAspect="1"/>
          </p:cNvSpPr>
          <p:nvPr>
            <p:ph type="pic" sz="quarter" idx="54"/>
          </p:nvPr>
        </p:nvSpPr>
        <p:spPr>
          <a:xfrm>
            <a:off x="9410523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9" name="Picture Placeholder 5"/>
          <p:cNvSpPr>
            <a:spLocks noGrp="1" noChangeAspect="1"/>
          </p:cNvSpPr>
          <p:nvPr>
            <p:ph type="pic" sz="quarter" idx="55"/>
          </p:nvPr>
        </p:nvSpPr>
        <p:spPr>
          <a:xfrm>
            <a:off x="2824163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2" name="Picture Placeholder 5"/>
          <p:cNvSpPr>
            <a:spLocks noGrp="1" noChangeAspect="1"/>
          </p:cNvSpPr>
          <p:nvPr>
            <p:ph type="pic" sz="quarter" idx="56"/>
          </p:nvPr>
        </p:nvSpPr>
        <p:spPr>
          <a:xfrm>
            <a:off x="4706100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3" name="Picture Placeholder 5"/>
          <p:cNvSpPr>
            <a:spLocks noGrp="1" noChangeAspect="1"/>
          </p:cNvSpPr>
          <p:nvPr>
            <p:ph type="pic" sz="quarter" idx="57"/>
          </p:nvPr>
        </p:nvSpPr>
        <p:spPr>
          <a:xfrm>
            <a:off x="6588037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4" name="Picture Placeholder 5"/>
          <p:cNvSpPr>
            <a:spLocks noGrp="1" noChangeAspect="1"/>
          </p:cNvSpPr>
          <p:nvPr>
            <p:ph type="pic" sz="quarter" idx="58"/>
          </p:nvPr>
        </p:nvSpPr>
        <p:spPr>
          <a:xfrm>
            <a:off x="8469974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41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14921427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8" name="Text Placeholder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3026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9" name="Text Placeholder 79"/>
          <p:cNvSpPr>
            <a:spLocks noGrp="1"/>
          </p:cNvSpPr>
          <p:nvPr>
            <p:ph type="body" sz="quarter" idx="33" hasCustomPrompt="1"/>
          </p:nvPr>
        </p:nvSpPr>
        <p:spPr>
          <a:xfrm>
            <a:off x="9270069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0" name="Text Placeholder 79"/>
          <p:cNvSpPr>
            <a:spLocks noGrp="1"/>
          </p:cNvSpPr>
          <p:nvPr>
            <p:ph type="body" sz="quarter" idx="34" hasCustomPrompt="1"/>
          </p:nvPr>
        </p:nvSpPr>
        <p:spPr>
          <a:xfrm>
            <a:off x="737029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549028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361027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7" name="Text Placeholder 79"/>
          <p:cNvSpPr>
            <a:spLocks noGrp="1"/>
          </p:cNvSpPr>
          <p:nvPr>
            <p:ph type="body" sz="quarter" idx="41" hasCustomPrompt="1"/>
          </p:nvPr>
        </p:nvSpPr>
        <p:spPr>
          <a:xfrm>
            <a:off x="3610271" y="593138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5" name="Text Placeholder 79"/>
          <p:cNvSpPr>
            <a:spLocks noGrp="1"/>
          </p:cNvSpPr>
          <p:nvPr>
            <p:ph type="body" sz="quarter" idx="43" hasCustomPrompt="1"/>
          </p:nvPr>
        </p:nvSpPr>
        <p:spPr>
          <a:xfrm>
            <a:off x="7370291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6" name="Text Placeholder 79"/>
          <p:cNvSpPr>
            <a:spLocks noGrp="1"/>
          </p:cNvSpPr>
          <p:nvPr>
            <p:ph type="body" sz="quarter" idx="44" hasCustomPrompt="1"/>
          </p:nvPr>
        </p:nvSpPr>
        <p:spPr>
          <a:xfrm>
            <a:off x="5490281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2" name="Picture Placeholder 5"/>
          <p:cNvSpPr>
            <a:spLocks noGrp="1" noChangeAspect="1"/>
          </p:cNvSpPr>
          <p:nvPr>
            <p:ph type="pic" sz="quarter" idx="50"/>
          </p:nvPr>
        </p:nvSpPr>
        <p:spPr>
          <a:xfrm>
            <a:off x="1882775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3764712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5646649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Picture Placeholder 5"/>
          <p:cNvSpPr>
            <a:spLocks noGrp="1" noChangeAspect="1"/>
          </p:cNvSpPr>
          <p:nvPr>
            <p:ph type="pic" sz="quarter" idx="53"/>
          </p:nvPr>
        </p:nvSpPr>
        <p:spPr>
          <a:xfrm>
            <a:off x="7528586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Picture Placeholder 5"/>
          <p:cNvSpPr>
            <a:spLocks noGrp="1" noChangeAspect="1"/>
          </p:cNvSpPr>
          <p:nvPr>
            <p:ph type="pic" sz="quarter" idx="54"/>
          </p:nvPr>
        </p:nvSpPr>
        <p:spPr>
          <a:xfrm>
            <a:off x="9410523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2" name="Picture Placeholder 5"/>
          <p:cNvSpPr>
            <a:spLocks noGrp="1" noChangeAspect="1"/>
          </p:cNvSpPr>
          <p:nvPr>
            <p:ph type="pic" sz="quarter" idx="56"/>
          </p:nvPr>
        </p:nvSpPr>
        <p:spPr>
          <a:xfrm>
            <a:off x="3764712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3" name="Picture Placeholder 5"/>
          <p:cNvSpPr>
            <a:spLocks noGrp="1" noChangeAspect="1"/>
          </p:cNvSpPr>
          <p:nvPr>
            <p:ph type="pic" sz="quarter" idx="57"/>
          </p:nvPr>
        </p:nvSpPr>
        <p:spPr>
          <a:xfrm>
            <a:off x="5646649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4" name="Picture Placeholder 5"/>
          <p:cNvSpPr>
            <a:spLocks noGrp="1" noChangeAspect="1"/>
          </p:cNvSpPr>
          <p:nvPr>
            <p:ph type="pic" sz="quarter" idx="58"/>
          </p:nvPr>
        </p:nvSpPr>
        <p:spPr>
          <a:xfrm>
            <a:off x="7528586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8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36232236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2754877"/>
            <a:ext cx="1278000" cy="5832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8" name="Text Placeholder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3026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9" name="Text Placeholder 79"/>
          <p:cNvSpPr>
            <a:spLocks noGrp="1"/>
          </p:cNvSpPr>
          <p:nvPr>
            <p:ph type="body" sz="quarter" idx="33" hasCustomPrompt="1"/>
          </p:nvPr>
        </p:nvSpPr>
        <p:spPr>
          <a:xfrm>
            <a:off x="9270069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0" name="Text Placeholder 79"/>
          <p:cNvSpPr>
            <a:spLocks noGrp="1"/>
          </p:cNvSpPr>
          <p:nvPr>
            <p:ph type="body" sz="quarter" idx="34" hasCustomPrompt="1"/>
          </p:nvPr>
        </p:nvSpPr>
        <p:spPr>
          <a:xfrm>
            <a:off x="737029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549028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3610271" y="4347670"/>
            <a:ext cx="1278000" cy="5832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5" name="Text Placeholder 79"/>
          <p:cNvSpPr>
            <a:spLocks noGrp="1"/>
          </p:cNvSpPr>
          <p:nvPr>
            <p:ph type="body" sz="quarter" idx="43" hasCustomPrompt="1"/>
          </p:nvPr>
        </p:nvSpPr>
        <p:spPr>
          <a:xfrm>
            <a:off x="6425728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6" name="Text Placeholder 79"/>
          <p:cNvSpPr>
            <a:spLocks noGrp="1"/>
          </p:cNvSpPr>
          <p:nvPr>
            <p:ph type="body" sz="quarter" idx="44" hasCustomPrompt="1"/>
          </p:nvPr>
        </p:nvSpPr>
        <p:spPr>
          <a:xfrm>
            <a:off x="4545718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2" name="Picture Placeholder 5"/>
          <p:cNvSpPr>
            <a:spLocks noGrp="1" noChangeAspect="1"/>
          </p:cNvSpPr>
          <p:nvPr>
            <p:ph type="pic" sz="quarter" idx="50"/>
          </p:nvPr>
        </p:nvSpPr>
        <p:spPr>
          <a:xfrm>
            <a:off x="1882775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3764712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5646649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Picture Placeholder 5"/>
          <p:cNvSpPr>
            <a:spLocks noGrp="1" noChangeAspect="1"/>
          </p:cNvSpPr>
          <p:nvPr>
            <p:ph type="pic" sz="quarter" idx="53"/>
          </p:nvPr>
        </p:nvSpPr>
        <p:spPr>
          <a:xfrm>
            <a:off x="7528586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Picture Placeholder 5"/>
          <p:cNvSpPr>
            <a:spLocks noGrp="1" noChangeAspect="1"/>
          </p:cNvSpPr>
          <p:nvPr>
            <p:ph type="pic" sz="quarter" idx="54"/>
          </p:nvPr>
        </p:nvSpPr>
        <p:spPr>
          <a:xfrm>
            <a:off x="9410523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3" name="Picture Placeholder 5"/>
          <p:cNvSpPr>
            <a:spLocks noGrp="1" noChangeAspect="1"/>
          </p:cNvSpPr>
          <p:nvPr>
            <p:ph type="pic" sz="quarter" idx="57"/>
          </p:nvPr>
        </p:nvSpPr>
        <p:spPr>
          <a:xfrm>
            <a:off x="4702086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4" name="Picture Placeholder 5"/>
          <p:cNvSpPr>
            <a:spLocks noGrp="1" noChangeAspect="1"/>
          </p:cNvSpPr>
          <p:nvPr>
            <p:ph type="pic" sz="quarter" idx="58"/>
          </p:nvPr>
        </p:nvSpPr>
        <p:spPr>
          <a:xfrm>
            <a:off x="6584023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6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37545460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275487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8" name="Text Placeholder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3026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9" name="Text Placeholder 79"/>
          <p:cNvSpPr>
            <a:spLocks noGrp="1"/>
          </p:cNvSpPr>
          <p:nvPr>
            <p:ph type="body" sz="quarter" idx="33" hasCustomPrompt="1"/>
          </p:nvPr>
        </p:nvSpPr>
        <p:spPr>
          <a:xfrm>
            <a:off x="9270069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0" name="Text Placeholder 79"/>
          <p:cNvSpPr>
            <a:spLocks noGrp="1"/>
          </p:cNvSpPr>
          <p:nvPr>
            <p:ph type="body" sz="quarter" idx="34" hasCustomPrompt="1"/>
          </p:nvPr>
        </p:nvSpPr>
        <p:spPr>
          <a:xfrm>
            <a:off x="737029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549028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3610271" y="434767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45" name="Text Placeholder 79"/>
          <p:cNvSpPr>
            <a:spLocks noGrp="1"/>
          </p:cNvSpPr>
          <p:nvPr>
            <p:ph type="body" sz="quarter" idx="43" hasCustomPrompt="1"/>
          </p:nvPr>
        </p:nvSpPr>
        <p:spPr>
          <a:xfrm>
            <a:off x="5490281" y="5940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177830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2" name="Picture Placeholder 5"/>
          <p:cNvSpPr>
            <a:spLocks noGrp="1" noChangeAspect="1"/>
          </p:cNvSpPr>
          <p:nvPr>
            <p:ph type="pic" sz="quarter" idx="50"/>
          </p:nvPr>
        </p:nvSpPr>
        <p:spPr>
          <a:xfrm>
            <a:off x="1882775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3764712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5646649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Picture Placeholder 5"/>
          <p:cNvSpPr>
            <a:spLocks noGrp="1" noChangeAspect="1"/>
          </p:cNvSpPr>
          <p:nvPr>
            <p:ph type="pic" sz="quarter" idx="53"/>
          </p:nvPr>
        </p:nvSpPr>
        <p:spPr>
          <a:xfrm>
            <a:off x="7528586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Picture Placeholder 5"/>
          <p:cNvSpPr>
            <a:spLocks noGrp="1" noChangeAspect="1"/>
          </p:cNvSpPr>
          <p:nvPr>
            <p:ph type="pic" sz="quarter" idx="54"/>
          </p:nvPr>
        </p:nvSpPr>
        <p:spPr>
          <a:xfrm>
            <a:off x="9410523" y="336084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4" name="Picture Placeholder 5"/>
          <p:cNvSpPr>
            <a:spLocks noGrp="1" noChangeAspect="1"/>
          </p:cNvSpPr>
          <p:nvPr>
            <p:ph type="pic" sz="quarter" idx="58"/>
          </p:nvPr>
        </p:nvSpPr>
        <p:spPr>
          <a:xfrm>
            <a:off x="5648576" y="496140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4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5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278268745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-11339" y="-12700"/>
            <a:ext cx="12223750" cy="4655606"/>
          </a:xfrm>
          <a:custGeom>
            <a:avLst/>
            <a:gdLst>
              <a:gd name="T0" fmla="*/ 1490 w 3939"/>
              <a:gd name="T1" fmla="*/ 1408 h 1464"/>
              <a:gd name="T2" fmla="*/ 0 w 3939"/>
              <a:gd name="T3" fmla="*/ 981 h 1464"/>
              <a:gd name="T4" fmla="*/ 1 w 3939"/>
              <a:gd name="T5" fmla="*/ 0 h 1464"/>
              <a:gd name="T6" fmla="*/ 3939 w 3939"/>
              <a:gd name="T7" fmla="*/ 3 h 1464"/>
              <a:gd name="T8" fmla="*/ 3939 w 3939"/>
              <a:gd name="T9" fmla="*/ 477 h 1464"/>
              <a:gd name="T10" fmla="*/ 3597 w 3939"/>
              <a:gd name="T11" fmla="*/ 1451 h 1464"/>
              <a:gd name="T12" fmla="*/ 3154 w 3939"/>
              <a:gd name="T13" fmla="*/ 906 h 1464"/>
              <a:gd name="T14" fmla="*/ 3154 w 3939"/>
              <a:gd name="T15" fmla="*/ 906 h 1464"/>
              <a:gd name="T16" fmla="*/ 3154 w 3939"/>
              <a:gd name="T17" fmla="*/ 906 h 1464"/>
              <a:gd name="T18" fmla="*/ 1504 w 3939"/>
              <a:gd name="T19" fmla="*/ 1407 h 1464"/>
              <a:gd name="T20" fmla="*/ 1490 w 3939"/>
              <a:gd name="T21" fmla="*/ 1408 h 1464"/>
              <a:gd name="connsiteX0" fmla="*/ 3783 w 10000"/>
              <a:gd name="connsiteY0" fmla="*/ 9617 h 9911"/>
              <a:gd name="connsiteX1" fmla="*/ 0 w 10000"/>
              <a:gd name="connsiteY1" fmla="*/ 6701 h 9911"/>
              <a:gd name="connsiteX2" fmla="*/ 3 w 10000"/>
              <a:gd name="connsiteY2" fmla="*/ 0 h 9911"/>
              <a:gd name="connsiteX3" fmla="*/ 10000 w 10000"/>
              <a:gd name="connsiteY3" fmla="*/ 20 h 9911"/>
              <a:gd name="connsiteX4" fmla="*/ 10000 w 10000"/>
              <a:gd name="connsiteY4" fmla="*/ 3258 h 9911"/>
              <a:gd name="connsiteX5" fmla="*/ 9132 w 10000"/>
              <a:gd name="connsiteY5" fmla="*/ 9911 h 9911"/>
              <a:gd name="connsiteX6" fmla="*/ 8007 w 10000"/>
              <a:gd name="connsiteY6" fmla="*/ 6189 h 9911"/>
              <a:gd name="connsiteX7" fmla="*/ 8007 w 10000"/>
              <a:gd name="connsiteY7" fmla="*/ 6189 h 9911"/>
              <a:gd name="connsiteX8" fmla="*/ 8007 w 10000"/>
              <a:gd name="connsiteY8" fmla="*/ 6189 h 9911"/>
              <a:gd name="connsiteX9" fmla="*/ 3818 w 10000"/>
              <a:gd name="connsiteY9" fmla="*/ 9611 h 9911"/>
              <a:gd name="connsiteX10" fmla="*/ 3783 w 10000"/>
              <a:gd name="connsiteY10" fmla="*/ 9617 h 9911"/>
              <a:gd name="connsiteX0" fmla="*/ 3783 w 10000"/>
              <a:gd name="connsiteY0" fmla="*/ 9703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783 w 10000"/>
              <a:gd name="connsiteY10" fmla="*/ 9703 h 10000"/>
              <a:gd name="connsiteX0" fmla="*/ 3783 w 10000"/>
              <a:gd name="connsiteY0" fmla="*/ 9703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783 w 10000"/>
              <a:gd name="connsiteY10" fmla="*/ 9703 h 10000"/>
              <a:gd name="connsiteX0" fmla="*/ 3540 w 10000"/>
              <a:gd name="connsiteY0" fmla="*/ 9654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40 w 10000"/>
              <a:gd name="connsiteY10" fmla="*/ 9654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4053 w 10000"/>
              <a:gd name="connsiteY0" fmla="*/ 9697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4053" y="9697"/>
                </a:moveTo>
                <a:cubicBezTo>
                  <a:pt x="2719" y="9783"/>
                  <a:pt x="675" y="8377"/>
                  <a:pt x="0" y="6761"/>
                </a:cubicBezTo>
                <a:cubicBezTo>
                  <a:pt x="1" y="4507"/>
                  <a:pt x="2" y="2254"/>
                  <a:pt x="3" y="0"/>
                </a:cubicBezTo>
                <a:lnTo>
                  <a:pt x="10000" y="20"/>
                </a:lnTo>
                <a:lnTo>
                  <a:pt x="10000" y="3287"/>
                </a:lnTo>
                <a:cubicBezTo>
                  <a:pt x="9711" y="5525"/>
                  <a:pt x="9421" y="7762"/>
                  <a:pt x="9132" y="10000"/>
                </a:cubicBezTo>
                <a:lnTo>
                  <a:pt x="8007" y="6245"/>
                </a:lnTo>
                <a:lnTo>
                  <a:pt x="8007" y="6245"/>
                </a:lnTo>
                <a:lnTo>
                  <a:pt x="8007" y="6245"/>
                </a:lnTo>
                <a:cubicBezTo>
                  <a:pt x="8007" y="6245"/>
                  <a:pt x="6710" y="9498"/>
                  <a:pt x="4053" y="96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2398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48116" y="1620597"/>
            <a:ext cx="10525125" cy="444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166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500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8" name="Text Placeholder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30261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9" name="Text Placeholder 79"/>
          <p:cNvSpPr>
            <a:spLocks noGrp="1"/>
          </p:cNvSpPr>
          <p:nvPr>
            <p:ph type="body" sz="quarter" idx="33" hasCustomPrompt="1"/>
          </p:nvPr>
        </p:nvSpPr>
        <p:spPr>
          <a:xfrm>
            <a:off x="9270069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0" name="Text Placeholder 79"/>
          <p:cNvSpPr>
            <a:spLocks noGrp="1"/>
          </p:cNvSpPr>
          <p:nvPr>
            <p:ph type="body" sz="quarter" idx="34" hasCustomPrompt="1"/>
          </p:nvPr>
        </p:nvSpPr>
        <p:spPr>
          <a:xfrm>
            <a:off x="7370291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5490281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3610271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2" name="Picture Placeholder 5"/>
          <p:cNvSpPr>
            <a:spLocks noGrp="1" noChangeAspect="1"/>
          </p:cNvSpPr>
          <p:nvPr>
            <p:ph type="pic" sz="quarter" idx="50"/>
          </p:nvPr>
        </p:nvSpPr>
        <p:spPr>
          <a:xfrm>
            <a:off x="1882775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3764712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5646649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Picture Placeholder 5"/>
          <p:cNvSpPr>
            <a:spLocks noGrp="1" noChangeAspect="1"/>
          </p:cNvSpPr>
          <p:nvPr>
            <p:ph type="pic" sz="quarter" idx="53"/>
          </p:nvPr>
        </p:nvSpPr>
        <p:spPr>
          <a:xfrm>
            <a:off x="7528586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Picture Placeholder 5"/>
          <p:cNvSpPr>
            <a:spLocks noGrp="1" noChangeAspect="1"/>
          </p:cNvSpPr>
          <p:nvPr>
            <p:ph type="pic" sz="quarter" idx="54"/>
          </p:nvPr>
        </p:nvSpPr>
        <p:spPr>
          <a:xfrm>
            <a:off x="9410523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2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3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17389355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9" name="Text Placeholder 79"/>
          <p:cNvSpPr>
            <a:spLocks noGrp="1"/>
          </p:cNvSpPr>
          <p:nvPr>
            <p:ph type="body" sz="quarter" idx="33" hasCustomPrompt="1"/>
          </p:nvPr>
        </p:nvSpPr>
        <p:spPr>
          <a:xfrm>
            <a:off x="8325506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0" name="Text Placeholder 79"/>
          <p:cNvSpPr>
            <a:spLocks noGrp="1"/>
          </p:cNvSpPr>
          <p:nvPr>
            <p:ph type="body" sz="quarter" idx="34" hasCustomPrompt="1"/>
          </p:nvPr>
        </p:nvSpPr>
        <p:spPr>
          <a:xfrm>
            <a:off x="6425728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4545718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2665708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2820149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4702086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Picture Placeholder 5"/>
          <p:cNvSpPr>
            <a:spLocks noGrp="1" noChangeAspect="1"/>
          </p:cNvSpPr>
          <p:nvPr>
            <p:ph type="pic" sz="quarter" idx="53"/>
          </p:nvPr>
        </p:nvSpPr>
        <p:spPr>
          <a:xfrm>
            <a:off x="6584023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6" name="Picture Placeholder 5"/>
          <p:cNvSpPr>
            <a:spLocks noGrp="1" noChangeAspect="1"/>
          </p:cNvSpPr>
          <p:nvPr>
            <p:ph type="pic" sz="quarter" idx="54"/>
          </p:nvPr>
        </p:nvSpPr>
        <p:spPr>
          <a:xfrm>
            <a:off x="8465960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30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1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24744054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0" name="Text Placeholder 79"/>
          <p:cNvSpPr>
            <a:spLocks noGrp="1"/>
          </p:cNvSpPr>
          <p:nvPr>
            <p:ph type="body" sz="quarter" idx="34" hasCustomPrompt="1"/>
          </p:nvPr>
        </p:nvSpPr>
        <p:spPr>
          <a:xfrm>
            <a:off x="7370291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5490281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3610271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3764712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5646649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5" name="Picture Placeholder 5"/>
          <p:cNvSpPr>
            <a:spLocks noGrp="1" noChangeAspect="1"/>
          </p:cNvSpPr>
          <p:nvPr>
            <p:ph type="pic" sz="quarter" idx="53"/>
          </p:nvPr>
        </p:nvSpPr>
        <p:spPr>
          <a:xfrm>
            <a:off x="7528586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8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15567276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6434844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2" name="Text Placeholder 79"/>
          <p:cNvSpPr>
            <a:spLocks noGrp="1"/>
          </p:cNvSpPr>
          <p:nvPr>
            <p:ph type="body" sz="quarter" idx="36" hasCustomPrompt="1"/>
          </p:nvPr>
        </p:nvSpPr>
        <p:spPr>
          <a:xfrm>
            <a:off x="4554834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3" name="Picture Placeholder 5"/>
          <p:cNvSpPr>
            <a:spLocks noGrp="1" noChangeAspect="1"/>
          </p:cNvSpPr>
          <p:nvPr>
            <p:ph type="pic" sz="quarter" idx="51"/>
          </p:nvPr>
        </p:nvSpPr>
        <p:spPr>
          <a:xfrm>
            <a:off x="4709275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6591212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6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7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9045704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3395927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91" name="Text Placeholder 79"/>
          <p:cNvSpPr>
            <a:spLocks noGrp="1"/>
          </p:cNvSpPr>
          <p:nvPr>
            <p:ph type="body" sz="quarter" idx="35" hasCustomPrompt="1"/>
          </p:nvPr>
        </p:nvSpPr>
        <p:spPr>
          <a:xfrm>
            <a:off x="5490281" y="4988720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2419350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4" name="Picture Placeholder 5"/>
          <p:cNvSpPr>
            <a:spLocks noGrp="1" noChangeAspect="1"/>
          </p:cNvSpPr>
          <p:nvPr>
            <p:ph type="pic" sz="quarter" idx="52"/>
          </p:nvPr>
        </p:nvSpPr>
        <p:spPr>
          <a:xfrm>
            <a:off x="5646649" y="4001893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4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5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8535269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1" name="Text Placeholder 79"/>
          <p:cNvSpPr>
            <a:spLocks noGrp="1"/>
          </p:cNvSpPr>
          <p:nvPr>
            <p:ph type="body" sz="quarter" idx="28" hasCustomPrompt="1"/>
          </p:nvPr>
        </p:nvSpPr>
        <p:spPr>
          <a:xfrm>
            <a:off x="9270069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7370291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90281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3610271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882775" y="313488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764712" y="313488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5646649" y="313488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7528586" y="313488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Picture Placeholder 5"/>
          <p:cNvSpPr>
            <a:spLocks noGrp="1" noChangeAspect="1"/>
          </p:cNvSpPr>
          <p:nvPr>
            <p:ph type="pic" sz="quarter" idx="49"/>
          </p:nvPr>
        </p:nvSpPr>
        <p:spPr>
          <a:xfrm>
            <a:off x="9410523" y="3134886"/>
            <a:ext cx="973138" cy="97313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2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39095300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730261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29" hasCustomPrompt="1"/>
          </p:nvPr>
        </p:nvSpPr>
        <p:spPr>
          <a:xfrm>
            <a:off x="9275700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6760553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4245407" y="4111463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730511" y="2833797"/>
            <a:ext cx="1277666" cy="127766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4245574" y="2833797"/>
            <a:ext cx="1277666" cy="127766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6760637" y="2833797"/>
            <a:ext cx="1277666" cy="127766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0" name="Picture Placeholder 5"/>
          <p:cNvSpPr>
            <a:spLocks noGrp="1" noChangeAspect="1"/>
          </p:cNvSpPr>
          <p:nvPr>
            <p:ph type="pic" sz="quarter" idx="48"/>
          </p:nvPr>
        </p:nvSpPr>
        <p:spPr>
          <a:xfrm>
            <a:off x="9281731" y="2833797"/>
            <a:ext cx="1277666" cy="127766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20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1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26590575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1086" userDrawn="1">
          <p15:clr>
            <a:srgbClr val="FBAE40"/>
          </p15:clr>
        </p15:guide>
        <p15:guide id="5" pos="664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7" hasCustomPrompt="1"/>
          </p:nvPr>
        </p:nvSpPr>
        <p:spPr>
          <a:xfrm>
            <a:off x="1935201" y="4119868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9075021" y="4119868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5505111" y="4119868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7" name="Picture Placeholder 5"/>
          <p:cNvSpPr>
            <a:spLocks noGrp="1" noChangeAspect="1"/>
          </p:cNvSpPr>
          <p:nvPr>
            <p:ph type="pic" sz="quarter" idx="45"/>
          </p:nvPr>
        </p:nvSpPr>
        <p:spPr>
          <a:xfrm>
            <a:off x="1724025" y="2419350"/>
            <a:ext cx="1700518" cy="1700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5293852" y="2419350"/>
            <a:ext cx="1700518" cy="1700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8863679" y="2419350"/>
            <a:ext cx="1700518" cy="1700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18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21528763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1086">
          <p15:clr>
            <a:srgbClr val="FBAE40"/>
          </p15:clr>
        </p15:guide>
        <p15:guide id="5" pos="664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6883299" y="4119868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87" name="Text Placeholder 79"/>
          <p:cNvSpPr>
            <a:spLocks noGrp="1"/>
          </p:cNvSpPr>
          <p:nvPr>
            <p:ph type="body" sz="quarter" idx="31" hasCustomPrompt="1"/>
          </p:nvPr>
        </p:nvSpPr>
        <p:spPr>
          <a:xfrm>
            <a:off x="4011734" y="4119868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8" name="Picture Placeholder 5"/>
          <p:cNvSpPr>
            <a:spLocks noGrp="1" noChangeAspect="1"/>
          </p:cNvSpPr>
          <p:nvPr>
            <p:ph type="pic" sz="quarter" idx="46"/>
          </p:nvPr>
        </p:nvSpPr>
        <p:spPr>
          <a:xfrm>
            <a:off x="3800475" y="2419350"/>
            <a:ext cx="1700518" cy="1700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6671957" y="2419350"/>
            <a:ext cx="1700518" cy="1700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16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12012179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1086">
          <p15:clr>
            <a:srgbClr val="FBAE40"/>
          </p15:clr>
        </p15:guide>
        <p15:guide id="5" pos="664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" name="Title Placeholder 1"/>
          <p:cNvSpPr>
            <a:spLocks noGrp="1"/>
          </p:cNvSpPr>
          <p:nvPr>
            <p:ph type="title"/>
          </p:nvPr>
        </p:nvSpPr>
        <p:spPr>
          <a:xfrm>
            <a:off x="1384956" y="365125"/>
            <a:ext cx="9968843" cy="1108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3178" y="516183"/>
            <a:ext cx="9961488" cy="4445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79"/>
          <p:cNvSpPr>
            <a:spLocks noGrp="1"/>
          </p:cNvSpPr>
          <p:nvPr>
            <p:ph type="body" sz="quarter" idx="30" hasCustomPrompt="1"/>
          </p:nvPr>
        </p:nvSpPr>
        <p:spPr>
          <a:xfrm>
            <a:off x="5457083" y="4119868"/>
            <a:ext cx="1278000" cy="5832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Insert Job Title</a:t>
            </a:r>
            <a:endParaRPr lang="en-GB" dirty="0"/>
          </a:p>
        </p:txBody>
      </p:sp>
      <p:sp>
        <p:nvSpPr>
          <p:cNvPr id="69" name="Picture Placeholder 5"/>
          <p:cNvSpPr>
            <a:spLocks noGrp="1" noChangeAspect="1"/>
          </p:cNvSpPr>
          <p:nvPr>
            <p:ph type="pic" sz="quarter" idx="47"/>
          </p:nvPr>
        </p:nvSpPr>
        <p:spPr>
          <a:xfrm>
            <a:off x="4953000" y="1824343"/>
            <a:ext cx="2286000" cy="2286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lang="en-GB"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4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820904" y="515847"/>
            <a:ext cx="543390" cy="790040"/>
            <a:chOff x="820904" y="515847"/>
            <a:chExt cx="543390" cy="790040"/>
          </a:xfrm>
        </p:grpSpPr>
        <p:sp>
          <p:nvSpPr>
            <p:cNvPr id="14" name="object 2"/>
            <p:cNvSpPr/>
            <p:nvPr userDrawn="1"/>
          </p:nvSpPr>
          <p:spPr>
            <a:xfrm>
              <a:off x="827818" y="515847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3"/>
            <p:cNvSpPr/>
            <p:nvPr userDrawn="1"/>
          </p:nvSpPr>
          <p:spPr>
            <a:xfrm>
              <a:off x="820904" y="515847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  <p:extLst>
      <p:ext uri="{BB962C8B-B14F-4D97-AF65-F5344CB8AC3E}">
        <p14:creationId xmlns:p14="http://schemas.microsoft.com/office/powerpoint/2010/main" val="41231649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524">
          <p15:clr>
            <a:srgbClr val="FBAE40"/>
          </p15:clr>
        </p15:guide>
        <p15:guide id="2" orient="horz" pos="2648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1086">
          <p15:clr>
            <a:srgbClr val="FBAE40"/>
          </p15:clr>
        </p15:guide>
        <p15:guide id="5" pos="6648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11339" y="-12700"/>
            <a:ext cx="12223750" cy="4655606"/>
          </a:xfrm>
          <a:custGeom>
            <a:avLst/>
            <a:gdLst>
              <a:gd name="T0" fmla="*/ 1490 w 3939"/>
              <a:gd name="T1" fmla="*/ 1408 h 1464"/>
              <a:gd name="T2" fmla="*/ 0 w 3939"/>
              <a:gd name="T3" fmla="*/ 981 h 1464"/>
              <a:gd name="T4" fmla="*/ 1 w 3939"/>
              <a:gd name="T5" fmla="*/ 0 h 1464"/>
              <a:gd name="T6" fmla="*/ 3939 w 3939"/>
              <a:gd name="T7" fmla="*/ 3 h 1464"/>
              <a:gd name="T8" fmla="*/ 3939 w 3939"/>
              <a:gd name="T9" fmla="*/ 477 h 1464"/>
              <a:gd name="T10" fmla="*/ 3597 w 3939"/>
              <a:gd name="T11" fmla="*/ 1451 h 1464"/>
              <a:gd name="T12" fmla="*/ 3154 w 3939"/>
              <a:gd name="T13" fmla="*/ 906 h 1464"/>
              <a:gd name="T14" fmla="*/ 3154 w 3939"/>
              <a:gd name="T15" fmla="*/ 906 h 1464"/>
              <a:gd name="T16" fmla="*/ 3154 w 3939"/>
              <a:gd name="T17" fmla="*/ 906 h 1464"/>
              <a:gd name="T18" fmla="*/ 1504 w 3939"/>
              <a:gd name="T19" fmla="*/ 1407 h 1464"/>
              <a:gd name="T20" fmla="*/ 1490 w 3939"/>
              <a:gd name="T21" fmla="*/ 1408 h 1464"/>
              <a:gd name="connsiteX0" fmla="*/ 3783 w 10000"/>
              <a:gd name="connsiteY0" fmla="*/ 9617 h 9911"/>
              <a:gd name="connsiteX1" fmla="*/ 0 w 10000"/>
              <a:gd name="connsiteY1" fmla="*/ 6701 h 9911"/>
              <a:gd name="connsiteX2" fmla="*/ 3 w 10000"/>
              <a:gd name="connsiteY2" fmla="*/ 0 h 9911"/>
              <a:gd name="connsiteX3" fmla="*/ 10000 w 10000"/>
              <a:gd name="connsiteY3" fmla="*/ 20 h 9911"/>
              <a:gd name="connsiteX4" fmla="*/ 10000 w 10000"/>
              <a:gd name="connsiteY4" fmla="*/ 3258 h 9911"/>
              <a:gd name="connsiteX5" fmla="*/ 9132 w 10000"/>
              <a:gd name="connsiteY5" fmla="*/ 9911 h 9911"/>
              <a:gd name="connsiteX6" fmla="*/ 8007 w 10000"/>
              <a:gd name="connsiteY6" fmla="*/ 6189 h 9911"/>
              <a:gd name="connsiteX7" fmla="*/ 8007 w 10000"/>
              <a:gd name="connsiteY7" fmla="*/ 6189 h 9911"/>
              <a:gd name="connsiteX8" fmla="*/ 8007 w 10000"/>
              <a:gd name="connsiteY8" fmla="*/ 6189 h 9911"/>
              <a:gd name="connsiteX9" fmla="*/ 3818 w 10000"/>
              <a:gd name="connsiteY9" fmla="*/ 9611 h 9911"/>
              <a:gd name="connsiteX10" fmla="*/ 3783 w 10000"/>
              <a:gd name="connsiteY10" fmla="*/ 9617 h 9911"/>
              <a:gd name="connsiteX0" fmla="*/ 3783 w 10000"/>
              <a:gd name="connsiteY0" fmla="*/ 9703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783 w 10000"/>
              <a:gd name="connsiteY10" fmla="*/ 9703 h 10000"/>
              <a:gd name="connsiteX0" fmla="*/ 3783 w 10000"/>
              <a:gd name="connsiteY0" fmla="*/ 9703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783 w 10000"/>
              <a:gd name="connsiteY10" fmla="*/ 9703 h 10000"/>
              <a:gd name="connsiteX0" fmla="*/ 3540 w 10000"/>
              <a:gd name="connsiteY0" fmla="*/ 9654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40 w 10000"/>
              <a:gd name="connsiteY10" fmla="*/ 9654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3552 w 10000"/>
              <a:gd name="connsiteY0" fmla="*/ 9709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  <a:gd name="connsiteX10" fmla="*/ 3552 w 10000"/>
              <a:gd name="connsiteY10" fmla="*/ 9709 h 10000"/>
              <a:gd name="connsiteX0" fmla="*/ 4053 w 10000"/>
              <a:gd name="connsiteY0" fmla="*/ 9697 h 10000"/>
              <a:gd name="connsiteX1" fmla="*/ 0 w 10000"/>
              <a:gd name="connsiteY1" fmla="*/ 6761 h 10000"/>
              <a:gd name="connsiteX2" fmla="*/ 3 w 10000"/>
              <a:gd name="connsiteY2" fmla="*/ 0 h 10000"/>
              <a:gd name="connsiteX3" fmla="*/ 10000 w 10000"/>
              <a:gd name="connsiteY3" fmla="*/ 20 h 10000"/>
              <a:gd name="connsiteX4" fmla="*/ 10000 w 10000"/>
              <a:gd name="connsiteY4" fmla="*/ 3287 h 10000"/>
              <a:gd name="connsiteX5" fmla="*/ 9132 w 10000"/>
              <a:gd name="connsiteY5" fmla="*/ 10000 h 10000"/>
              <a:gd name="connsiteX6" fmla="*/ 8007 w 10000"/>
              <a:gd name="connsiteY6" fmla="*/ 6245 h 10000"/>
              <a:gd name="connsiteX7" fmla="*/ 8007 w 10000"/>
              <a:gd name="connsiteY7" fmla="*/ 6245 h 10000"/>
              <a:gd name="connsiteX8" fmla="*/ 8007 w 10000"/>
              <a:gd name="connsiteY8" fmla="*/ 6245 h 10000"/>
              <a:gd name="connsiteX9" fmla="*/ 4053 w 10000"/>
              <a:gd name="connsiteY9" fmla="*/ 96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4053" y="9697"/>
                </a:moveTo>
                <a:cubicBezTo>
                  <a:pt x="2719" y="9783"/>
                  <a:pt x="675" y="8377"/>
                  <a:pt x="0" y="6761"/>
                </a:cubicBezTo>
                <a:cubicBezTo>
                  <a:pt x="1" y="4507"/>
                  <a:pt x="2" y="2254"/>
                  <a:pt x="3" y="0"/>
                </a:cubicBezTo>
                <a:lnTo>
                  <a:pt x="10000" y="20"/>
                </a:lnTo>
                <a:lnTo>
                  <a:pt x="10000" y="3287"/>
                </a:lnTo>
                <a:cubicBezTo>
                  <a:pt x="9711" y="5525"/>
                  <a:pt x="9421" y="7762"/>
                  <a:pt x="9132" y="10000"/>
                </a:cubicBezTo>
                <a:lnTo>
                  <a:pt x="8007" y="6245"/>
                </a:lnTo>
                <a:lnTo>
                  <a:pt x="8007" y="6245"/>
                </a:lnTo>
                <a:lnTo>
                  <a:pt x="8007" y="6245"/>
                </a:lnTo>
                <a:cubicBezTo>
                  <a:pt x="8007" y="6245"/>
                  <a:pt x="6710" y="9498"/>
                  <a:pt x="4053" y="96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2398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48116" y="1620597"/>
            <a:ext cx="10525125" cy="444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166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1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2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you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0003"/>
            <a:ext cx="12224007" cy="557260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47738" y="513739"/>
            <a:ext cx="1735807" cy="928688"/>
          </a:xfrm>
        </p:spPr>
        <p:txBody>
          <a:bodyPr>
            <a:no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266700" indent="0">
              <a:buNone/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60031" y="513739"/>
            <a:ext cx="1735807" cy="928688"/>
          </a:xfrm>
        </p:spPr>
        <p:txBody>
          <a:bodyPr>
            <a:no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266700" indent="0">
              <a:buNone/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9763516" y="508711"/>
            <a:ext cx="1609725" cy="452432"/>
          </a:xfrm>
        </p:spPr>
        <p:txBody>
          <a:bodyPr>
            <a:sp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 marL="266700" indent="0">
              <a:buNone/>
              <a:defRPr sz="1300">
                <a:solidFill>
                  <a:schemeClr val="bg1"/>
                </a:solidFill>
              </a:defRPr>
            </a:lvl2pPr>
            <a:lvl3pPr>
              <a:defRPr sz="1300">
                <a:solidFill>
                  <a:schemeClr val="bg1"/>
                </a:solidFill>
              </a:defRPr>
            </a:lvl3pPr>
            <a:lvl4pPr>
              <a:defRPr sz="1300"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0873" y="1966168"/>
            <a:ext cx="10515600" cy="1343868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pPr marL="11516">
              <a:lnSpc>
                <a:spcPct val="100000"/>
              </a:lnSpc>
            </a:pPr>
            <a:r>
              <a:rPr lang="en-GB" spc="-32" dirty="0"/>
              <a:t>THANK</a:t>
            </a:r>
            <a:r>
              <a:rPr lang="en-GB" spc="-150" dirty="0"/>
              <a:t> </a:t>
            </a:r>
            <a:r>
              <a:rPr lang="en-GB" spc="-36" dirty="0"/>
              <a:t>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4" y="6273800"/>
            <a:ext cx="4029467" cy="3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692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8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200" y="0"/>
            <a:ext cx="48768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820904" y="516183"/>
            <a:ext cx="543390" cy="790040"/>
            <a:chOff x="820904" y="516183"/>
            <a:chExt cx="543390" cy="790040"/>
          </a:xfrm>
        </p:grpSpPr>
        <p:sp>
          <p:nvSpPr>
            <p:cNvPr id="8" name="object 2"/>
            <p:cNvSpPr/>
            <p:nvPr userDrawn="1"/>
          </p:nvSpPr>
          <p:spPr>
            <a:xfrm>
              <a:off x="827818" y="516183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3"/>
            <p:cNvSpPr/>
            <p:nvPr userDrawn="1"/>
          </p:nvSpPr>
          <p:spPr>
            <a:xfrm>
              <a:off x="820904" y="516183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2" name="object 43"/>
          <p:cNvSpPr/>
          <p:nvPr userDrawn="1"/>
        </p:nvSpPr>
        <p:spPr>
          <a:xfrm>
            <a:off x="10286127" y="6428114"/>
            <a:ext cx="1082351" cy="8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Title Placeholder 1"/>
          <p:cNvSpPr>
            <a:spLocks noGrp="1"/>
          </p:cNvSpPr>
          <p:nvPr userDrawn="1">
            <p:ph type="title"/>
          </p:nvPr>
        </p:nvSpPr>
        <p:spPr>
          <a:xfrm>
            <a:off x="1388282" y="530361"/>
            <a:ext cx="5926918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71208" y="516183"/>
            <a:ext cx="5943992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356980" y="0"/>
            <a:ext cx="2692400" cy="6859588"/>
          </a:xfrm>
          <a:custGeom>
            <a:avLst/>
            <a:gdLst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2692400 w 2692400"/>
              <a:gd name="connsiteY2" fmla="*/ 6859588 h 6859588"/>
              <a:gd name="connsiteX3" fmla="*/ 0 w 2692400"/>
              <a:gd name="connsiteY3" fmla="*/ 6859588 h 6859588"/>
              <a:gd name="connsiteX4" fmla="*/ 0 w 2692400"/>
              <a:gd name="connsiteY4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2692400 w 2692400"/>
              <a:gd name="connsiteY2" fmla="*/ 335438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0 w 2692400"/>
              <a:gd name="connsiteY5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87475 w 2692400"/>
              <a:gd name="connsiteY2" fmla="*/ 343058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0 w 2692400"/>
              <a:gd name="connsiteY5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68425 w 2692400"/>
              <a:gd name="connsiteY2" fmla="*/ 343058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0 w 2692400"/>
              <a:gd name="connsiteY5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11275 w 2692400"/>
              <a:gd name="connsiteY2" fmla="*/ 344963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0 w 2692400"/>
              <a:gd name="connsiteY5" fmla="*/ 0 h 6859588"/>
              <a:gd name="connsiteX0" fmla="*/ 12700 w 2705100"/>
              <a:gd name="connsiteY0" fmla="*/ 0 h 6859588"/>
              <a:gd name="connsiteX1" fmla="*/ 2705100 w 2705100"/>
              <a:gd name="connsiteY1" fmla="*/ 0 h 6859588"/>
              <a:gd name="connsiteX2" fmla="*/ 1323975 w 2705100"/>
              <a:gd name="connsiteY2" fmla="*/ 3449638 h 6859588"/>
              <a:gd name="connsiteX3" fmla="*/ 2705100 w 2705100"/>
              <a:gd name="connsiteY3" fmla="*/ 6859588 h 6859588"/>
              <a:gd name="connsiteX4" fmla="*/ 12700 w 2705100"/>
              <a:gd name="connsiteY4" fmla="*/ 6859588 h 6859588"/>
              <a:gd name="connsiteX5" fmla="*/ 0 w 2705100"/>
              <a:gd name="connsiteY5" fmla="*/ 3449638 h 6859588"/>
              <a:gd name="connsiteX6" fmla="*/ 12700 w 2705100"/>
              <a:gd name="connsiteY6" fmla="*/ 0 h 6859588"/>
              <a:gd name="connsiteX0" fmla="*/ 19 w 2692419"/>
              <a:gd name="connsiteY0" fmla="*/ 0 h 6859588"/>
              <a:gd name="connsiteX1" fmla="*/ 2692419 w 2692419"/>
              <a:gd name="connsiteY1" fmla="*/ 0 h 6859588"/>
              <a:gd name="connsiteX2" fmla="*/ 1311294 w 2692419"/>
              <a:gd name="connsiteY2" fmla="*/ 3449638 h 6859588"/>
              <a:gd name="connsiteX3" fmla="*/ 2692419 w 2692419"/>
              <a:gd name="connsiteY3" fmla="*/ 6859588 h 6859588"/>
              <a:gd name="connsiteX4" fmla="*/ 19 w 2692419"/>
              <a:gd name="connsiteY4" fmla="*/ 6859588 h 6859588"/>
              <a:gd name="connsiteX5" fmla="*/ 730269 w 2692419"/>
              <a:gd name="connsiteY5" fmla="*/ 3449638 h 6859588"/>
              <a:gd name="connsiteX6" fmla="*/ 19 w 2692419"/>
              <a:gd name="connsiteY6" fmla="*/ 0 h 6859588"/>
              <a:gd name="connsiteX0" fmla="*/ 48 w 2692448"/>
              <a:gd name="connsiteY0" fmla="*/ 0 h 6859588"/>
              <a:gd name="connsiteX1" fmla="*/ 2692448 w 2692448"/>
              <a:gd name="connsiteY1" fmla="*/ 0 h 6859588"/>
              <a:gd name="connsiteX2" fmla="*/ 1311323 w 2692448"/>
              <a:gd name="connsiteY2" fmla="*/ 3449638 h 6859588"/>
              <a:gd name="connsiteX3" fmla="*/ 2692448 w 2692448"/>
              <a:gd name="connsiteY3" fmla="*/ 6859588 h 6859588"/>
              <a:gd name="connsiteX4" fmla="*/ 48 w 2692448"/>
              <a:gd name="connsiteY4" fmla="*/ 6859588 h 6859588"/>
              <a:gd name="connsiteX5" fmla="*/ 730298 w 2692448"/>
              <a:gd name="connsiteY5" fmla="*/ 3449638 h 6859588"/>
              <a:gd name="connsiteX6" fmla="*/ 48 w 2692448"/>
              <a:gd name="connsiteY6" fmla="*/ 0 h 6859588"/>
              <a:gd name="connsiteX0" fmla="*/ 16 w 2692416"/>
              <a:gd name="connsiteY0" fmla="*/ 0 h 6859588"/>
              <a:gd name="connsiteX1" fmla="*/ 2692416 w 2692416"/>
              <a:gd name="connsiteY1" fmla="*/ 0 h 6859588"/>
              <a:gd name="connsiteX2" fmla="*/ 1311291 w 2692416"/>
              <a:gd name="connsiteY2" fmla="*/ 3449638 h 6859588"/>
              <a:gd name="connsiteX3" fmla="*/ 2692416 w 2692416"/>
              <a:gd name="connsiteY3" fmla="*/ 6859588 h 6859588"/>
              <a:gd name="connsiteX4" fmla="*/ 16 w 2692416"/>
              <a:gd name="connsiteY4" fmla="*/ 6859588 h 6859588"/>
              <a:gd name="connsiteX5" fmla="*/ 1301766 w 2692416"/>
              <a:gd name="connsiteY5" fmla="*/ 3449638 h 6859588"/>
              <a:gd name="connsiteX6" fmla="*/ 16 w 2692416"/>
              <a:gd name="connsiteY6" fmla="*/ 0 h 6859588"/>
              <a:gd name="connsiteX0" fmla="*/ 91 w 2692491"/>
              <a:gd name="connsiteY0" fmla="*/ 0 h 6859588"/>
              <a:gd name="connsiteX1" fmla="*/ 2692491 w 2692491"/>
              <a:gd name="connsiteY1" fmla="*/ 0 h 6859588"/>
              <a:gd name="connsiteX2" fmla="*/ 1311366 w 2692491"/>
              <a:gd name="connsiteY2" fmla="*/ 3449638 h 6859588"/>
              <a:gd name="connsiteX3" fmla="*/ 2692491 w 2692491"/>
              <a:gd name="connsiteY3" fmla="*/ 6859588 h 6859588"/>
              <a:gd name="connsiteX4" fmla="*/ 91 w 2692491"/>
              <a:gd name="connsiteY4" fmla="*/ 6859588 h 6859588"/>
              <a:gd name="connsiteX5" fmla="*/ 1301841 w 2692491"/>
              <a:gd name="connsiteY5" fmla="*/ 3449638 h 6859588"/>
              <a:gd name="connsiteX6" fmla="*/ 91 w 2692491"/>
              <a:gd name="connsiteY6" fmla="*/ 0 h 6859588"/>
              <a:gd name="connsiteX0" fmla="*/ 16 w 2692416"/>
              <a:gd name="connsiteY0" fmla="*/ 0 h 6859588"/>
              <a:gd name="connsiteX1" fmla="*/ 2692416 w 2692416"/>
              <a:gd name="connsiteY1" fmla="*/ 0 h 6859588"/>
              <a:gd name="connsiteX2" fmla="*/ 1311291 w 2692416"/>
              <a:gd name="connsiteY2" fmla="*/ 3449638 h 6859588"/>
              <a:gd name="connsiteX3" fmla="*/ 2692416 w 2692416"/>
              <a:gd name="connsiteY3" fmla="*/ 6859588 h 6859588"/>
              <a:gd name="connsiteX4" fmla="*/ 16 w 2692416"/>
              <a:gd name="connsiteY4" fmla="*/ 6859588 h 6859588"/>
              <a:gd name="connsiteX5" fmla="*/ 1301766 w 2692416"/>
              <a:gd name="connsiteY5" fmla="*/ 3449638 h 6859588"/>
              <a:gd name="connsiteX6" fmla="*/ 16 w 2692416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11275 w 2692400"/>
              <a:gd name="connsiteY2" fmla="*/ 344963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01750 w 2692400"/>
              <a:gd name="connsiteY5" fmla="*/ 3449638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11275 w 2692400"/>
              <a:gd name="connsiteY2" fmla="*/ 344963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400" h="6859588">
                <a:moveTo>
                  <a:pt x="0" y="0"/>
                </a:moveTo>
                <a:lnTo>
                  <a:pt x="2692400" y="0"/>
                </a:lnTo>
                <a:lnTo>
                  <a:pt x="1358900" y="3349625"/>
                </a:lnTo>
                <a:lnTo>
                  <a:pt x="2692400" y="6859588"/>
                </a:lnTo>
                <a:lnTo>
                  <a:pt x="0" y="6859588"/>
                </a:lnTo>
                <a:cubicBezTo>
                  <a:pt x="672042" y="5141913"/>
                  <a:pt x="253471" y="6257926"/>
                  <a:pt x="1354138" y="3368676"/>
                </a:cubicBezTo>
                <a:cubicBezTo>
                  <a:pt x="615421" y="1485372"/>
                  <a:pt x="1234017" y="3035829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3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5"/>
          <p:cNvSpPr>
            <a:spLocks noGrp="1"/>
          </p:cNvSpPr>
          <p:nvPr>
            <p:ph sz="quarter" idx="18"/>
          </p:nvPr>
        </p:nvSpPr>
        <p:spPr>
          <a:xfrm>
            <a:off x="741600" y="1821600"/>
            <a:ext cx="6573600" cy="427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460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imag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52516" y="-1049"/>
            <a:ext cx="4739484" cy="6861286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69056 w 914400"/>
              <a:gd name="connsiteY0" fmla="*/ 0 h 923925"/>
              <a:gd name="connsiteX1" fmla="*/ 914400 w 914400"/>
              <a:gd name="connsiteY1" fmla="*/ 9525 h 923925"/>
              <a:gd name="connsiteX2" fmla="*/ 914400 w 914400"/>
              <a:gd name="connsiteY2" fmla="*/ 923925 h 923925"/>
              <a:gd name="connsiteX3" fmla="*/ 0 w 914400"/>
              <a:gd name="connsiteY3" fmla="*/ 923925 h 923925"/>
              <a:gd name="connsiteX4" fmla="*/ 69056 w 914400"/>
              <a:gd name="connsiteY4" fmla="*/ 0 h 923925"/>
              <a:gd name="connsiteX0" fmla="*/ 69056 w 914400"/>
              <a:gd name="connsiteY0" fmla="*/ 0 h 923925"/>
              <a:gd name="connsiteX1" fmla="*/ 383382 w 914400"/>
              <a:gd name="connsiteY1" fmla="*/ 0 h 923925"/>
              <a:gd name="connsiteX2" fmla="*/ 914400 w 914400"/>
              <a:gd name="connsiteY2" fmla="*/ 923925 h 923925"/>
              <a:gd name="connsiteX3" fmla="*/ 0 w 914400"/>
              <a:gd name="connsiteY3" fmla="*/ 923925 h 923925"/>
              <a:gd name="connsiteX4" fmla="*/ 69056 w 914400"/>
              <a:gd name="connsiteY4" fmla="*/ 0 h 923925"/>
              <a:gd name="connsiteX0" fmla="*/ 0 w 845344"/>
              <a:gd name="connsiteY0" fmla="*/ 0 h 923925"/>
              <a:gd name="connsiteX1" fmla="*/ 314326 w 845344"/>
              <a:gd name="connsiteY1" fmla="*/ 0 h 923925"/>
              <a:gd name="connsiteX2" fmla="*/ 845344 w 845344"/>
              <a:gd name="connsiteY2" fmla="*/ 923925 h 923925"/>
              <a:gd name="connsiteX3" fmla="*/ 150019 w 845344"/>
              <a:gd name="connsiteY3" fmla="*/ 388144 h 923925"/>
              <a:gd name="connsiteX4" fmla="*/ 0 w 845344"/>
              <a:gd name="connsiteY4" fmla="*/ 0 h 923925"/>
              <a:gd name="connsiteX0" fmla="*/ 0 w 845344"/>
              <a:gd name="connsiteY0" fmla="*/ 0 h 923925"/>
              <a:gd name="connsiteX1" fmla="*/ 314326 w 845344"/>
              <a:gd name="connsiteY1" fmla="*/ 0 h 923925"/>
              <a:gd name="connsiteX2" fmla="*/ 845344 w 845344"/>
              <a:gd name="connsiteY2" fmla="*/ 923925 h 923925"/>
              <a:gd name="connsiteX3" fmla="*/ 236537 w 845344"/>
              <a:gd name="connsiteY3" fmla="*/ 455614 h 923925"/>
              <a:gd name="connsiteX4" fmla="*/ 150019 w 845344"/>
              <a:gd name="connsiteY4" fmla="*/ 388144 h 923925"/>
              <a:gd name="connsiteX5" fmla="*/ 0 w 845344"/>
              <a:gd name="connsiteY5" fmla="*/ 0 h 923925"/>
              <a:gd name="connsiteX0" fmla="*/ 6350 w 851694"/>
              <a:gd name="connsiteY0" fmla="*/ 0 h 923925"/>
              <a:gd name="connsiteX1" fmla="*/ 320676 w 851694"/>
              <a:gd name="connsiteY1" fmla="*/ 0 h 923925"/>
              <a:gd name="connsiteX2" fmla="*/ 851694 w 851694"/>
              <a:gd name="connsiteY2" fmla="*/ 923925 h 923925"/>
              <a:gd name="connsiteX3" fmla="*/ 0 w 851694"/>
              <a:gd name="connsiteY3" fmla="*/ 791371 h 923925"/>
              <a:gd name="connsiteX4" fmla="*/ 156369 w 851694"/>
              <a:gd name="connsiteY4" fmla="*/ 388144 h 923925"/>
              <a:gd name="connsiteX5" fmla="*/ 6350 w 851694"/>
              <a:gd name="connsiteY5" fmla="*/ 0 h 923925"/>
              <a:gd name="connsiteX0" fmla="*/ 6350 w 851694"/>
              <a:gd name="connsiteY0" fmla="*/ 0 h 923925"/>
              <a:gd name="connsiteX1" fmla="*/ 320676 w 851694"/>
              <a:gd name="connsiteY1" fmla="*/ 0 h 923925"/>
              <a:gd name="connsiteX2" fmla="*/ 557212 w 851694"/>
              <a:gd name="connsiteY2" fmla="*/ 405607 h 923925"/>
              <a:gd name="connsiteX3" fmla="*/ 851694 w 851694"/>
              <a:gd name="connsiteY3" fmla="*/ 923925 h 923925"/>
              <a:gd name="connsiteX4" fmla="*/ 0 w 851694"/>
              <a:gd name="connsiteY4" fmla="*/ 791371 h 923925"/>
              <a:gd name="connsiteX5" fmla="*/ 156369 w 851694"/>
              <a:gd name="connsiteY5" fmla="*/ 388144 h 923925"/>
              <a:gd name="connsiteX6" fmla="*/ 6350 w 851694"/>
              <a:gd name="connsiteY6" fmla="*/ 0 h 923925"/>
              <a:gd name="connsiteX0" fmla="*/ 6350 w 851694"/>
              <a:gd name="connsiteY0" fmla="*/ 0 h 923925"/>
              <a:gd name="connsiteX1" fmla="*/ 320676 w 851694"/>
              <a:gd name="connsiteY1" fmla="*/ 0 h 923925"/>
              <a:gd name="connsiteX2" fmla="*/ 547687 w 851694"/>
              <a:gd name="connsiteY2" fmla="*/ 388939 h 923925"/>
              <a:gd name="connsiteX3" fmla="*/ 851694 w 851694"/>
              <a:gd name="connsiteY3" fmla="*/ 923925 h 923925"/>
              <a:gd name="connsiteX4" fmla="*/ 0 w 851694"/>
              <a:gd name="connsiteY4" fmla="*/ 791371 h 923925"/>
              <a:gd name="connsiteX5" fmla="*/ 156369 w 851694"/>
              <a:gd name="connsiteY5" fmla="*/ 388144 h 923925"/>
              <a:gd name="connsiteX6" fmla="*/ 6350 w 851694"/>
              <a:gd name="connsiteY6" fmla="*/ 0 h 923925"/>
              <a:gd name="connsiteX0" fmla="*/ 6350 w 547687"/>
              <a:gd name="connsiteY0" fmla="*/ 0 h 792956"/>
              <a:gd name="connsiteX1" fmla="*/ 320676 w 547687"/>
              <a:gd name="connsiteY1" fmla="*/ 0 h 792956"/>
              <a:gd name="connsiteX2" fmla="*/ 547687 w 547687"/>
              <a:gd name="connsiteY2" fmla="*/ 388939 h 792956"/>
              <a:gd name="connsiteX3" fmla="*/ 318294 w 547687"/>
              <a:gd name="connsiteY3" fmla="*/ 792956 h 792956"/>
              <a:gd name="connsiteX4" fmla="*/ 0 w 547687"/>
              <a:gd name="connsiteY4" fmla="*/ 791371 h 792956"/>
              <a:gd name="connsiteX5" fmla="*/ 156369 w 547687"/>
              <a:gd name="connsiteY5" fmla="*/ 388144 h 792956"/>
              <a:gd name="connsiteX6" fmla="*/ 6350 w 547687"/>
              <a:gd name="connsiteY6" fmla="*/ 0 h 792956"/>
              <a:gd name="connsiteX0" fmla="*/ 7085 w 548422"/>
              <a:gd name="connsiteY0" fmla="*/ 0 h 793943"/>
              <a:gd name="connsiteX1" fmla="*/ 321411 w 548422"/>
              <a:gd name="connsiteY1" fmla="*/ 0 h 793943"/>
              <a:gd name="connsiteX2" fmla="*/ 548422 w 548422"/>
              <a:gd name="connsiteY2" fmla="*/ 388939 h 793943"/>
              <a:gd name="connsiteX3" fmla="*/ 319029 w 548422"/>
              <a:gd name="connsiteY3" fmla="*/ 792956 h 793943"/>
              <a:gd name="connsiteX4" fmla="*/ 0 w 548422"/>
              <a:gd name="connsiteY4" fmla="*/ 793943 h 793943"/>
              <a:gd name="connsiteX5" fmla="*/ 157104 w 548422"/>
              <a:gd name="connsiteY5" fmla="*/ 388144 h 793943"/>
              <a:gd name="connsiteX6" fmla="*/ 7085 w 548422"/>
              <a:gd name="connsiteY6" fmla="*/ 0 h 79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22" h="793943">
                <a:moveTo>
                  <a:pt x="7085" y="0"/>
                </a:moveTo>
                <a:lnTo>
                  <a:pt x="321411" y="0"/>
                </a:lnTo>
                <a:lnTo>
                  <a:pt x="548422" y="388939"/>
                </a:lnTo>
                <a:lnTo>
                  <a:pt x="319029" y="792956"/>
                </a:lnTo>
                <a:lnTo>
                  <a:pt x="0" y="793943"/>
                </a:lnTo>
                <a:lnTo>
                  <a:pt x="157104" y="388144"/>
                </a:lnTo>
                <a:lnTo>
                  <a:pt x="7085" y="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object 2"/>
          <p:cNvSpPr/>
          <p:nvPr userDrawn="1"/>
        </p:nvSpPr>
        <p:spPr>
          <a:xfrm>
            <a:off x="827818" y="516183"/>
            <a:ext cx="536476" cy="790040"/>
          </a:xfrm>
          <a:custGeom>
            <a:avLst/>
            <a:gdLst/>
            <a:ahLst/>
            <a:cxnLst/>
            <a:rect l="l" t="t" r="r" b="b"/>
            <a:pathLst>
              <a:path w="470534" h="720090">
                <a:moveTo>
                  <a:pt x="269951" y="0"/>
                </a:moveTo>
                <a:lnTo>
                  <a:pt x="0" y="0"/>
                </a:lnTo>
                <a:lnTo>
                  <a:pt x="128943" y="358330"/>
                </a:lnTo>
                <a:lnTo>
                  <a:pt x="0" y="720001"/>
                </a:lnTo>
                <a:lnTo>
                  <a:pt x="269951" y="720001"/>
                </a:lnTo>
                <a:lnTo>
                  <a:pt x="470331" y="359994"/>
                </a:lnTo>
                <a:lnTo>
                  <a:pt x="26995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3"/>
          <p:cNvSpPr/>
          <p:nvPr userDrawn="1"/>
        </p:nvSpPr>
        <p:spPr>
          <a:xfrm>
            <a:off x="820904" y="516183"/>
            <a:ext cx="308420" cy="790040"/>
          </a:xfrm>
          <a:custGeom>
            <a:avLst/>
            <a:gdLst/>
            <a:ahLst/>
            <a:cxnLst/>
            <a:rect l="l" t="t" r="r" b="b"/>
            <a:pathLst>
              <a:path w="270509" h="720090">
                <a:moveTo>
                  <a:pt x="134454" y="358330"/>
                </a:moveTo>
                <a:lnTo>
                  <a:pt x="0" y="720001"/>
                </a:lnTo>
                <a:lnTo>
                  <a:pt x="270002" y="720001"/>
                </a:lnTo>
                <a:lnTo>
                  <a:pt x="135807" y="362343"/>
                </a:lnTo>
                <a:lnTo>
                  <a:pt x="134454" y="362343"/>
                </a:lnTo>
                <a:lnTo>
                  <a:pt x="134454" y="358330"/>
                </a:lnTo>
                <a:close/>
              </a:path>
              <a:path w="270509" h="720090">
                <a:moveTo>
                  <a:pt x="137646" y="356069"/>
                </a:moveTo>
                <a:lnTo>
                  <a:pt x="134454" y="356069"/>
                </a:lnTo>
                <a:lnTo>
                  <a:pt x="135001" y="360019"/>
                </a:lnTo>
                <a:lnTo>
                  <a:pt x="134454" y="362343"/>
                </a:lnTo>
                <a:lnTo>
                  <a:pt x="135807" y="362343"/>
                </a:lnTo>
                <a:lnTo>
                  <a:pt x="135559" y="361683"/>
                </a:lnTo>
                <a:lnTo>
                  <a:pt x="137646" y="356069"/>
                </a:lnTo>
                <a:close/>
              </a:path>
              <a:path w="270509" h="720090">
                <a:moveTo>
                  <a:pt x="270002" y="0"/>
                </a:moveTo>
                <a:lnTo>
                  <a:pt x="0" y="0"/>
                </a:lnTo>
                <a:lnTo>
                  <a:pt x="134454" y="358330"/>
                </a:lnTo>
                <a:lnTo>
                  <a:pt x="134454" y="356069"/>
                </a:lnTo>
                <a:lnTo>
                  <a:pt x="137646" y="356069"/>
                </a:lnTo>
                <a:lnTo>
                  <a:pt x="27000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43"/>
          <p:cNvSpPr/>
          <p:nvPr userDrawn="1"/>
        </p:nvSpPr>
        <p:spPr>
          <a:xfrm>
            <a:off x="8551180" y="6428114"/>
            <a:ext cx="1082351" cy="8187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sz="1632" dirty="0">
              <a:solidFill>
                <a:schemeClr val="bg1"/>
              </a:solidFill>
            </a:endParaRPr>
          </a:p>
        </p:txBody>
      </p:sp>
      <p:sp>
        <p:nvSpPr>
          <p:cNvPr id="18" name="Title Placeholder 1"/>
          <p:cNvSpPr>
            <a:spLocks noGrp="1"/>
          </p:cNvSpPr>
          <p:nvPr userDrawn="1">
            <p:ph type="title"/>
          </p:nvPr>
        </p:nvSpPr>
        <p:spPr>
          <a:xfrm>
            <a:off x="1388282" y="530361"/>
            <a:ext cx="5926918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71208" y="516183"/>
            <a:ext cx="5943992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741600" y="1821600"/>
            <a:ext cx="6573600" cy="427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0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imag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52516" y="-1049"/>
            <a:ext cx="4739484" cy="6861286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69056 w 914400"/>
              <a:gd name="connsiteY0" fmla="*/ 0 h 923925"/>
              <a:gd name="connsiteX1" fmla="*/ 914400 w 914400"/>
              <a:gd name="connsiteY1" fmla="*/ 9525 h 923925"/>
              <a:gd name="connsiteX2" fmla="*/ 914400 w 914400"/>
              <a:gd name="connsiteY2" fmla="*/ 923925 h 923925"/>
              <a:gd name="connsiteX3" fmla="*/ 0 w 914400"/>
              <a:gd name="connsiteY3" fmla="*/ 923925 h 923925"/>
              <a:gd name="connsiteX4" fmla="*/ 69056 w 914400"/>
              <a:gd name="connsiteY4" fmla="*/ 0 h 923925"/>
              <a:gd name="connsiteX0" fmla="*/ 69056 w 914400"/>
              <a:gd name="connsiteY0" fmla="*/ 0 h 923925"/>
              <a:gd name="connsiteX1" fmla="*/ 383382 w 914400"/>
              <a:gd name="connsiteY1" fmla="*/ 0 h 923925"/>
              <a:gd name="connsiteX2" fmla="*/ 914400 w 914400"/>
              <a:gd name="connsiteY2" fmla="*/ 923925 h 923925"/>
              <a:gd name="connsiteX3" fmla="*/ 0 w 914400"/>
              <a:gd name="connsiteY3" fmla="*/ 923925 h 923925"/>
              <a:gd name="connsiteX4" fmla="*/ 69056 w 914400"/>
              <a:gd name="connsiteY4" fmla="*/ 0 h 923925"/>
              <a:gd name="connsiteX0" fmla="*/ 0 w 845344"/>
              <a:gd name="connsiteY0" fmla="*/ 0 h 923925"/>
              <a:gd name="connsiteX1" fmla="*/ 314326 w 845344"/>
              <a:gd name="connsiteY1" fmla="*/ 0 h 923925"/>
              <a:gd name="connsiteX2" fmla="*/ 845344 w 845344"/>
              <a:gd name="connsiteY2" fmla="*/ 923925 h 923925"/>
              <a:gd name="connsiteX3" fmla="*/ 150019 w 845344"/>
              <a:gd name="connsiteY3" fmla="*/ 388144 h 923925"/>
              <a:gd name="connsiteX4" fmla="*/ 0 w 845344"/>
              <a:gd name="connsiteY4" fmla="*/ 0 h 923925"/>
              <a:gd name="connsiteX0" fmla="*/ 0 w 845344"/>
              <a:gd name="connsiteY0" fmla="*/ 0 h 923925"/>
              <a:gd name="connsiteX1" fmla="*/ 314326 w 845344"/>
              <a:gd name="connsiteY1" fmla="*/ 0 h 923925"/>
              <a:gd name="connsiteX2" fmla="*/ 845344 w 845344"/>
              <a:gd name="connsiteY2" fmla="*/ 923925 h 923925"/>
              <a:gd name="connsiteX3" fmla="*/ 236537 w 845344"/>
              <a:gd name="connsiteY3" fmla="*/ 455614 h 923925"/>
              <a:gd name="connsiteX4" fmla="*/ 150019 w 845344"/>
              <a:gd name="connsiteY4" fmla="*/ 388144 h 923925"/>
              <a:gd name="connsiteX5" fmla="*/ 0 w 845344"/>
              <a:gd name="connsiteY5" fmla="*/ 0 h 923925"/>
              <a:gd name="connsiteX0" fmla="*/ 6350 w 851694"/>
              <a:gd name="connsiteY0" fmla="*/ 0 h 923925"/>
              <a:gd name="connsiteX1" fmla="*/ 320676 w 851694"/>
              <a:gd name="connsiteY1" fmla="*/ 0 h 923925"/>
              <a:gd name="connsiteX2" fmla="*/ 851694 w 851694"/>
              <a:gd name="connsiteY2" fmla="*/ 923925 h 923925"/>
              <a:gd name="connsiteX3" fmla="*/ 0 w 851694"/>
              <a:gd name="connsiteY3" fmla="*/ 791371 h 923925"/>
              <a:gd name="connsiteX4" fmla="*/ 156369 w 851694"/>
              <a:gd name="connsiteY4" fmla="*/ 388144 h 923925"/>
              <a:gd name="connsiteX5" fmla="*/ 6350 w 851694"/>
              <a:gd name="connsiteY5" fmla="*/ 0 h 923925"/>
              <a:gd name="connsiteX0" fmla="*/ 6350 w 851694"/>
              <a:gd name="connsiteY0" fmla="*/ 0 h 923925"/>
              <a:gd name="connsiteX1" fmla="*/ 320676 w 851694"/>
              <a:gd name="connsiteY1" fmla="*/ 0 h 923925"/>
              <a:gd name="connsiteX2" fmla="*/ 557212 w 851694"/>
              <a:gd name="connsiteY2" fmla="*/ 405607 h 923925"/>
              <a:gd name="connsiteX3" fmla="*/ 851694 w 851694"/>
              <a:gd name="connsiteY3" fmla="*/ 923925 h 923925"/>
              <a:gd name="connsiteX4" fmla="*/ 0 w 851694"/>
              <a:gd name="connsiteY4" fmla="*/ 791371 h 923925"/>
              <a:gd name="connsiteX5" fmla="*/ 156369 w 851694"/>
              <a:gd name="connsiteY5" fmla="*/ 388144 h 923925"/>
              <a:gd name="connsiteX6" fmla="*/ 6350 w 851694"/>
              <a:gd name="connsiteY6" fmla="*/ 0 h 923925"/>
              <a:gd name="connsiteX0" fmla="*/ 6350 w 851694"/>
              <a:gd name="connsiteY0" fmla="*/ 0 h 923925"/>
              <a:gd name="connsiteX1" fmla="*/ 320676 w 851694"/>
              <a:gd name="connsiteY1" fmla="*/ 0 h 923925"/>
              <a:gd name="connsiteX2" fmla="*/ 547687 w 851694"/>
              <a:gd name="connsiteY2" fmla="*/ 388939 h 923925"/>
              <a:gd name="connsiteX3" fmla="*/ 851694 w 851694"/>
              <a:gd name="connsiteY3" fmla="*/ 923925 h 923925"/>
              <a:gd name="connsiteX4" fmla="*/ 0 w 851694"/>
              <a:gd name="connsiteY4" fmla="*/ 791371 h 923925"/>
              <a:gd name="connsiteX5" fmla="*/ 156369 w 851694"/>
              <a:gd name="connsiteY5" fmla="*/ 388144 h 923925"/>
              <a:gd name="connsiteX6" fmla="*/ 6350 w 851694"/>
              <a:gd name="connsiteY6" fmla="*/ 0 h 923925"/>
              <a:gd name="connsiteX0" fmla="*/ 6350 w 547687"/>
              <a:gd name="connsiteY0" fmla="*/ 0 h 792956"/>
              <a:gd name="connsiteX1" fmla="*/ 320676 w 547687"/>
              <a:gd name="connsiteY1" fmla="*/ 0 h 792956"/>
              <a:gd name="connsiteX2" fmla="*/ 547687 w 547687"/>
              <a:gd name="connsiteY2" fmla="*/ 388939 h 792956"/>
              <a:gd name="connsiteX3" fmla="*/ 318294 w 547687"/>
              <a:gd name="connsiteY3" fmla="*/ 792956 h 792956"/>
              <a:gd name="connsiteX4" fmla="*/ 0 w 547687"/>
              <a:gd name="connsiteY4" fmla="*/ 791371 h 792956"/>
              <a:gd name="connsiteX5" fmla="*/ 156369 w 547687"/>
              <a:gd name="connsiteY5" fmla="*/ 388144 h 792956"/>
              <a:gd name="connsiteX6" fmla="*/ 6350 w 547687"/>
              <a:gd name="connsiteY6" fmla="*/ 0 h 792956"/>
              <a:gd name="connsiteX0" fmla="*/ 7085 w 548422"/>
              <a:gd name="connsiteY0" fmla="*/ 0 h 793943"/>
              <a:gd name="connsiteX1" fmla="*/ 321411 w 548422"/>
              <a:gd name="connsiteY1" fmla="*/ 0 h 793943"/>
              <a:gd name="connsiteX2" fmla="*/ 548422 w 548422"/>
              <a:gd name="connsiteY2" fmla="*/ 388939 h 793943"/>
              <a:gd name="connsiteX3" fmla="*/ 319029 w 548422"/>
              <a:gd name="connsiteY3" fmla="*/ 792956 h 793943"/>
              <a:gd name="connsiteX4" fmla="*/ 0 w 548422"/>
              <a:gd name="connsiteY4" fmla="*/ 793943 h 793943"/>
              <a:gd name="connsiteX5" fmla="*/ 157104 w 548422"/>
              <a:gd name="connsiteY5" fmla="*/ 388144 h 793943"/>
              <a:gd name="connsiteX6" fmla="*/ 7085 w 548422"/>
              <a:gd name="connsiteY6" fmla="*/ 0 h 79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422" h="793943">
                <a:moveTo>
                  <a:pt x="7085" y="0"/>
                </a:moveTo>
                <a:lnTo>
                  <a:pt x="321411" y="0"/>
                </a:lnTo>
                <a:lnTo>
                  <a:pt x="548422" y="388939"/>
                </a:lnTo>
                <a:lnTo>
                  <a:pt x="319029" y="792956"/>
                </a:lnTo>
                <a:lnTo>
                  <a:pt x="0" y="793943"/>
                </a:lnTo>
                <a:lnTo>
                  <a:pt x="157104" y="388144"/>
                </a:lnTo>
                <a:lnTo>
                  <a:pt x="7085" y="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object 43"/>
          <p:cNvSpPr/>
          <p:nvPr userDrawn="1"/>
        </p:nvSpPr>
        <p:spPr>
          <a:xfrm>
            <a:off x="8551180" y="6428114"/>
            <a:ext cx="1082351" cy="8187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sz="1632" dirty="0">
              <a:solidFill>
                <a:schemeClr val="bg1"/>
              </a:solidFill>
            </a:endParaRPr>
          </a:p>
        </p:txBody>
      </p:sp>
      <p:sp>
        <p:nvSpPr>
          <p:cNvPr id="18" name="Title Placeholder 1"/>
          <p:cNvSpPr>
            <a:spLocks noGrp="1"/>
          </p:cNvSpPr>
          <p:nvPr userDrawn="1">
            <p:ph type="title"/>
          </p:nvPr>
        </p:nvSpPr>
        <p:spPr>
          <a:xfrm>
            <a:off x="1388282" y="530361"/>
            <a:ext cx="5926918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71208" y="516183"/>
            <a:ext cx="5943992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452516" y="0"/>
            <a:ext cx="2692400" cy="6859588"/>
          </a:xfrm>
          <a:custGeom>
            <a:avLst/>
            <a:gdLst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2692400 w 2692400"/>
              <a:gd name="connsiteY2" fmla="*/ 6859588 h 6859588"/>
              <a:gd name="connsiteX3" fmla="*/ 0 w 2692400"/>
              <a:gd name="connsiteY3" fmla="*/ 6859588 h 6859588"/>
              <a:gd name="connsiteX4" fmla="*/ 0 w 2692400"/>
              <a:gd name="connsiteY4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2692400 w 2692400"/>
              <a:gd name="connsiteY2" fmla="*/ 335438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0 w 2692400"/>
              <a:gd name="connsiteY5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87475 w 2692400"/>
              <a:gd name="connsiteY2" fmla="*/ 343058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0 w 2692400"/>
              <a:gd name="connsiteY5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68425 w 2692400"/>
              <a:gd name="connsiteY2" fmla="*/ 343058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0 w 2692400"/>
              <a:gd name="connsiteY5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11275 w 2692400"/>
              <a:gd name="connsiteY2" fmla="*/ 344963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0 w 2692400"/>
              <a:gd name="connsiteY5" fmla="*/ 0 h 6859588"/>
              <a:gd name="connsiteX0" fmla="*/ 12700 w 2705100"/>
              <a:gd name="connsiteY0" fmla="*/ 0 h 6859588"/>
              <a:gd name="connsiteX1" fmla="*/ 2705100 w 2705100"/>
              <a:gd name="connsiteY1" fmla="*/ 0 h 6859588"/>
              <a:gd name="connsiteX2" fmla="*/ 1323975 w 2705100"/>
              <a:gd name="connsiteY2" fmla="*/ 3449638 h 6859588"/>
              <a:gd name="connsiteX3" fmla="*/ 2705100 w 2705100"/>
              <a:gd name="connsiteY3" fmla="*/ 6859588 h 6859588"/>
              <a:gd name="connsiteX4" fmla="*/ 12700 w 2705100"/>
              <a:gd name="connsiteY4" fmla="*/ 6859588 h 6859588"/>
              <a:gd name="connsiteX5" fmla="*/ 0 w 2705100"/>
              <a:gd name="connsiteY5" fmla="*/ 3449638 h 6859588"/>
              <a:gd name="connsiteX6" fmla="*/ 12700 w 2705100"/>
              <a:gd name="connsiteY6" fmla="*/ 0 h 6859588"/>
              <a:gd name="connsiteX0" fmla="*/ 19 w 2692419"/>
              <a:gd name="connsiteY0" fmla="*/ 0 h 6859588"/>
              <a:gd name="connsiteX1" fmla="*/ 2692419 w 2692419"/>
              <a:gd name="connsiteY1" fmla="*/ 0 h 6859588"/>
              <a:gd name="connsiteX2" fmla="*/ 1311294 w 2692419"/>
              <a:gd name="connsiteY2" fmla="*/ 3449638 h 6859588"/>
              <a:gd name="connsiteX3" fmla="*/ 2692419 w 2692419"/>
              <a:gd name="connsiteY3" fmla="*/ 6859588 h 6859588"/>
              <a:gd name="connsiteX4" fmla="*/ 19 w 2692419"/>
              <a:gd name="connsiteY4" fmla="*/ 6859588 h 6859588"/>
              <a:gd name="connsiteX5" fmla="*/ 730269 w 2692419"/>
              <a:gd name="connsiteY5" fmla="*/ 3449638 h 6859588"/>
              <a:gd name="connsiteX6" fmla="*/ 19 w 2692419"/>
              <a:gd name="connsiteY6" fmla="*/ 0 h 6859588"/>
              <a:gd name="connsiteX0" fmla="*/ 48 w 2692448"/>
              <a:gd name="connsiteY0" fmla="*/ 0 h 6859588"/>
              <a:gd name="connsiteX1" fmla="*/ 2692448 w 2692448"/>
              <a:gd name="connsiteY1" fmla="*/ 0 h 6859588"/>
              <a:gd name="connsiteX2" fmla="*/ 1311323 w 2692448"/>
              <a:gd name="connsiteY2" fmla="*/ 3449638 h 6859588"/>
              <a:gd name="connsiteX3" fmla="*/ 2692448 w 2692448"/>
              <a:gd name="connsiteY3" fmla="*/ 6859588 h 6859588"/>
              <a:gd name="connsiteX4" fmla="*/ 48 w 2692448"/>
              <a:gd name="connsiteY4" fmla="*/ 6859588 h 6859588"/>
              <a:gd name="connsiteX5" fmla="*/ 730298 w 2692448"/>
              <a:gd name="connsiteY5" fmla="*/ 3449638 h 6859588"/>
              <a:gd name="connsiteX6" fmla="*/ 48 w 2692448"/>
              <a:gd name="connsiteY6" fmla="*/ 0 h 6859588"/>
              <a:gd name="connsiteX0" fmla="*/ 16 w 2692416"/>
              <a:gd name="connsiteY0" fmla="*/ 0 h 6859588"/>
              <a:gd name="connsiteX1" fmla="*/ 2692416 w 2692416"/>
              <a:gd name="connsiteY1" fmla="*/ 0 h 6859588"/>
              <a:gd name="connsiteX2" fmla="*/ 1311291 w 2692416"/>
              <a:gd name="connsiteY2" fmla="*/ 3449638 h 6859588"/>
              <a:gd name="connsiteX3" fmla="*/ 2692416 w 2692416"/>
              <a:gd name="connsiteY3" fmla="*/ 6859588 h 6859588"/>
              <a:gd name="connsiteX4" fmla="*/ 16 w 2692416"/>
              <a:gd name="connsiteY4" fmla="*/ 6859588 h 6859588"/>
              <a:gd name="connsiteX5" fmla="*/ 1301766 w 2692416"/>
              <a:gd name="connsiteY5" fmla="*/ 3449638 h 6859588"/>
              <a:gd name="connsiteX6" fmla="*/ 16 w 2692416"/>
              <a:gd name="connsiteY6" fmla="*/ 0 h 6859588"/>
              <a:gd name="connsiteX0" fmla="*/ 91 w 2692491"/>
              <a:gd name="connsiteY0" fmla="*/ 0 h 6859588"/>
              <a:gd name="connsiteX1" fmla="*/ 2692491 w 2692491"/>
              <a:gd name="connsiteY1" fmla="*/ 0 h 6859588"/>
              <a:gd name="connsiteX2" fmla="*/ 1311366 w 2692491"/>
              <a:gd name="connsiteY2" fmla="*/ 3449638 h 6859588"/>
              <a:gd name="connsiteX3" fmla="*/ 2692491 w 2692491"/>
              <a:gd name="connsiteY3" fmla="*/ 6859588 h 6859588"/>
              <a:gd name="connsiteX4" fmla="*/ 91 w 2692491"/>
              <a:gd name="connsiteY4" fmla="*/ 6859588 h 6859588"/>
              <a:gd name="connsiteX5" fmla="*/ 1301841 w 2692491"/>
              <a:gd name="connsiteY5" fmla="*/ 3449638 h 6859588"/>
              <a:gd name="connsiteX6" fmla="*/ 91 w 2692491"/>
              <a:gd name="connsiteY6" fmla="*/ 0 h 6859588"/>
              <a:gd name="connsiteX0" fmla="*/ 16 w 2692416"/>
              <a:gd name="connsiteY0" fmla="*/ 0 h 6859588"/>
              <a:gd name="connsiteX1" fmla="*/ 2692416 w 2692416"/>
              <a:gd name="connsiteY1" fmla="*/ 0 h 6859588"/>
              <a:gd name="connsiteX2" fmla="*/ 1311291 w 2692416"/>
              <a:gd name="connsiteY2" fmla="*/ 3449638 h 6859588"/>
              <a:gd name="connsiteX3" fmla="*/ 2692416 w 2692416"/>
              <a:gd name="connsiteY3" fmla="*/ 6859588 h 6859588"/>
              <a:gd name="connsiteX4" fmla="*/ 16 w 2692416"/>
              <a:gd name="connsiteY4" fmla="*/ 6859588 h 6859588"/>
              <a:gd name="connsiteX5" fmla="*/ 1301766 w 2692416"/>
              <a:gd name="connsiteY5" fmla="*/ 3449638 h 6859588"/>
              <a:gd name="connsiteX6" fmla="*/ 16 w 2692416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11275 w 2692400"/>
              <a:gd name="connsiteY2" fmla="*/ 344963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01750 w 2692400"/>
              <a:gd name="connsiteY5" fmla="*/ 3449638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11275 w 2692400"/>
              <a:gd name="connsiteY2" fmla="*/ 3449638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4138 w 2692400"/>
              <a:gd name="connsiteY5" fmla="*/ 3368676 h 6859588"/>
              <a:gd name="connsiteX6" fmla="*/ 0 w 2692400"/>
              <a:gd name="connsiteY6" fmla="*/ 0 h 6859588"/>
              <a:gd name="connsiteX0" fmla="*/ 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6678 w 2692400"/>
              <a:gd name="connsiteY5" fmla="*/ 3345816 h 6859588"/>
              <a:gd name="connsiteX6" fmla="*/ 0 w 2692400"/>
              <a:gd name="connsiteY6" fmla="*/ 0 h 6859588"/>
              <a:gd name="connsiteX0" fmla="*/ 6604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6678 w 2692400"/>
              <a:gd name="connsiteY5" fmla="*/ 3345816 h 6859588"/>
              <a:gd name="connsiteX6" fmla="*/ 66040 w 2692400"/>
              <a:gd name="connsiteY6" fmla="*/ 0 h 6859588"/>
              <a:gd name="connsiteX0" fmla="*/ 6604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6678 w 2692400"/>
              <a:gd name="connsiteY5" fmla="*/ 3345816 h 6859588"/>
              <a:gd name="connsiteX6" fmla="*/ 66040 w 2692400"/>
              <a:gd name="connsiteY6" fmla="*/ 0 h 6859588"/>
              <a:gd name="connsiteX0" fmla="*/ 6604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6678 w 2692400"/>
              <a:gd name="connsiteY5" fmla="*/ 3345816 h 6859588"/>
              <a:gd name="connsiteX6" fmla="*/ 66040 w 2692400"/>
              <a:gd name="connsiteY6" fmla="*/ 0 h 6859588"/>
              <a:gd name="connsiteX0" fmla="*/ 66040 w 2692400"/>
              <a:gd name="connsiteY0" fmla="*/ 0 h 6859588"/>
              <a:gd name="connsiteX1" fmla="*/ 2692400 w 2692400"/>
              <a:gd name="connsiteY1" fmla="*/ 0 h 6859588"/>
              <a:gd name="connsiteX2" fmla="*/ 1358900 w 2692400"/>
              <a:gd name="connsiteY2" fmla="*/ 3349625 h 6859588"/>
              <a:gd name="connsiteX3" fmla="*/ 2692400 w 2692400"/>
              <a:gd name="connsiteY3" fmla="*/ 6859588 h 6859588"/>
              <a:gd name="connsiteX4" fmla="*/ 0 w 2692400"/>
              <a:gd name="connsiteY4" fmla="*/ 6859588 h 6859588"/>
              <a:gd name="connsiteX5" fmla="*/ 1356678 w 2692400"/>
              <a:gd name="connsiteY5" fmla="*/ 3345816 h 6859588"/>
              <a:gd name="connsiteX6" fmla="*/ 66040 w 2692400"/>
              <a:gd name="connsiteY6" fmla="*/ 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400" h="6859588">
                <a:moveTo>
                  <a:pt x="66040" y="0"/>
                </a:moveTo>
                <a:lnTo>
                  <a:pt x="2692400" y="0"/>
                </a:lnTo>
                <a:lnTo>
                  <a:pt x="1358900" y="3349625"/>
                </a:lnTo>
                <a:lnTo>
                  <a:pt x="2692400" y="6859588"/>
                </a:lnTo>
                <a:lnTo>
                  <a:pt x="0" y="6859588"/>
                </a:lnTo>
                <a:cubicBezTo>
                  <a:pt x="672042" y="5141913"/>
                  <a:pt x="290301" y="6115051"/>
                  <a:pt x="1356678" y="3345816"/>
                </a:cubicBezTo>
                <a:cubicBezTo>
                  <a:pt x="617961" y="1462512"/>
                  <a:pt x="1015577" y="2461789"/>
                  <a:pt x="6604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0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820904" y="516183"/>
            <a:ext cx="543390" cy="790040"/>
            <a:chOff x="820904" y="516183"/>
            <a:chExt cx="543390" cy="790040"/>
          </a:xfrm>
        </p:grpSpPr>
        <p:sp>
          <p:nvSpPr>
            <p:cNvPr id="13" name="object 2"/>
            <p:cNvSpPr/>
            <p:nvPr userDrawn="1"/>
          </p:nvSpPr>
          <p:spPr>
            <a:xfrm>
              <a:off x="827818" y="516183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3"/>
            <p:cNvSpPr/>
            <p:nvPr userDrawn="1"/>
          </p:nvSpPr>
          <p:spPr>
            <a:xfrm>
              <a:off x="820904" y="516183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741600" y="1821600"/>
            <a:ext cx="6573600" cy="427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8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7" y="530361"/>
            <a:ext cx="9964433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9" y="516183"/>
            <a:ext cx="9973458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0904" y="516183"/>
            <a:ext cx="543390" cy="790040"/>
            <a:chOff x="820904" y="516183"/>
            <a:chExt cx="543390" cy="790040"/>
          </a:xfrm>
        </p:grpSpPr>
        <p:sp>
          <p:nvSpPr>
            <p:cNvPr id="17" name="object 2"/>
            <p:cNvSpPr/>
            <p:nvPr userDrawn="1"/>
          </p:nvSpPr>
          <p:spPr>
            <a:xfrm>
              <a:off x="827818" y="516183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3"/>
            <p:cNvSpPr/>
            <p:nvPr userDrawn="1"/>
          </p:nvSpPr>
          <p:spPr>
            <a:xfrm>
              <a:off x="820904" y="516183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11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41600" y="1821600"/>
            <a:ext cx="10603067" cy="427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2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1389367" y="530361"/>
            <a:ext cx="9961383" cy="9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209" y="516183"/>
            <a:ext cx="9979541" cy="44450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0904" y="516183"/>
            <a:ext cx="543390" cy="790040"/>
            <a:chOff x="820904" y="516183"/>
            <a:chExt cx="543390" cy="790040"/>
          </a:xfrm>
        </p:grpSpPr>
        <p:sp>
          <p:nvSpPr>
            <p:cNvPr id="17" name="object 2"/>
            <p:cNvSpPr/>
            <p:nvPr userDrawn="1"/>
          </p:nvSpPr>
          <p:spPr>
            <a:xfrm>
              <a:off x="827818" y="516183"/>
              <a:ext cx="536476" cy="790040"/>
            </a:xfrm>
            <a:custGeom>
              <a:avLst/>
              <a:gdLst/>
              <a:ahLst/>
              <a:cxnLst/>
              <a:rect l="l" t="t" r="r" b="b"/>
              <a:pathLst>
                <a:path w="470534" h="720090">
                  <a:moveTo>
                    <a:pt x="269951" y="0"/>
                  </a:moveTo>
                  <a:lnTo>
                    <a:pt x="0" y="0"/>
                  </a:lnTo>
                  <a:lnTo>
                    <a:pt x="128943" y="358330"/>
                  </a:lnTo>
                  <a:lnTo>
                    <a:pt x="0" y="720001"/>
                  </a:lnTo>
                  <a:lnTo>
                    <a:pt x="269951" y="720001"/>
                  </a:lnTo>
                  <a:lnTo>
                    <a:pt x="470331" y="359994"/>
                  </a:lnTo>
                  <a:lnTo>
                    <a:pt x="269951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3"/>
            <p:cNvSpPr/>
            <p:nvPr userDrawn="1"/>
          </p:nvSpPr>
          <p:spPr>
            <a:xfrm>
              <a:off x="820904" y="516183"/>
              <a:ext cx="308420" cy="790040"/>
            </a:xfrm>
            <a:custGeom>
              <a:avLst/>
              <a:gdLst/>
              <a:ahLst/>
              <a:cxnLst/>
              <a:rect l="l" t="t" r="r" b="b"/>
              <a:pathLst>
                <a:path w="270509" h="720090">
                  <a:moveTo>
                    <a:pt x="134454" y="358330"/>
                  </a:moveTo>
                  <a:lnTo>
                    <a:pt x="0" y="720001"/>
                  </a:lnTo>
                  <a:lnTo>
                    <a:pt x="270002" y="720001"/>
                  </a:lnTo>
                  <a:lnTo>
                    <a:pt x="135807" y="362343"/>
                  </a:lnTo>
                  <a:lnTo>
                    <a:pt x="134454" y="362343"/>
                  </a:lnTo>
                  <a:lnTo>
                    <a:pt x="134454" y="358330"/>
                  </a:lnTo>
                  <a:close/>
                </a:path>
                <a:path w="270509" h="720090">
                  <a:moveTo>
                    <a:pt x="137646" y="356069"/>
                  </a:moveTo>
                  <a:lnTo>
                    <a:pt x="134454" y="356069"/>
                  </a:lnTo>
                  <a:lnTo>
                    <a:pt x="135001" y="360019"/>
                  </a:lnTo>
                  <a:lnTo>
                    <a:pt x="134454" y="362343"/>
                  </a:lnTo>
                  <a:lnTo>
                    <a:pt x="135807" y="362343"/>
                  </a:lnTo>
                  <a:lnTo>
                    <a:pt x="135559" y="361683"/>
                  </a:lnTo>
                  <a:lnTo>
                    <a:pt x="137646" y="356069"/>
                  </a:lnTo>
                  <a:close/>
                </a:path>
                <a:path w="270509" h="720090">
                  <a:moveTo>
                    <a:pt x="270002" y="0"/>
                  </a:moveTo>
                  <a:lnTo>
                    <a:pt x="0" y="0"/>
                  </a:lnTo>
                  <a:lnTo>
                    <a:pt x="134454" y="358330"/>
                  </a:lnTo>
                  <a:lnTo>
                    <a:pt x="134454" y="356069"/>
                  </a:lnTo>
                  <a:lnTo>
                    <a:pt x="137646" y="35606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pic>
        <p:nvPicPr>
          <p:cNvPr id="11" name="Picture 2" descr="http://www.wslaw.co.uk/site/images/responsive/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2" y="6482808"/>
            <a:ext cx="2172675" cy="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213600" y="1820863"/>
            <a:ext cx="5137150" cy="427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741600" y="1821600"/>
            <a:ext cx="5137200" cy="427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028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18224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5381-3631-4244-9B32-2012C8F0DC3B}" type="datetimeFigureOut">
              <a:rPr lang="en-GB" smtClean="0"/>
              <a:pPr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C590-3EBB-4F23-9C69-286ABF2A26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4" r:id="rId2"/>
    <p:sldLayoutId id="2147483679" r:id="rId3"/>
    <p:sldLayoutId id="2147483680" r:id="rId4"/>
    <p:sldLayoutId id="2147483660" r:id="rId5"/>
    <p:sldLayoutId id="2147483678" r:id="rId6"/>
    <p:sldLayoutId id="2147483684" r:id="rId7"/>
    <p:sldLayoutId id="2147483666" r:id="rId8"/>
    <p:sldLayoutId id="2147483686" r:id="rId9"/>
    <p:sldLayoutId id="2147483713" r:id="rId10"/>
    <p:sldLayoutId id="2147483711" r:id="rId11"/>
    <p:sldLayoutId id="2147483714" r:id="rId12"/>
    <p:sldLayoutId id="2147483724" r:id="rId13"/>
    <p:sldLayoutId id="2147483715" r:id="rId14"/>
    <p:sldLayoutId id="2147483723" r:id="rId15"/>
    <p:sldLayoutId id="2147483708" r:id="rId16"/>
    <p:sldLayoutId id="2147483720" r:id="rId17"/>
    <p:sldLayoutId id="2147483721" r:id="rId18"/>
    <p:sldLayoutId id="2147483719" r:id="rId19"/>
    <p:sldLayoutId id="2147483725" r:id="rId20"/>
    <p:sldLayoutId id="2147483718" r:id="rId21"/>
    <p:sldLayoutId id="2147483727" r:id="rId22"/>
    <p:sldLayoutId id="2147483726" r:id="rId23"/>
    <p:sldLayoutId id="2147483712" r:id="rId24"/>
    <p:sldLayoutId id="2147483676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668" r:id="rId40"/>
    <p:sldLayoutId id="2147483655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508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3"/>
        </a:buBlip>
        <a:tabLst>
          <a:tab pos="266700" algn="l"/>
        </a:tabLst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1338" indent="-2508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812800" indent="-2508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089025" indent="-252000" algn="l" defTabSz="80803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1104900" indent="-2508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Tx/>
        <a:buBlip>
          <a:blip r:embed="rId4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29" userDrawn="1">
          <p15:clr>
            <a:srgbClr val="F26B43"/>
          </p15:clr>
        </p15:guide>
        <p15:guide id="2" orient="horz" pos="3952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142" userDrawn="1">
          <p15:clr>
            <a:srgbClr val="F26B43"/>
          </p15:clr>
        </p15:guide>
        <p15:guide id="5" pos="597" userDrawn="1">
          <p15:clr>
            <a:srgbClr val="F26B43"/>
          </p15:clr>
        </p15:guide>
        <p15:guide id="6" pos="302" userDrawn="1">
          <p15:clr>
            <a:srgbClr val="F26B43"/>
          </p15:clr>
        </p15:guide>
        <p15:guide id="7" orient="horz" pos="1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araXa9OnSAhUGshQKHQ93CBgQjRwIBw&amp;url=http://scot-buzz.co.uk/housing-policy-step-change-2/&amp;psig=AFQjCNFYewDoTzR2t1_oK3dcIeBsTXbDVQ&amp;ust=149026521725394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araXa9OnSAhUGshQKHQ93CBgQjRwIBw&amp;url=http://scot-buzz.co.uk/housing-policy-step-change-2/&amp;psig=AFQjCNFYewDoTzR2t1_oK3dcIeBsTXbDVQ&amp;ust=149026521725394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araXa9OnSAhUGshQKHQ93CBgQjRwIBw&amp;url=http://scot-buzz.co.uk/housing-policy-step-change-2/&amp;psig=AFQjCNFYewDoTzR2t1_oK3dcIeBsTXbDVQ&amp;ust=149026521725394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 smtClean="0"/>
              <a:t/>
            </a:r>
            <a:br>
              <a:rPr lang="en-GB" sz="2700" dirty="0" smtClean="0"/>
            </a:br>
            <a:endParaRPr lang="en-GB" sz="27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22464" y="4261756"/>
            <a:ext cx="11870872" cy="2530929"/>
          </a:xfrm>
        </p:spPr>
        <p:txBody>
          <a:bodyPr>
            <a:normAutofit fontScale="47500" lnSpcReduction="20000"/>
          </a:bodyPr>
          <a:lstStyle/>
          <a:p>
            <a:endParaRPr lang="en-GB" sz="3600" dirty="0"/>
          </a:p>
          <a:p>
            <a:r>
              <a:rPr lang="en-GB" sz="5100" dirty="0" smtClean="0">
                <a:solidFill>
                  <a:srgbClr val="C00000"/>
                </a:solidFill>
              </a:rPr>
              <a:t>PRS </a:t>
            </a:r>
            <a:r>
              <a:rPr lang="en-GB" sz="5100" dirty="0">
                <a:solidFill>
                  <a:srgbClr val="C00000"/>
                </a:solidFill>
              </a:rPr>
              <a:t>– </a:t>
            </a:r>
            <a:r>
              <a:rPr lang="en-GB" sz="5100" dirty="0" smtClean="0">
                <a:solidFill>
                  <a:srgbClr val="C00000"/>
                </a:solidFill>
              </a:rPr>
              <a:t>NO LONGER </a:t>
            </a:r>
            <a:r>
              <a:rPr lang="en-GB" sz="5100" dirty="0">
                <a:solidFill>
                  <a:srgbClr val="C00000"/>
                </a:solidFill>
              </a:rPr>
              <a:t>THE MISSING OPTION?</a:t>
            </a:r>
            <a:r>
              <a:rPr lang="en-GB" sz="3600" dirty="0">
                <a:solidFill>
                  <a:srgbClr val="C00000"/>
                </a:solidFill>
              </a:rPr>
              <a:t/>
            </a:r>
            <a:br>
              <a:rPr lang="en-GB" sz="3600" dirty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rgbClr val="C00000"/>
                </a:solidFill>
              </a:rPr>
              <a:t>							   	</a:t>
            </a:r>
            <a:r>
              <a:rPr lang="en-GB" sz="4200" dirty="0" smtClean="0">
                <a:solidFill>
                  <a:srgbClr val="C00000"/>
                </a:solidFill>
              </a:rPr>
              <a:t>Workshop </a:t>
            </a:r>
            <a:r>
              <a:rPr lang="en-GB" sz="4200" dirty="0">
                <a:solidFill>
                  <a:srgbClr val="C00000"/>
                </a:solidFill>
              </a:rPr>
              <a:t>for Housing LIN Conference </a:t>
            </a:r>
            <a:r>
              <a:rPr lang="en-GB" sz="2800" dirty="0">
                <a:solidFill>
                  <a:srgbClr val="C00000"/>
                </a:solidFill>
              </a:rPr>
              <a:t/>
            </a:r>
            <a:br>
              <a:rPr lang="en-GB" sz="2800" dirty="0">
                <a:solidFill>
                  <a:srgbClr val="C00000"/>
                </a:solidFill>
              </a:rPr>
            </a:br>
            <a:r>
              <a:rPr lang="en-GB" sz="2800" dirty="0" smtClean="0">
                <a:solidFill>
                  <a:srgbClr val="C00000"/>
                </a:solidFill>
              </a:rPr>
              <a:t/>
            </a:r>
            <a:br>
              <a:rPr lang="en-GB" sz="2800" dirty="0" smtClean="0">
                <a:solidFill>
                  <a:srgbClr val="C00000"/>
                </a:solidFill>
              </a:rPr>
            </a:br>
            <a:r>
              <a:rPr lang="en-GB" sz="2800" dirty="0" smtClean="0">
                <a:solidFill>
                  <a:srgbClr val="C00000"/>
                </a:solidFill>
              </a:rPr>
              <a:t/>
            </a:r>
            <a:br>
              <a:rPr lang="en-GB" sz="2800" dirty="0" smtClean="0">
                <a:solidFill>
                  <a:srgbClr val="C00000"/>
                </a:solidFill>
              </a:rPr>
            </a:br>
            <a:r>
              <a:rPr lang="en-GB" sz="2800" dirty="0" smtClean="0">
                <a:solidFill>
                  <a:srgbClr val="C00000"/>
                </a:solidFill>
              </a:rPr>
              <a:t>										                  </a:t>
            </a:r>
            <a:r>
              <a:rPr lang="en-GB" sz="4200" dirty="0" smtClean="0">
                <a:solidFill>
                  <a:srgbClr val="C00000"/>
                </a:solidFill>
              </a:rPr>
              <a:t>23 </a:t>
            </a:r>
            <a:r>
              <a:rPr lang="en-GB" sz="4200" dirty="0">
                <a:solidFill>
                  <a:srgbClr val="C00000"/>
                </a:solidFill>
              </a:rPr>
              <a:t>March </a:t>
            </a:r>
            <a:r>
              <a:rPr lang="en-GB" sz="4200" dirty="0" smtClean="0">
                <a:solidFill>
                  <a:srgbClr val="C00000"/>
                </a:solidFill>
              </a:rPr>
              <a:t>2018</a:t>
            </a:r>
            <a:r>
              <a:rPr lang="en-GB" sz="2800" dirty="0">
                <a:solidFill>
                  <a:srgbClr val="C00000"/>
                </a:solidFill>
              </a:rPr>
              <a:t>			</a:t>
            </a:r>
            <a:br>
              <a:rPr lang="en-GB" sz="2800" dirty="0">
                <a:solidFill>
                  <a:srgbClr val="C00000"/>
                </a:solidFill>
              </a:rPr>
            </a:br>
            <a:r>
              <a:rPr lang="en-GB" sz="2800" dirty="0"/>
              <a:t>	</a:t>
            </a:r>
            <a:endParaRPr lang="en-GB" sz="2800" dirty="0" smtClean="0"/>
          </a:p>
          <a:p>
            <a:endParaRPr lang="en-GB" dirty="0" smtClean="0"/>
          </a:p>
          <a:p>
            <a:r>
              <a:rPr lang="en-GB" sz="4200" dirty="0" smtClean="0"/>
              <a:t>Jenny </a:t>
            </a:r>
            <a:r>
              <a:rPr lang="en-GB" sz="4200" dirty="0"/>
              <a:t>Pannell		             </a:t>
            </a:r>
            <a:r>
              <a:rPr lang="en-GB" sz="4200" dirty="0" smtClean="0"/>
              <a:t>Charlotte </a:t>
            </a:r>
            <a:r>
              <a:rPr lang="en-GB" sz="4200" dirty="0"/>
              <a:t>Cook	</a:t>
            </a:r>
            <a:br>
              <a:rPr lang="en-GB" sz="4200" dirty="0"/>
            </a:br>
            <a:r>
              <a:rPr lang="en-GB" sz="4200" dirty="0" smtClean="0"/>
              <a:t>Housing LIN Associate</a:t>
            </a:r>
            <a:r>
              <a:rPr lang="en-GB" sz="4200" dirty="0"/>
              <a:t>	             </a:t>
            </a:r>
            <a:r>
              <a:rPr lang="en-GB" sz="4200" dirty="0" smtClean="0"/>
              <a:t>Partner</a:t>
            </a:r>
            <a:endParaRPr lang="en-GB" sz="4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b="4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41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1209" y="516183"/>
            <a:ext cx="9973458" cy="1515817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Examples: Later </a:t>
            </a:r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life </a:t>
            </a: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housing: </a:t>
            </a:r>
            <a:r>
              <a:rPr lang="en-GB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Girlings</a:t>
            </a:r>
            <a:endParaRPr lang="en-GB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C00000"/>
                </a:solidFill>
              </a:rPr>
              <a:t>Pegasus Life, </a:t>
            </a:r>
            <a:r>
              <a:rPr lang="en-GB" sz="4000" b="1" dirty="0" err="1" smtClean="0">
                <a:solidFill>
                  <a:srgbClr val="C00000"/>
                </a:solidFill>
              </a:rPr>
              <a:t>Tetbury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680" y="1649125"/>
            <a:ext cx="10603067" cy="4273200"/>
          </a:xfrm>
        </p:spPr>
        <p:txBody>
          <a:bodyPr>
            <a:noAutofit/>
          </a:bodyPr>
          <a:lstStyle/>
          <a:p>
            <a:pPr marL="15875" lvl="1" indent="0">
              <a:lnSpc>
                <a:spcPct val="160000"/>
              </a:lnSpc>
              <a:buNone/>
            </a:pPr>
            <a:endParaRPr lang="en-GB" sz="1800" dirty="0"/>
          </a:p>
          <a:p>
            <a:pPr marL="15875" lvl="1" indent="0">
              <a:lnSpc>
                <a:spcPct val="160000"/>
              </a:lnSpc>
              <a:buNone/>
            </a:pPr>
            <a:endParaRPr lang="en-GB" sz="1800" dirty="0" smtClean="0"/>
          </a:p>
          <a:p>
            <a:pPr lvl="1">
              <a:buNone/>
            </a:pP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766">
            <a:off x="515158" y="2702539"/>
            <a:ext cx="4811273" cy="2958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182">
            <a:off x="6801238" y="2916298"/>
            <a:ext cx="4733370" cy="2977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80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71209" y="516183"/>
            <a:ext cx="9973458" cy="1211017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Examples: Later life </a:t>
            </a: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housing: Belong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15875" lvl="1" indent="0">
              <a:lnSpc>
                <a:spcPct val="160000"/>
              </a:lnSpc>
              <a:buNone/>
            </a:pPr>
            <a:endParaRPr lang="en-GB" sz="1800" dirty="0"/>
          </a:p>
          <a:p>
            <a:pPr marL="15875" lvl="1" indent="0">
              <a:lnSpc>
                <a:spcPct val="160000"/>
              </a:lnSpc>
              <a:buNone/>
            </a:pPr>
            <a:endParaRPr lang="en-GB" sz="1800" dirty="0" smtClean="0"/>
          </a:p>
          <a:p>
            <a:pPr lvl="1">
              <a:buNone/>
            </a:pP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294">
            <a:off x="6665706" y="2168140"/>
            <a:ext cx="5364000" cy="3319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397">
            <a:off x="279640" y="2106584"/>
            <a:ext cx="5520490" cy="333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70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rgbClr val="C00000"/>
                </a:solidFill>
              </a:rPr>
              <a:t>Housing associations and Build to Rent … </a:t>
            </a:r>
            <a:br>
              <a:rPr lang="en-GB" altLang="en-US" dirty="0" smtClean="0">
                <a:solidFill>
                  <a:srgbClr val="C00000"/>
                </a:solidFill>
              </a:rPr>
            </a:br>
            <a:r>
              <a:rPr lang="en-GB" altLang="en-US" dirty="0" smtClean="0">
                <a:solidFill>
                  <a:srgbClr val="C00000"/>
                </a:solidFill>
              </a:rPr>
              <a:t>Love it…or hate it?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en-GB" altLang="en-US" sz="7200" dirty="0" smtClean="0"/>
              <a:t>Some say “We don’t believe that private renting is a charitable activity”</a:t>
            </a:r>
          </a:p>
          <a:p>
            <a:pPr>
              <a:lnSpc>
                <a:spcPct val="100000"/>
              </a:lnSpc>
            </a:pPr>
            <a:endParaRPr lang="en-GB" altLang="en-US" sz="7200" dirty="0" smtClean="0"/>
          </a:p>
          <a:p>
            <a:pPr>
              <a:lnSpc>
                <a:spcPct val="100000"/>
              </a:lnSpc>
            </a:pPr>
            <a:r>
              <a:rPr lang="en-GB" altLang="en-US" sz="7200" dirty="0" smtClean="0"/>
              <a:t>Some have used the opportunity of Build to Rent options (mostly in London and the South East and for younger people):</a:t>
            </a:r>
            <a:endParaRPr lang="en-GB" altLang="en-US" sz="7200" dirty="0"/>
          </a:p>
          <a:p>
            <a:pPr lvl="1">
              <a:lnSpc>
                <a:spcPct val="100000"/>
              </a:lnSpc>
            </a:pPr>
            <a:r>
              <a:rPr lang="en-GB" altLang="en-US" sz="7200" dirty="0" smtClean="0"/>
              <a:t>L&amp;Q</a:t>
            </a:r>
            <a:endParaRPr lang="en-GB" altLang="en-US" sz="7200" dirty="0"/>
          </a:p>
          <a:p>
            <a:pPr lvl="1">
              <a:lnSpc>
                <a:spcPct val="100000"/>
              </a:lnSpc>
            </a:pPr>
            <a:r>
              <a:rPr lang="en-GB" altLang="en-US" sz="7200" dirty="0" smtClean="0"/>
              <a:t>Thames Valley/Fizzy Living</a:t>
            </a:r>
          </a:p>
          <a:p>
            <a:pPr lvl="1">
              <a:lnSpc>
                <a:spcPct val="100000"/>
              </a:lnSpc>
            </a:pPr>
            <a:r>
              <a:rPr lang="en-GB" altLang="en-US" sz="7200" dirty="0" smtClean="0"/>
              <a:t>Genesis</a:t>
            </a:r>
          </a:p>
          <a:p>
            <a:pPr lvl="1">
              <a:lnSpc>
                <a:spcPct val="100000"/>
              </a:lnSpc>
            </a:pPr>
            <a:r>
              <a:rPr lang="en-GB" altLang="en-US" sz="7200" dirty="0" smtClean="0"/>
              <a:t>A2 Dominion (our example)  </a:t>
            </a:r>
          </a:p>
          <a:p>
            <a:pPr lvl="1">
              <a:lnSpc>
                <a:spcPct val="100000"/>
              </a:lnSpc>
            </a:pPr>
            <a:endParaRPr lang="en-GB" altLang="en-US" sz="7200" dirty="0" smtClean="0"/>
          </a:p>
          <a:p>
            <a:pPr lvl="1">
              <a:lnSpc>
                <a:spcPct val="100000"/>
              </a:lnSpc>
            </a:pPr>
            <a:endParaRPr lang="en-GB" altLang="en-US" sz="7200" dirty="0" smtClean="0"/>
          </a:p>
          <a:p>
            <a:pPr lvl="1">
              <a:lnSpc>
                <a:spcPct val="100000"/>
              </a:lnSpc>
            </a:pPr>
            <a:endParaRPr lang="en-GB" altLang="en-US" sz="7200" dirty="0" smtClean="0"/>
          </a:p>
          <a:p>
            <a:pPr lvl="1">
              <a:lnSpc>
                <a:spcPct val="100000"/>
              </a:lnSpc>
              <a:buNone/>
            </a:pPr>
            <a:endParaRPr lang="en-GB" altLang="en-US" sz="1800" dirty="0" smtClean="0"/>
          </a:p>
          <a:p>
            <a:pPr lvl="1">
              <a:lnSpc>
                <a:spcPct val="100000"/>
              </a:lnSpc>
              <a:buNone/>
            </a:pPr>
            <a:r>
              <a:rPr lang="en-GB" altLang="en-US" sz="1800" dirty="0" smtClean="0"/>
              <a:t> </a:t>
            </a:r>
          </a:p>
          <a:p>
            <a:pPr marL="15875" lvl="1" indent="0">
              <a:lnSpc>
                <a:spcPct val="100000"/>
              </a:lnSpc>
              <a:buNone/>
            </a:pPr>
            <a:endParaRPr lang="en-GB" altLang="en-US" sz="1800" dirty="0"/>
          </a:p>
          <a:p>
            <a:pPr marL="15875" lvl="1" indent="0">
              <a:lnSpc>
                <a:spcPct val="100000"/>
              </a:lnSpc>
              <a:buNone/>
            </a:pPr>
            <a:endParaRPr lang="en-GB" altLang="en-US" sz="1800" dirty="0" smtClean="0"/>
          </a:p>
          <a:p>
            <a:pPr marL="15875" lvl="1" indent="0">
              <a:lnSpc>
                <a:spcPct val="100000"/>
              </a:lnSpc>
              <a:buNone/>
            </a:pPr>
            <a:endParaRPr lang="en-GB" altLang="en-US" sz="1800" dirty="0"/>
          </a:p>
          <a:p>
            <a:pPr marL="15875" lvl="1" indent="0">
              <a:lnSpc>
                <a:spcPct val="100000"/>
              </a:lnSpc>
              <a:buNone/>
            </a:pPr>
            <a:endParaRPr lang="en-GB" altLang="en-US" sz="1800" dirty="0" smtClean="0"/>
          </a:p>
          <a:p>
            <a:pPr marL="15875" lvl="1" indent="0">
              <a:lnSpc>
                <a:spcPct val="100000"/>
              </a:lnSpc>
              <a:buNone/>
            </a:pPr>
            <a:r>
              <a:rPr lang="en-GB" altLang="en-US" sz="1800" dirty="0"/>
              <a:t>	</a:t>
            </a:r>
            <a:r>
              <a:rPr lang="en-GB" altLang="en-US" sz="1800" dirty="0" smtClean="0"/>
              <a:t>									</a:t>
            </a:r>
            <a:endParaRPr lang="en-GB" altLang="en-US" sz="1800" dirty="0"/>
          </a:p>
          <a:p>
            <a:pPr lvl="1">
              <a:lnSpc>
                <a:spcPct val="100000"/>
              </a:lnSpc>
            </a:pPr>
            <a:endParaRPr lang="en-GB" altLang="en-US" sz="1800" dirty="0"/>
          </a:p>
          <a:p>
            <a:endParaRPr lang="en-GB" dirty="0"/>
          </a:p>
        </p:txBody>
      </p:sp>
      <p:pic>
        <p:nvPicPr>
          <p:cNvPr id="5" name="Picture 2" descr="C:\Users\lxh\Pictures\loa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07" y="3450006"/>
            <a:ext cx="2176835" cy="191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>
                <a:solidFill>
                  <a:srgbClr val="C00000"/>
                </a:solidFill>
              </a:rPr>
              <a:t>Examples: Build to rent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150000"/>
              </a:lnSpc>
              <a:defRPr/>
            </a:pPr>
            <a:r>
              <a:rPr lang="en-GB" sz="2300" b="1" dirty="0" smtClean="0"/>
              <a:t>A2 Dominion</a:t>
            </a:r>
            <a:r>
              <a:rPr lang="en-GB" sz="2300" dirty="0" smtClean="0"/>
              <a:t>: Bristol, Oxford, Southampton, London, South East; housing association partnerships/joint ventures with developers including Crest Nicholson </a:t>
            </a:r>
          </a:p>
          <a:p>
            <a:pPr lvl="1">
              <a:lnSpc>
                <a:spcPct val="150000"/>
              </a:lnSpc>
              <a:defRPr/>
            </a:pPr>
            <a:r>
              <a:rPr lang="en-GB" sz="2300" b="1" dirty="0" smtClean="0"/>
              <a:t>Grainger:</a:t>
            </a:r>
            <a:r>
              <a:rPr lang="en-GB" sz="2300" dirty="0" smtClean="0"/>
              <a:t> Newbury urban village, including housing for older people, 200+ homes mainly for market rent; partners: West Berkshire Council and Network Rail</a:t>
            </a:r>
          </a:p>
          <a:p>
            <a:pPr lvl="1">
              <a:lnSpc>
                <a:spcPct val="170000"/>
              </a:lnSpc>
              <a:defRPr/>
            </a:pPr>
            <a:r>
              <a:rPr lang="en-GB" sz="2300" b="1" dirty="0" err="1" smtClean="0"/>
              <a:t>Greystar</a:t>
            </a:r>
            <a:r>
              <a:rPr lang="en-GB" sz="2300" b="1" dirty="0" smtClean="0"/>
              <a:t>:</a:t>
            </a:r>
            <a:r>
              <a:rPr lang="en-GB" sz="2300" dirty="0" smtClean="0"/>
              <a:t> Greenford, London Borough of Ealing: nearly2,000 homes &amp; community facilities, derelict industrial sites; 75% for market rent:</a:t>
            </a:r>
          </a:p>
          <a:p>
            <a:pPr lvl="1">
              <a:lnSpc>
                <a:spcPct val="170000"/>
              </a:lnSpc>
              <a:buNone/>
              <a:defRPr/>
            </a:pPr>
            <a:r>
              <a:rPr lang="en-GB" sz="2300" dirty="0" smtClean="0"/>
              <a:t>    30% affordable housing via shared ownership and </a:t>
            </a:r>
          </a:p>
          <a:p>
            <a:pPr lvl="1">
              <a:lnSpc>
                <a:spcPct val="170000"/>
              </a:lnSpc>
              <a:buNone/>
              <a:defRPr/>
            </a:pPr>
            <a:r>
              <a:rPr lang="en-GB" sz="2300" dirty="0" smtClean="0"/>
              <a:t>    Discounted Market Rent</a:t>
            </a:r>
          </a:p>
          <a:p>
            <a:pPr lvl="1">
              <a:lnSpc>
                <a:spcPct val="150000"/>
              </a:lnSpc>
              <a:buNone/>
              <a:defRPr/>
            </a:pPr>
            <a:endParaRPr lang="en-GB" sz="2000" dirty="0" smtClean="0"/>
          </a:p>
          <a:p>
            <a:endParaRPr lang="en-GB" dirty="0"/>
          </a:p>
        </p:txBody>
      </p:sp>
      <p:pic>
        <p:nvPicPr>
          <p:cNvPr id="3076" name="Picture 4" descr="Image result for hous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32" y="4283301"/>
            <a:ext cx="4267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71209" y="516183"/>
            <a:ext cx="9973458" cy="794457"/>
          </a:xfrm>
        </p:spPr>
        <p:txBody>
          <a:bodyPr>
            <a:normAutofit/>
          </a:bodyPr>
          <a:lstStyle/>
          <a:p>
            <a:r>
              <a:rPr lang="en-GB" altLang="en-US" sz="4300" dirty="0">
                <a:solidFill>
                  <a:srgbClr val="C00000"/>
                </a:solidFill>
              </a:rPr>
              <a:t>Examples: Build to </a:t>
            </a:r>
            <a:r>
              <a:rPr lang="en-GB" altLang="en-US" sz="4300" dirty="0" smtClean="0">
                <a:solidFill>
                  <a:srgbClr val="C00000"/>
                </a:solidFill>
              </a:rPr>
              <a:t>rent: A2Dominion </a:t>
            </a:r>
            <a:endParaRPr lang="en-GB" sz="43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15875" lvl="1" indent="0">
              <a:lnSpc>
                <a:spcPct val="150000"/>
              </a:lnSpc>
              <a:buNone/>
              <a:defRPr/>
            </a:pPr>
            <a:endParaRPr lang="en-GB" sz="2300" dirty="0" smtClean="0"/>
          </a:p>
          <a:p>
            <a:pPr lvl="1">
              <a:lnSpc>
                <a:spcPct val="150000"/>
              </a:lnSpc>
              <a:buNone/>
              <a:defRPr/>
            </a:pPr>
            <a:endParaRPr lang="en-GB" sz="2000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54479"/>
            <a:ext cx="6944205" cy="4633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737600" y="5435600"/>
            <a:ext cx="287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rgbClr val="C00000"/>
              </a:solidFill>
            </a:endParaRPr>
          </a:p>
          <a:p>
            <a:r>
              <a:rPr lang="en-GB" b="1" dirty="0" smtClean="0">
                <a:solidFill>
                  <a:srgbClr val="C00000"/>
                </a:solidFill>
              </a:rPr>
              <a:t>Bristol Waterfront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71209" y="516183"/>
            <a:ext cx="9973458" cy="865577"/>
          </a:xfrm>
        </p:spPr>
        <p:txBody>
          <a:bodyPr>
            <a:normAutofit/>
          </a:bodyPr>
          <a:lstStyle/>
          <a:p>
            <a:r>
              <a:rPr lang="en-GB" altLang="en-US" sz="4300" dirty="0">
                <a:solidFill>
                  <a:srgbClr val="C00000"/>
                </a:solidFill>
              </a:rPr>
              <a:t>Examples: Build to </a:t>
            </a:r>
            <a:r>
              <a:rPr lang="en-GB" altLang="en-US" sz="4300" dirty="0" smtClean="0">
                <a:solidFill>
                  <a:srgbClr val="C00000"/>
                </a:solidFill>
              </a:rPr>
              <a:t>rent: Greystar </a:t>
            </a:r>
            <a:endParaRPr lang="en-GB" sz="43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0" y="1544319"/>
            <a:ext cx="7081520" cy="4771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554720" y="5669280"/>
            <a:ext cx="29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Greenford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71209" y="516183"/>
            <a:ext cx="9973458" cy="936697"/>
          </a:xfrm>
        </p:spPr>
        <p:txBody>
          <a:bodyPr>
            <a:normAutofit fontScale="92500"/>
          </a:bodyPr>
          <a:lstStyle/>
          <a:p>
            <a:r>
              <a:rPr lang="en-GB" altLang="en-US" sz="4300" dirty="0">
                <a:solidFill>
                  <a:srgbClr val="C00000"/>
                </a:solidFill>
              </a:rPr>
              <a:t>Examples: Build to </a:t>
            </a:r>
            <a:r>
              <a:rPr lang="en-GB" altLang="en-US" sz="4300" dirty="0" smtClean="0">
                <a:solidFill>
                  <a:srgbClr val="C00000"/>
                </a:solidFill>
              </a:rPr>
              <a:t>rent: Grainger, Newbury </a:t>
            </a:r>
            <a:endParaRPr lang="en-GB" sz="43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7" y="1412224"/>
            <a:ext cx="6558195" cy="4511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6"/>
          <p:cNvSpPr txBox="1">
            <a:spLocks noGrp="1"/>
          </p:cNvSpPr>
          <p:nvPr>
            <p:ph sz="quarter" idx="14"/>
          </p:nvPr>
        </p:nvSpPr>
        <p:spPr>
          <a:xfrm>
            <a:off x="8006080" y="1820606"/>
            <a:ext cx="335280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1800" dirty="0" smtClean="0">
                <a:solidFill>
                  <a:srgbClr val="C00000"/>
                </a:solidFill>
              </a:rPr>
              <a:t>A </a:t>
            </a:r>
            <a:r>
              <a:rPr lang="en-GB" sz="1800" dirty="0">
                <a:solidFill>
                  <a:srgbClr val="C00000"/>
                </a:solidFill>
              </a:rPr>
              <a:t>mix of </a:t>
            </a:r>
            <a:r>
              <a:rPr lang="en-GB" sz="1800" dirty="0" smtClean="0">
                <a:solidFill>
                  <a:srgbClr val="C00000"/>
                </a:solidFill>
              </a:rPr>
              <a:t>accommodation to </a:t>
            </a:r>
            <a:r>
              <a:rPr lang="en-GB" sz="1800" dirty="0">
                <a:solidFill>
                  <a:srgbClr val="C00000"/>
                </a:solidFill>
              </a:rPr>
              <a:t>support a </a:t>
            </a:r>
            <a:r>
              <a:rPr lang="en-GB" sz="1800" dirty="0" smtClean="0">
                <a:solidFill>
                  <a:srgbClr val="C00000"/>
                </a:solidFill>
              </a:rPr>
              <a:t>balanced Community</a:t>
            </a:r>
          </a:p>
          <a:p>
            <a:endParaRPr lang="en-GB" sz="18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Market </a:t>
            </a:r>
            <a:r>
              <a:rPr lang="en-US" sz="1800" dirty="0">
                <a:solidFill>
                  <a:srgbClr val="C00000"/>
                </a:solidFill>
              </a:rPr>
              <a:t>Street is designed as a mixed development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a unique identity, providing new houses and apartments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houses for all ages: single people, families, young couples,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retirees and the mobility impaired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Build to Rent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developments at scale (100 units +)</a:t>
            </a:r>
          </a:p>
          <a:p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p</a:t>
            </a:r>
            <a:r>
              <a:rPr lang="en-GB" dirty="0" smtClean="0"/>
              <a:t>urpose built </a:t>
            </a:r>
            <a:r>
              <a:rPr lang="en-GB" dirty="0" smtClean="0"/>
              <a:t>design for rating</a:t>
            </a:r>
          </a:p>
          <a:p>
            <a:endParaRPr lang="en-GB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o</a:t>
            </a:r>
            <a:r>
              <a:rPr lang="en-GB" dirty="0" smtClean="0"/>
              <a:t>n site staffing </a:t>
            </a:r>
            <a:r>
              <a:rPr lang="en-GB" dirty="0"/>
              <a:t>w</a:t>
            </a:r>
            <a:r>
              <a:rPr lang="en-GB" dirty="0" smtClean="0"/>
              <a:t>ith </a:t>
            </a:r>
            <a:r>
              <a:rPr lang="en-GB" dirty="0" smtClean="0"/>
              <a:t>strong management </a:t>
            </a:r>
            <a:r>
              <a:rPr lang="en-GB" dirty="0" smtClean="0"/>
              <a:t>ethos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o</a:t>
            </a:r>
            <a:r>
              <a:rPr lang="en-GB" dirty="0" smtClean="0"/>
              <a:t>n site amenities</a:t>
            </a:r>
          </a:p>
          <a:p>
            <a:r>
              <a:rPr lang="en-GB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“community feel”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Is long term finance available to develop housing for market rent?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sz="4000" dirty="0" smtClean="0"/>
              <a:t>The rise of the “ethical” investor</a:t>
            </a:r>
            <a:endParaRPr lang="en-GB" sz="40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19" y="2472567"/>
            <a:ext cx="2905761" cy="36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Will longer </a:t>
            </a:r>
            <a:r>
              <a:rPr lang="en-GB" sz="3200" dirty="0">
                <a:solidFill>
                  <a:srgbClr val="C00000"/>
                </a:solidFill>
              </a:rPr>
              <a:t>t</a:t>
            </a:r>
            <a:r>
              <a:rPr lang="en-GB" sz="3200" dirty="0" smtClean="0">
                <a:solidFill>
                  <a:srgbClr val="C00000"/>
                </a:solidFill>
              </a:rPr>
              <a:t>erm or assured </a:t>
            </a:r>
            <a:r>
              <a:rPr lang="en-GB" sz="3200" dirty="0">
                <a:solidFill>
                  <a:srgbClr val="C00000"/>
                </a:solidFill>
              </a:rPr>
              <a:t>t</a:t>
            </a:r>
            <a:r>
              <a:rPr lang="en-GB" sz="3200" dirty="0" smtClean="0">
                <a:solidFill>
                  <a:srgbClr val="C00000"/>
                </a:solidFill>
              </a:rPr>
              <a:t>enancies be available?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/>
              <a:t>s</a:t>
            </a:r>
            <a:r>
              <a:rPr lang="en-GB" dirty="0" smtClean="0"/>
              <a:t>ecurity v return of investment</a:t>
            </a:r>
          </a:p>
          <a:p>
            <a:pPr>
              <a:buClr>
                <a:schemeClr val="accent1"/>
              </a:buClr>
            </a:pPr>
            <a:endParaRPr lang="en-GB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AST v AT</a:t>
            </a:r>
          </a:p>
          <a:p>
            <a:pPr>
              <a:buClr>
                <a:schemeClr val="accent1"/>
              </a:buClr>
            </a:pPr>
            <a:endParaRPr lang="en-GB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/>
              <a:t>p</a:t>
            </a:r>
            <a:r>
              <a:rPr lang="en-GB" dirty="0" smtClean="0"/>
              <a:t>olitical </a:t>
            </a:r>
            <a:r>
              <a:rPr lang="en-GB" dirty="0" smtClean="0"/>
              <a:t>push</a:t>
            </a:r>
            <a:endParaRPr lang="en-GB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47" y="2885440"/>
            <a:ext cx="5277781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Market rent housing – no longer the missing option?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1" name="Text Placeholder 100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lvl="1"/>
            <a:r>
              <a:rPr lang="en-GB" sz="1800" dirty="0" smtClean="0"/>
              <a:t>Try our quiz while we wait for everyone: there are prizes</a:t>
            </a:r>
          </a:p>
          <a:p>
            <a:pPr marL="15875" lvl="1" indent="0">
              <a:buNone/>
            </a:pPr>
            <a:endParaRPr lang="en-GB" sz="1800" dirty="0" smtClean="0"/>
          </a:p>
          <a:p>
            <a:pPr lvl="1"/>
            <a:r>
              <a:rPr lang="en-GB" sz="1800" dirty="0" smtClean="0"/>
              <a:t>Hands-up exercise: Are you already offering, promoting or funding market rent housing for older people? Or thinking about doing so in the future?</a:t>
            </a:r>
          </a:p>
          <a:p>
            <a:pPr lvl="1"/>
            <a:r>
              <a:rPr lang="en-GB" sz="1800" dirty="0" smtClean="0"/>
              <a:t>Presentation:</a:t>
            </a:r>
          </a:p>
          <a:p>
            <a:pPr lvl="2"/>
            <a:r>
              <a:rPr lang="en-GB" sz="1800" dirty="0" smtClean="0"/>
              <a:t>What can market rent housing offer – to older people, local authorities, housing associations, investors and private providers?</a:t>
            </a:r>
          </a:p>
          <a:p>
            <a:pPr lvl="2"/>
            <a:r>
              <a:rPr lang="en-GB" sz="1800" dirty="0" smtClean="0"/>
              <a:t>Who is doing what? Examples of all-age and later life housing for market rent </a:t>
            </a:r>
          </a:p>
          <a:p>
            <a:pPr lvl="2"/>
            <a:r>
              <a:rPr lang="en-GB" sz="1800" dirty="0" smtClean="0"/>
              <a:t>What about … PRS’s poor reputation? Demand? Affordability? Lack of secure tenancies? Where will the finance come from?</a:t>
            </a:r>
          </a:p>
          <a:p>
            <a:pPr lvl="2"/>
            <a:endParaRPr lang="en-GB" sz="1800" dirty="0" smtClean="0"/>
          </a:p>
          <a:p>
            <a:pPr lvl="1"/>
            <a:r>
              <a:rPr lang="en-GB" sz="1800" dirty="0" smtClean="0"/>
              <a:t>Discussion, Summing up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245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Doesn’t the PRS have a poor reputation?</a:t>
            </a:r>
            <a:endParaRPr lang="en-GB" dirty="0"/>
          </a:p>
        </p:txBody>
      </p:sp>
      <p:sp>
        <p:nvSpPr>
          <p:cNvPr id="101" name="Text Placeholder 100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GB" altLang="en-US" sz="2000" dirty="0" smtClean="0"/>
              <a:t>Problems for older private tenants in some PRS:</a:t>
            </a:r>
            <a:endParaRPr lang="en-GB" altLang="en-US" sz="2000" dirty="0"/>
          </a:p>
          <a:p>
            <a:pPr lvl="1"/>
            <a:r>
              <a:rPr lang="en-GB" altLang="en-US" sz="2000" dirty="0" smtClean="0"/>
              <a:t>poor quality housing – damp, cold</a:t>
            </a:r>
          </a:p>
          <a:p>
            <a:pPr lvl="1"/>
            <a:r>
              <a:rPr lang="en-GB" altLang="en-US" sz="2000" dirty="0" smtClean="0"/>
              <a:t>difficult to get repairs/improvements/adaptations</a:t>
            </a:r>
          </a:p>
          <a:p>
            <a:pPr lvl="1"/>
            <a:r>
              <a:rPr lang="en-GB" altLang="en-US" sz="2000" dirty="0" smtClean="0"/>
              <a:t>unaffordable (rents, rent increases)</a:t>
            </a:r>
          </a:p>
          <a:p>
            <a:pPr lvl="1"/>
            <a:r>
              <a:rPr lang="en-GB" altLang="en-US" sz="2000" dirty="0" smtClean="0"/>
              <a:t>insecure (esp. assured </a:t>
            </a:r>
            <a:r>
              <a:rPr lang="en-GB" altLang="en-US" sz="2000" dirty="0" err="1" smtClean="0"/>
              <a:t>shortholds</a:t>
            </a:r>
            <a:r>
              <a:rPr lang="en-GB" altLang="en-US" sz="2000" dirty="0" smtClean="0"/>
              <a:t>), fear of eviction</a:t>
            </a:r>
          </a:p>
          <a:p>
            <a:pPr lvl="1"/>
            <a:r>
              <a:rPr lang="en-GB" altLang="en-US" sz="2000" dirty="0" smtClean="0"/>
              <a:t>lack of suitable alternative housing/advice/help to move</a:t>
            </a:r>
          </a:p>
          <a:p>
            <a:pPr lvl="1">
              <a:buNone/>
            </a:pPr>
            <a:r>
              <a:rPr lang="en-GB" altLang="en-US" sz="2000" dirty="0" smtClean="0"/>
              <a:t>So can institutional investors and housing associations deliver higher quality PRS housing suitable for older people?</a:t>
            </a:r>
          </a:p>
          <a:p>
            <a:pPr lvl="1">
              <a:buNone/>
            </a:pPr>
            <a:endParaRPr lang="en-GB" altLang="en-US" sz="2000" dirty="0"/>
          </a:p>
          <a:p>
            <a:endParaRPr lang="en-GB" altLang="en-US" sz="2000" dirty="0"/>
          </a:p>
          <a:p>
            <a:pPr lvl="1"/>
            <a:endParaRPr lang="en-GB" altLang="en-US" sz="2000" dirty="0"/>
          </a:p>
          <a:p>
            <a:pPr marL="15875" lvl="1" indent="0">
              <a:buNone/>
            </a:pP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b="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3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C00000"/>
                </a:solidFill>
              </a:rPr>
              <a:t>Will it be affordable for older people?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altLang="en-US" sz="2000" dirty="0" smtClean="0"/>
              <a:t>It depends!  On landlord organisation, rent levels and other factors </a:t>
            </a:r>
          </a:p>
          <a:p>
            <a:pPr lvl="1">
              <a:lnSpc>
                <a:spcPct val="150000"/>
              </a:lnSpc>
            </a:pPr>
            <a:r>
              <a:rPr lang="en-GB" altLang="en-US" sz="2000" dirty="0" smtClean="0"/>
              <a:t>Less likely for those relying mainly on state retirement pension and benefits, with little savings …BUT (for example) many </a:t>
            </a:r>
            <a:r>
              <a:rPr lang="en-GB" altLang="en-US" sz="2000" dirty="0" err="1" smtClean="0"/>
              <a:t>Girlings</a:t>
            </a:r>
            <a:r>
              <a:rPr lang="en-GB" altLang="en-US" sz="2000" dirty="0" smtClean="0"/>
              <a:t> tenants have limited incomes </a:t>
            </a:r>
          </a:p>
          <a:p>
            <a:pPr lvl="1">
              <a:lnSpc>
                <a:spcPct val="150000"/>
              </a:lnSpc>
            </a:pPr>
            <a:r>
              <a:rPr lang="en-GB" altLang="en-US" sz="2000" dirty="0" smtClean="0"/>
              <a:t>More likely for those in the middle/higher  income quintiles with occupational/private pensions  and savings/investments …</a:t>
            </a:r>
          </a:p>
          <a:p>
            <a:pPr lvl="1">
              <a:lnSpc>
                <a:spcPct val="150000"/>
              </a:lnSpc>
            </a:pPr>
            <a:r>
              <a:rPr lang="en-GB" altLang="en-US" sz="2000" dirty="0" smtClean="0"/>
              <a:t>Discounted Market Rent accepted as affordable housing provision, Build to Rent: flexible (option to staircase up/down if income changes); may not accept nominations; inclusive rent, no service charges; suits s-ingle ownership/professional management BTR model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20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71209" y="516183"/>
            <a:ext cx="9973458" cy="953388"/>
          </a:xfrm>
        </p:spPr>
        <p:txBody>
          <a:bodyPr>
            <a:noAutofit/>
          </a:bodyPr>
          <a:lstStyle/>
          <a:p>
            <a:r>
              <a:rPr lang="en-GB" altLang="en-US" sz="4000" kern="0" dirty="0" smtClean="0">
                <a:solidFill>
                  <a:srgbClr val="BB133E"/>
                </a:solidFill>
                <a:latin typeface="Verdana" pitchFamily="34" charset="0"/>
                <a:ea typeface="+mj-ea"/>
                <a:cs typeface="+mj-cs"/>
              </a:rPr>
              <a:t>What is the evidence of increasing demand?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lvl="1">
              <a:defRPr/>
            </a:pPr>
            <a:r>
              <a:rPr lang="en-GB" altLang="en-US" dirty="0" smtClean="0"/>
              <a:t>More evidence on likely increasing demand from national data, especially latest English Housing Survey report 2018 on private renters, and other recent smaller surveys (e.g. Knight Frank, NLA, Countrywide, LSL/Your Move)</a:t>
            </a:r>
          </a:p>
          <a:p>
            <a:pPr lvl="1">
              <a:defRPr/>
            </a:pPr>
            <a:r>
              <a:rPr lang="en-GB" dirty="0" err="1" smtClean="0"/>
              <a:t>Girlings</a:t>
            </a:r>
            <a:r>
              <a:rPr lang="en-GB" dirty="0" smtClean="0"/>
              <a:t> </a:t>
            </a:r>
            <a:r>
              <a:rPr lang="en-GB" dirty="0"/>
              <a:t>and extra-care providers with </a:t>
            </a:r>
            <a:r>
              <a:rPr lang="en-GB" dirty="0" smtClean="0"/>
              <a:t>market </a:t>
            </a:r>
            <a:r>
              <a:rPr lang="en-GB" dirty="0"/>
              <a:t>rent offer </a:t>
            </a:r>
            <a:r>
              <a:rPr lang="en-GB" dirty="0" smtClean="0"/>
              <a:t>still report </a:t>
            </a:r>
            <a:r>
              <a:rPr lang="en-GB" dirty="0"/>
              <a:t>high </a:t>
            </a:r>
            <a:r>
              <a:rPr lang="en-GB" dirty="0" smtClean="0"/>
              <a:t>demand</a:t>
            </a:r>
            <a:endParaRPr lang="en-GB" dirty="0"/>
          </a:p>
          <a:p>
            <a:pPr lvl="1">
              <a:defRPr/>
            </a:pPr>
            <a:r>
              <a:rPr lang="en-GB" altLang="en-US" dirty="0"/>
              <a:t>Feb 2017 LIN survey found more evidence of </a:t>
            </a:r>
            <a:r>
              <a:rPr lang="en-GB" altLang="en-US" dirty="0" smtClean="0"/>
              <a:t>interest and demand</a:t>
            </a:r>
            <a:r>
              <a:rPr lang="en-GB" altLang="en-US" dirty="0"/>
              <a:t>, from older people’s forums, local authorities, </a:t>
            </a:r>
            <a:r>
              <a:rPr lang="en-GB" altLang="en-US" dirty="0" smtClean="0"/>
              <a:t>providers</a:t>
            </a:r>
            <a:endParaRPr lang="en-GB" dirty="0"/>
          </a:p>
          <a:p>
            <a:pPr lvl="1">
              <a:defRPr/>
            </a:pPr>
            <a:r>
              <a:rPr lang="en-GB" dirty="0" smtClean="0"/>
              <a:t>Much research </a:t>
            </a:r>
            <a:r>
              <a:rPr lang="en-GB" dirty="0"/>
              <a:t>(</a:t>
            </a:r>
            <a:r>
              <a:rPr lang="en-GB" dirty="0" smtClean="0"/>
              <a:t>esp. </a:t>
            </a:r>
            <a:r>
              <a:rPr lang="en-GB" dirty="0"/>
              <a:t>on ‘downsizing’) </a:t>
            </a:r>
            <a:r>
              <a:rPr lang="en-GB" dirty="0" smtClean="0"/>
              <a:t>only asks if </a:t>
            </a:r>
            <a:r>
              <a:rPr lang="en-GB" dirty="0"/>
              <a:t>people want to buy</a:t>
            </a:r>
            <a:r>
              <a:rPr lang="en-GB" dirty="0" smtClean="0"/>
              <a:t>! BUT </a:t>
            </a:r>
          </a:p>
          <a:p>
            <a:pPr lvl="1">
              <a:defRPr/>
            </a:pPr>
            <a:r>
              <a:rPr lang="en-GB" dirty="0" err="1" smtClean="0"/>
              <a:t>Strutt</a:t>
            </a:r>
            <a:r>
              <a:rPr lang="en-GB" dirty="0" smtClean="0"/>
              <a:t> Parker/Octopus Healthcare ‘Platinum Generation’ survey (1,000 respondents aged 65+) found 17% interested in retirement rental housing; over 40% interested in ‘try before you buy’ rental offer</a:t>
            </a:r>
          </a:p>
          <a:p>
            <a:pPr lvl="1">
              <a:defRPr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7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C00000"/>
                </a:solidFill>
              </a:rPr>
              <a:t>Discussion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 smtClean="0"/>
              <a:t>We have selected a few key issues:</a:t>
            </a:r>
            <a:endParaRPr lang="en-GB" altLang="en-US" dirty="0"/>
          </a:p>
          <a:p>
            <a:pPr lvl="1"/>
            <a:r>
              <a:rPr lang="en-GB" altLang="en-US" dirty="0" smtClean="0"/>
              <a:t>PRS poor reputation?  Increasing demand?</a:t>
            </a:r>
          </a:p>
          <a:p>
            <a:pPr lvl="1"/>
            <a:r>
              <a:rPr lang="en-GB" altLang="en-US" dirty="0" smtClean="0"/>
              <a:t>Affordability?  Security/length of tenure?</a:t>
            </a:r>
          </a:p>
          <a:p>
            <a:pPr lvl="1"/>
            <a:r>
              <a:rPr lang="en-GB" altLang="en-US" dirty="0" smtClean="0"/>
              <a:t>Sources of long-term finance?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We </a:t>
            </a:r>
            <a:r>
              <a:rPr lang="en-GB" altLang="en-US" dirty="0" smtClean="0"/>
              <a:t>have given some examples in </a:t>
            </a:r>
            <a:r>
              <a:rPr lang="en-GB" altLang="en-US" dirty="0" smtClean="0"/>
              <a:t>mainstream </a:t>
            </a:r>
          </a:p>
          <a:p>
            <a:r>
              <a:rPr lang="en-GB" altLang="en-US" dirty="0" smtClean="0"/>
              <a:t>(</a:t>
            </a:r>
            <a:r>
              <a:rPr lang="en-GB" altLang="en-US" dirty="0" smtClean="0"/>
              <a:t>all-age) and in later life </a:t>
            </a:r>
            <a:r>
              <a:rPr lang="en-GB" altLang="en-US" dirty="0" smtClean="0"/>
              <a:t>housing</a:t>
            </a:r>
            <a:r>
              <a:rPr lang="en-GB" altLang="en-US" dirty="0" smtClean="0"/>
              <a:t>, so what do you </a:t>
            </a:r>
            <a:endParaRPr lang="en-GB" altLang="en-US" dirty="0" smtClean="0"/>
          </a:p>
          <a:p>
            <a:r>
              <a:rPr lang="en-GB" altLang="en-US" dirty="0" smtClean="0"/>
              <a:t>think </a:t>
            </a:r>
            <a:r>
              <a:rPr lang="en-GB" altLang="en-US" dirty="0" smtClean="0"/>
              <a:t>of them?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Is </a:t>
            </a:r>
            <a:r>
              <a:rPr lang="en-GB" altLang="en-US" dirty="0" smtClean="0"/>
              <a:t>there an appetite for more of </a:t>
            </a:r>
            <a:r>
              <a:rPr lang="en-GB" altLang="en-US" dirty="0" smtClean="0"/>
              <a:t>this</a:t>
            </a:r>
            <a:r>
              <a:rPr lang="en-GB" altLang="en-US" dirty="0" smtClean="0"/>
              <a:t>?  Who is biting?  </a:t>
            </a:r>
            <a:endParaRPr lang="en-GB" altLang="en-US" dirty="0"/>
          </a:p>
          <a:p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94" y="2854508"/>
            <a:ext cx="4580466" cy="29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47738" y="513739"/>
            <a:ext cx="3080252" cy="1268762"/>
          </a:xfrm>
        </p:spPr>
        <p:txBody>
          <a:bodyPr/>
          <a:lstStyle/>
          <a:p>
            <a:r>
              <a:rPr lang="en-GB" sz="1800" b="1" dirty="0" smtClean="0"/>
              <a:t>Jenny Pannell</a:t>
            </a:r>
          </a:p>
          <a:p>
            <a:r>
              <a:rPr lang="en-GB" sz="1800" b="1" dirty="0" smtClean="0"/>
              <a:t>Housing LIN Associate</a:t>
            </a:r>
            <a:br>
              <a:rPr lang="en-GB" sz="1800" b="1" dirty="0" smtClean="0"/>
            </a:br>
            <a:endParaRPr lang="en-GB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016678" y="508711"/>
            <a:ext cx="2356563" cy="2656112"/>
          </a:xfrm>
        </p:spPr>
        <p:txBody>
          <a:bodyPr/>
          <a:lstStyle/>
          <a:p>
            <a:r>
              <a:rPr lang="en-GB" dirty="0" smtClean="0"/>
              <a:t>SOLICITORS AND  PARLIAMENTARY AGENTS</a:t>
            </a:r>
            <a:br>
              <a:rPr lang="en-GB" dirty="0" smtClean="0"/>
            </a:br>
            <a:r>
              <a:rPr lang="en-GB" dirty="0" smtClean="0"/>
              <a:t>Minerva House</a:t>
            </a:r>
            <a:br>
              <a:rPr lang="en-GB" dirty="0" smtClean="0"/>
            </a:br>
            <a:r>
              <a:rPr lang="en-GB" dirty="0" smtClean="0"/>
              <a:t>5 Montague Close</a:t>
            </a:r>
            <a:br>
              <a:rPr lang="en-GB" dirty="0" smtClean="0"/>
            </a:br>
            <a:r>
              <a:rPr lang="en-GB" dirty="0" smtClean="0"/>
              <a:t>London, SE1 9BB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DX 156810 London Bridge 6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020 7593 5000</a:t>
            </a:r>
            <a:br>
              <a:rPr lang="en-GB" dirty="0" smtClean="0"/>
            </a:br>
            <a:r>
              <a:rPr lang="en-GB" dirty="0" smtClean="0"/>
              <a:t>020 7593 5099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1" dirty="0" smtClean="0"/>
              <a:t>www.wslaw.co.uk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873" y="1966168"/>
            <a:ext cx="4992216" cy="13438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25303" y="504093"/>
            <a:ext cx="3080252" cy="1268762"/>
          </a:xfrm>
        </p:spPr>
        <p:txBody>
          <a:bodyPr/>
          <a:lstStyle/>
          <a:p>
            <a:r>
              <a:rPr lang="en-GB" sz="1800" b="1" dirty="0" smtClean="0"/>
              <a:t>Charlotte Cook</a:t>
            </a:r>
          </a:p>
          <a:p>
            <a:r>
              <a:rPr lang="en-GB" sz="1800" b="1" dirty="0" smtClean="0"/>
              <a:t>Partner</a:t>
            </a:r>
            <a:br>
              <a:rPr lang="en-GB" sz="1800" b="1" dirty="0" smtClean="0"/>
            </a:b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4052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C00000"/>
                </a:solidFill>
              </a:rPr>
              <a:t>Is PRS </a:t>
            </a:r>
            <a:r>
              <a:rPr lang="en-GB" altLang="en-US" dirty="0" smtClean="0">
                <a:solidFill>
                  <a:srgbClr val="C00000"/>
                </a:solidFill>
              </a:rPr>
              <a:t>no longer “</a:t>
            </a:r>
            <a:r>
              <a:rPr lang="en-GB" altLang="en-US" dirty="0">
                <a:solidFill>
                  <a:srgbClr val="C00000"/>
                </a:solidFill>
              </a:rPr>
              <a:t>the missing option”?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altLang="en-US" sz="2000" dirty="0"/>
              <a:t>Prevailing mindset on tenure &amp; older people </a:t>
            </a:r>
            <a:r>
              <a:rPr lang="en-GB" altLang="en-US" sz="2000" dirty="0" smtClean="0"/>
              <a:t>(mainstream &amp; later life housing) was:</a:t>
            </a:r>
            <a:endParaRPr lang="en-GB" altLang="en-US" sz="2000" dirty="0"/>
          </a:p>
          <a:p>
            <a:pPr lvl="2"/>
            <a:r>
              <a:rPr lang="en-GB" altLang="en-US" sz="2000" dirty="0"/>
              <a:t>rental options = </a:t>
            </a:r>
            <a:r>
              <a:rPr lang="en-GB" altLang="en-US" sz="2000" dirty="0" smtClean="0"/>
              <a:t>social/”affordable” housing (housing associations &amp; local authorities)</a:t>
            </a:r>
          </a:p>
          <a:p>
            <a:pPr lvl="2"/>
            <a:r>
              <a:rPr lang="en-GB" altLang="en-US" sz="2000" dirty="0" smtClean="0"/>
              <a:t>market </a:t>
            </a:r>
            <a:r>
              <a:rPr lang="en-GB" altLang="en-US" sz="2000" dirty="0"/>
              <a:t>options = home </a:t>
            </a:r>
            <a:r>
              <a:rPr lang="en-GB" altLang="en-US" sz="2000" dirty="0" smtClean="0"/>
              <a:t>ownership + </a:t>
            </a:r>
            <a:r>
              <a:rPr lang="en-GB" altLang="en-US" sz="2000" dirty="0"/>
              <a:t>perhaps some </a:t>
            </a:r>
            <a:r>
              <a:rPr lang="en-GB" altLang="en-US" sz="2000" dirty="0" smtClean="0"/>
              <a:t>shared equity/ shared ownership</a:t>
            </a:r>
          </a:p>
          <a:p>
            <a:pPr lvl="2"/>
            <a:r>
              <a:rPr lang="en-GB" altLang="en-US" sz="2000" dirty="0" smtClean="0"/>
              <a:t>PRS = problems, poor reputation, not many older private renters so not on the radar</a:t>
            </a:r>
          </a:p>
          <a:p>
            <a:pPr lvl="2"/>
            <a:endParaRPr lang="en-GB" altLang="en-US" sz="2000" dirty="0" smtClean="0"/>
          </a:p>
          <a:p>
            <a:pPr lvl="1"/>
            <a:r>
              <a:rPr lang="en-GB" altLang="en-US" sz="2000" dirty="0" smtClean="0"/>
              <a:t>BUT our new PRS Briefing3 shows how this is changing </a:t>
            </a:r>
            <a:r>
              <a:rPr lang="en-GB" altLang="en-US" sz="2000" dirty="0"/>
              <a:t>… and </a:t>
            </a:r>
            <a:r>
              <a:rPr lang="en-GB" altLang="en-US" sz="2000" dirty="0" smtClean="0"/>
              <a:t>who is now interested: </a:t>
            </a:r>
          </a:p>
          <a:p>
            <a:pPr lvl="2"/>
            <a:r>
              <a:rPr lang="en-GB" altLang="en-US" sz="2000" dirty="0" smtClean="0"/>
              <a:t>more older people</a:t>
            </a:r>
          </a:p>
          <a:p>
            <a:pPr lvl="2"/>
            <a:r>
              <a:rPr lang="en-GB" altLang="en-US" sz="2000" dirty="0" smtClean="0"/>
              <a:t>some local authorities and their housing companies</a:t>
            </a:r>
          </a:p>
          <a:p>
            <a:pPr lvl="2"/>
            <a:r>
              <a:rPr lang="en-GB" altLang="en-US" sz="2000" dirty="0" smtClean="0"/>
              <a:t>some housing associations and charities </a:t>
            </a:r>
          </a:p>
          <a:p>
            <a:pPr lvl="2"/>
            <a:r>
              <a:rPr lang="en-GB" altLang="en-US" sz="2000" dirty="0" smtClean="0"/>
              <a:t>more private sector investors, developers and providers</a:t>
            </a:r>
            <a:endParaRPr lang="en-GB" alt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6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C00000"/>
                </a:solidFill>
              </a:rPr>
              <a:t>So…what does it offer to …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</a:pPr>
            <a:r>
              <a:rPr lang="en-GB" altLang="en-US" dirty="0" smtClean="0"/>
              <a:t>Older people and their families? </a:t>
            </a:r>
            <a:r>
              <a:rPr lang="en-GB" altLang="en-US" i="1" dirty="0" smtClean="0"/>
              <a:t>“PRS resurgent – hooray! I speak as a 75 year old keen to move …”</a:t>
            </a:r>
            <a:r>
              <a:rPr lang="en-GB" altLang="en-US" dirty="0" smtClean="0"/>
              <a:t> Chair of Newcastle upon Tyne Elders Council</a:t>
            </a:r>
            <a:endParaRPr lang="en-GB" altLang="en-US" dirty="0"/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Local authorities? </a:t>
            </a:r>
            <a:r>
              <a:rPr lang="en-GB" altLang="en-US" i="1" dirty="0" smtClean="0"/>
              <a:t>“Many people unable to afford sky high rents can’t join the register for social housing” </a:t>
            </a:r>
            <a:r>
              <a:rPr lang="en-GB" altLang="en-US" dirty="0" smtClean="0"/>
              <a:t>Camden Council </a:t>
            </a:r>
            <a:endParaRPr lang="en-GB" altLang="en-US" dirty="0"/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Housing associations? </a:t>
            </a:r>
            <a:r>
              <a:rPr lang="en-GB" altLang="en-US" i="1" dirty="0" smtClean="0"/>
              <a:t>“We are here to provide housing for the squeezed middle as much as people at the bottom end” </a:t>
            </a:r>
            <a:r>
              <a:rPr lang="en-GB" altLang="en-US" dirty="0" smtClean="0"/>
              <a:t>Genesis</a:t>
            </a:r>
            <a:endParaRPr lang="en-GB" altLang="en-US" dirty="0"/>
          </a:p>
          <a:p>
            <a:pPr lvl="1">
              <a:lnSpc>
                <a:spcPct val="150000"/>
              </a:lnSpc>
              <a:defRPr/>
            </a:pPr>
            <a:r>
              <a:rPr lang="en-GB" dirty="0" smtClean="0"/>
              <a:t>And to investors and private providers? </a:t>
            </a:r>
            <a:r>
              <a:rPr lang="en-GB" i="1" dirty="0" smtClean="0"/>
              <a:t>“PRS isn’t just for 24-35 year olds, it’s for 25 to 90 … you should have a mixture of ages</a:t>
            </a:r>
            <a:r>
              <a:rPr lang="en-GB" dirty="0" smtClean="0"/>
              <a:t>” HUB (London property developer)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2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rgbClr val="C00000"/>
                </a:solidFill>
              </a:rPr>
              <a:t>So what does it offer to …older people and their families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GB" altLang="en-US" b="1" dirty="0"/>
              <a:t>Push factors </a:t>
            </a:r>
            <a:r>
              <a:rPr lang="en-GB" altLang="en-US" b="1" dirty="0" smtClean="0"/>
              <a:t>for market-rent as an option </a:t>
            </a:r>
            <a:r>
              <a:rPr lang="en-GB" altLang="en-US" dirty="0" smtClean="0"/>
              <a:t>can include:</a:t>
            </a:r>
          </a:p>
          <a:p>
            <a:pPr lvl="1"/>
            <a:r>
              <a:rPr lang="en-GB" altLang="en-US" dirty="0" smtClean="0"/>
              <a:t> </a:t>
            </a:r>
            <a:r>
              <a:rPr lang="en-GB" altLang="en-US" dirty="0"/>
              <a:t>divorce/relationship </a:t>
            </a:r>
            <a:r>
              <a:rPr lang="en-GB" altLang="en-US" dirty="0" smtClean="0"/>
              <a:t>breakdown (‘silver splitters’) </a:t>
            </a:r>
          </a:p>
          <a:p>
            <a:pPr lvl="1"/>
            <a:r>
              <a:rPr lang="en-GB" altLang="en-US" dirty="0" smtClean="0"/>
              <a:t>financial issues (especially home-owners moving to a more expensive area)</a:t>
            </a:r>
          </a:p>
          <a:p>
            <a:pPr lvl="1"/>
            <a:r>
              <a:rPr lang="en-GB" altLang="en-US" dirty="0" smtClean="0"/>
              <a:t> older people ineligible </a:t>
            </a:r>
            <a:r>
              <a:rPr lang="en-GB" altLang="en-US" dirty="0"/>
              <a:t>for </a:t>
            </a:r>
            <a:r>
              <a:rPr lang="en-GB" altLang="en-US" dirty="0" smtClean="0"/>
              <a:t>social rented housing (post-</a:t>
            </a:r>
            <a:r>
              <a:rPr lang="en-GB" altLang="en-US" dirty="0" err="1" smtClean="0"/>
              <a:t>Brexit</a:t>
            </a:r>
            <a:r>
              <a:rPr lang="en-GB" altLang="en-US" dirty="0" smtClean="0"/>
              <a:t> returners?)</a:t>
            </a:r>
          </a:p>
          <a:p>
            <a:pPr lvl="1"/>
            <a:r>
              <a:rPr lang="en-GB" altLang="en-US" dirty="0" smtClean="0"/>
              <a:t> older PRS tenants in unsuitable housing</a:t>
            </a:r>
            <a:endParaRPr lang="en-GB" altLang="en-US" dirty="0"/>
          </a:p>
          <a:p>
            <a:pPr lvl="1">
              <a:buNone/>
            </a:pPr>
            <a:r>
              <a:rPr lang="en-GB" altLang="en-US" b="1" dirty="0" smtClean="0"/>
              <a:t>Pull </a:t>
            </a:r>
            <a:r>
              <a:rPr lang="en-GB" altLang="en-US" b="1" dirty="0"/>
              <a:t>factors </a:t>
            </a:r>
            <a:r>
              <a:rPr lang="en-GB" altLang="en-US" dirty="0"/>
              <a:t>can </a:t>
            </a:r>
            <a:r>
              <a:rPr lang="en-GB" altLang="en-US" dirty="0" smtClean="0"/>
              <a:t>include: </a:t>
            </a:r>
          </a:p>
          <a:p>
            <a:pPr lvl="1"/>
            <a:r>
              <a:rPr lang="en-GB" altLang="en-US" dirty="0" smtClean="0"/>
              <a:t>keeping control of housing equity, no service charges or ‘event’ (exit) fees</a:t>
            </a:r>
          </a:p>
          <a:p>
            <a:pPr lvl="1"/>
            <a:r>
              <a:rPr lang="en-GB" altLang="en-US" dirty="0" smtClean="0"/>
              <a:t>greater </a:t>
            </a:r>
            <a:r>
              <a:rPr lang="en-GB" altLang="en-US" dirty="0"/>
              <a:t>accessibility and flexibility of </a:t>
            </a:r>
            <a:r>
              <a:rPr lang="en-GB" altLang="en-US" dirty="0" smtClean="0"/>
              <a:t>renting</a:t>
            </a:r>
          </a:p>
          <a:p>
            <a:pPr lvl="1"/>
            <a:r>
              <a:rPr lang="en-GB" altLang="en-US" dirty="0" smtClean="0"/>
              <a:t>downsizing/upsizing, moving to a more convenient location </a:t>
            </a:r>
          </a:p>
          <a:p>
            <a:pPr lvl="1">
              <a:buNone/>
            </a:pPr>
            <a:r>
              <a:rPr lang="en-GB" altLang="en-US" dirty="0" smtClean="0"/>
              <a:t>for facilities/culture/family support etc</a:t>
            </a:r>
            <a:endParaRPr lang="en-GB" altLang="en-US" dirty="0"/>
          </a:p>
          <a:p>
            <a:pPr marL="609600" lvl="1" indent="-342900">
              <a:buNone/>
            </a:pPr>
            <a:endParaRPr lang="en-GB" altLang="en-US" dirty="0"/>
          </a:p>
          <a:p>
            <a:pPr lvl="1">
              <a:buNone/>
            </a:pPr>
            <a:endParaRPr lang="en-GB" altLang="en-US" dirty="0"/>
          </a:p>
        </p:txBody>
      </p:sp>
      <p:pic>
        <p:nvPicPr>
          <p:cNvPr id="6" name="Picture 5" descr="article 5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87" y="4678725"/>
            <a:ext cx="2676525" cy="1778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altLang="en-US" dirty="0" smtClean="0">
                <a:solidFill>
                  <a:srgbClr val="C00000"/>
                </a:solidFill>
              </a:rPr>
              <a:t>So what does it offer to … l</a:t>
            </a:r>
            <a:r>
              <a:rPr lang="en-GB" dirty="0" smtClean="0">
                <a:solidFill>
                  <a:srgbClr val="C00000"/>
                </a:solidFill>
              </a:rPr>
              <a:t>ocal </a:t>
            </a:r>
            <a:r>
              <a:rPr lang="en-GB" dirty="0" smtClean="0">
                <a:solidFill>
                  <a:srgbClr val="C00000"/>
                </a:solidFill>
              </a:rPr>
              <a:t>authorities</a:t>
            </a:r>
            <a:r>
              <a:rPr lang="en-GB" dirty="0" smtClean="0">
                <a:solidFill>
                  <a:srgbClr val="C00000"/>
                </a:solidFill>
              </a:rPr>
              <a:t>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3"/>
          </p:nvPr>
        </p:nvSpPr>
        <p:spPr>
          <a:xfrm>
            <a:off x="1371208" y="516183"/>
            <a:ext cx="5943992" cy="89605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1" name="Text Placeholder 100"/>
          <p:cNvSpPr>
            <a:spLocks noGrp="1"/>
          </p:cNvSpPr>
          <p:nvPr>
            <p:ph sz="quarter" idx="18"/>
          </p:nvPr>
        </p:nvSpPr>
        <p:spPr>
          <a:xfrm>
            <a:off x="693983" y="1513840"/>
            <a:ext cx="6387538" cy="4876800"/>
          </a:xfrm>
        </p:spPr>
        <p:txBody>
          <a:bodyPr>
            <a:normAutofit fontScale="92500" lnSpcReduction="10000"/>
          </a:bodyPr>
          <a:lstStyle/>
          <a:p>
            <a:pPr marL="15875" lvl="1" indent="0">
              <a:buNone/>
            </a:pPr>
            <a:endParaRPr lang="en-GB" altLang="en-US" sz="2000" dirty="0" smtClean="0"/>
          </a:p>
          <a:p>
            <a:pPr marL="15875" lvl="1" indent="0">
              <a:buNone/>
            </a:pPr>
            <a:r>
              <a:rPr lang="en-GB" altLang="en-US" sz="2000" dirty="0" smtClean="0"/>
              <a:t>Responsibility </a:t>
            </a:r>
            <a:r>
              <a:rPr lang="en-GB" altLang="en-US" sz="2000" dirty="0" smtClean="0"/>
              <a:t>for planning future housing provision for their whole population (including older people) and across all tenures:</a:t>
            </a:r>
            <a:endParaRPr lang="en-GB" altLang="en-US" sz="2000" dirty="0"/>
          </a:p>
          <a:p>
            <a:pPr lvl="1"/>
            <a:r>
              <a:rPr lang="en-GB" altLang="en-US" sz="2000" dirty="0" smtClean="0"/>
              <a:t>SHMAs, local plans, JSNAs, local market position statements … many using the LIN SHOP@ tool …</a:t>
            </a:r>
          </a:p>
          <a:p>
            <a:pPr lvl="1"/>
            <a:r>
              <a:rPr lang="en-GB" altLang="en-US" sz="2000" dirty="0" smtClean="0"/>
              <a:t>… so NOT just extra care housing!! </a:t>
            </a:r>
          </a:p>
          <a:p>
            <a:pPr lvl="1"/>
            <a:r>
              <a:rPr lang="en-GB" altLang="en-US" sz="2000" dirty="0" smtClean="0"/>
              <a:t>In many areas, shouldn’t market rent be one of the tenure options to meet these responsibilities</a:t>
            </a:r>
            <a:r>
              <a:rPr lang="en-GB" altLang="en-US" sz="2000" dirty="0" smtClean="0"/>
              <a:t>?</a:t>
            </a:r>
          </a:p>
          <a:p>
            <a:pPr marL="15875" lvl="1" indent="0">
              <a:buNone/>
            </a:pPr>
            <a:endParaRPr lang="en-GB" altLang="en-US" sz="2000" dirty="0" smtClean="0"/>
          </a:p>
          <a:p>
            <a:pPr marL="15875" lvl="1" indent="0">
              <a:buNone/>
            </a:pPr>
            <a:r>
              <a:rPr lang="en-GB" sz="2000" b="1" dirty="0" smtClean="0"/>
              <a:t>Central </a:t>
            </a:r>
            <a:r>
              <a:rPr lang="en-GB" sz="2000" b="1" dirty="0"/>
              <a:t>Bedfordshire Council</a:t>
            </a:r>
            <a:r>
              <a:rPr lang="en-GB" sz="2000" dirty="0"/>
              <a:t>: </a:t>
            </a:r>
          </a:p>
          <a:p>
            <a:pPr lvl="1"/>
            <a:r>
              <a:rPr lang="en-GB" altLang="en-US" sz="2000" dirty="0" smtClean="0"/>
              <a:t>‘investment prospectus’</a:t>
            </a:r>
          </a:p>
          <a:p>
            <a:pPr lvl="1"/>
            <a:r>
              <a:rPr lang="en-GB" sz="2000" dirty="0" smtClean="0"/>
              <a:t>invites </a:t>
            </a:r>
            <a:r>
              <a:rPr lang="en-GB" sz="2000" dirty="0"/>
              <a:t>investment in a range of options for older </a:t>
            </a:r>
            <a:r>
              <a:rPr lang="en-GB" sz="2000" dirty="0" smtClean="0"/>
              <a:t>people, including </a:t>
            </a:r>
            <a:r>
              <a:rPr lang="en-GB" sz="2000" dirty="0"/>
              <a:t>open </a:t>
            </a:r>
            <a:r>
              <a:rPr lang="en-GB" sz="2000" dirty="0" smtClean="0"/>
              <a:t>market </a:t>
            </a:r>
            <a:r>
              <a:rPr lang="en-GB" sz="2000" dirty="0"/>
              <a:t>extra care for private rent as well as for sale </a:t>
            </a:r>
          </a:p>
          <a:p>
            <a:pPr lvl="1"/>
            <a:endParaRPr lang="en-GB" altLang="en-US" sz="2000" dirty="0" smtClean="0"/>
          </a:p>
          <a:p>
            <a:pPr marL="15875" lvl="1" indent="0">
              <a:buNone/>
            </a:pP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0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>
                <a:solidFill>
                  <a:srgbClr val="C00000"/>
                </a:solidFill>
              </a:rPr>
              <a:t>Examples: Local authority initiatives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lvl="1">
              <a:lnSpc>
                <a:spcPct val="200000"/>
              </a:lnSpc>
              <a:buNone/>
              <a:defRPr/>
            </a:pPr>
            <a:r>
              <a:rPr lang="en-GB" sz="1600" b="1" dirty="0" smtClean="0"/>
              <a:t>Local authority housing companies: </a:t>
            </a:r>
            <a:r>
              <a:rPr lang="en-GB" sz="1600" dirty="0" smtClean="0"/>
              <a:t>can provide housing for older people: Housing LIN client looking at this, also</a:t>
            </a:r>
          </a:p>
          <a:p>
            <a:pPr lvl="1">
              <a:lnSpc>
                <a:spcPct val="200000"/>
              </a:lnSpc>
              <a:defRPr/>
            </a:pPr>
            <a:r>
              <a:rPr lang="en-GB" sz="1600" b="1" dirty="0" smtClean="0"/>
              <a:t>London Borough of Camden </a:t>
            </a:r>
            <a:r>
              <a:rPr lang="en-GB" sz="1600" dirty="0" err="1" smtClean="0"/>
              <a:t>Camden</a:t>
            </a:r>
            <a:r>
              <a:rPr lang="en-GB" sz="1600" dirty="0" smtClean="0"/>
              <a:t> Living: intermediate rental properties (instead of shared ownership); interest from older as well as younger people </a:t>
            </a:r>
          </a:p>
          <a:p>
            <a:pPr lvl="1">
              <a:lnSpc>
                <a:spcPct val="200000"/>
              </a:lnSpc>
              <a:defRPr/>
            </a:pPr>
            <a:r>
              <a:rPr lang="en-GB" sz="1600" b="1" dirty="0" smtClean="0"/>
              <a:t>Stoke on Trent City Council </a:t>
            </a:r>
            <a:r>
              <a:rPr lang="en-GB" sz="1600" dirty="0" err="1" smtClean="0"/>
              <a:t>Fortior</a:t>
            </a:r>
            <a:r>
              <a:rPr lang="en-GB" sz="1600" dirty="0" smtClean="0"/>
              <a:t> Homes: council has identified shortage of private rent retirement housing</a:t>
            </a:r>
          </a:p>
          <a:p>
            <a:endParaRPr lang="en-GB" sz="1600" dirty="0"/>
          </a:p>
        </p:txBody>
      </p:sp>
      <p:pic>
        <p:nvPicPr>
          <p:cNvPr id="3076" name="Picture 4" descr="Image result for hous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32" y="4283301"/>
            <a:ext cx="4267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Examples: Later life housing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lvl="1">
              <a:lnSpc>
                <a:spcPct val="160000"/>
              </a:lnSpc>
            </a:pPr>
            <a:r>
              <a:rPr lang="en-GB" sz="1800" b="1" dirty="0" err="1" smtClean="0"/>
              <a:t>Girlings</a:t>
            </a:r>
            <a:r>
              <a:rPr lang="en-GB" sz="1800" b="1" dirty="0" smtClean="0"/>
              <a:t> Retirement Rentals</a:t>
            </a:r>
            <a:r>
              <a:rPr lang="en-GB" sz="1800" dirty="0" smtClean="0"/>
              <a:t>: part of the Places for People group,  funding from Aviva Investors, lifelong assured tenancies: 2,600 properties, 600+ retirement developments</a:t>
            </a:r>
          </a:p>
          <a:p>
            <a:pPr lvl="1">
              <a:lnSpc>
                <a:spcPct val="160000"/>
              </a:lnSpc>
            </a:pPr>
            <a:r>
              <a:rPr lang="en-GB" sz="1800" b="1" dirty="0" err="1" smtClean="0"/>
              <a:t>Birchgove</a:t>
            </a:r>
            <a:r>
              <a:rPr lang="en-GB" sz="1800" b="1" dirty="0" smtClean="0"/>
              <a:t> Life</a:t>
            </a:r>
            <a:r>
              <a:rPr lang="en-GB" sz="1800" dirty="0" smtClean="0"/>
              <a:t>: on-site (Kent) with first assisted living development, backed by Bridges Fund Management, investors include UK local government pension funds </a:t>
            </a:r>
            <a:endParaRPr lang="en-GB" sz="1800" dirty="0" smtClean="0"/>
          </a:p>
          <a:p>
            <a:pPr lvl="1"/>
            <a:endParaRPr lang="en-GB" sz="1800" b="1" dirty="0" smtClean="0"/>
          </a:p>
          <a:p>
            <a:pPr lvl="1"/>
            <a:r>
              <a:rPr lang="en-GB" sz="1800" b="1" dirty="0" smtClean="0"/>
              <a:t>Evermore</a:t>
            </a:r>
            <a:r>
              <a:rPr lang="en-GB" sz="1800" dirty="0" smtClean="0"/>
              <a:t>: first community in Wigan due to open in 2019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1800" b="1" dirty="0" smtClean="0"/>
              <a:t>Belong</a:t>
            </a:r>
            <a:r>
              <a:rPr lang="en-GB" sz="1800" dirty="0" smtClean="0"/>
              <a:t>: not-for-profit with 6 villages in the North West;</a:t>
            </a:r>
          </a:p>
          <a:p>
            <a:pPr lvl="1">
              <a:buNone/>
            </a:pPr>
            <a:r>
              <a:rPr lang="en-GB" sz="1800" dirty="0" smtClean="0"/>
              <a:t>   offering choice of tenures: most people choose </a:t>
            </a:r>
          </a:p>
          <a:p>
            <a:pPr lvl="1">
              <a:buNone/>
            </a:pPr>
            <a:r>
              <a:rPr lang="en-GB" sz="1800" dirty="0" smtClean="0"/>
              <a:t>   market rent rather than full or shared ownership</a:t>
            </a:r>
          </a:p>
          <a:p>
            <a:pPr lvl="1">
              <a:buNone/>
            </a:pPr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8" name="Picture 4" descr="Image result for hous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32" y="4283301"/>
            <a:ext cx="4267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81369" y="495863"/>
            <a:ext cx="9973458" cy="1658057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Examples: Later </a:t>
            </a:r>
            <a:r>
              <a:rPr lang="en-GB" alt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life </a:t>
            </a:r>
            <a:r>
              <a:rPr lang="en-GB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housing: </a:t>
            </a:r>
            <a:r>
              <a:rPr lang="en-GB" alt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Girlings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C00000"/>
                </a:solidFill>
              </a:rPr>
              <a:t>Stroud</a:t>
            </a:r>
          </a:p>
          <a:p>
            <a:pPr algn="ctr"/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608" y="1699686"/>
            <a:ext cx="10603067" cy="4273200"/>
          </a:xfrm>
        </p:spPr>
        <p:txBody>
          <a:bodyPr>
            <a:noAutofit/>
          </a:bodyPr>
          <a:lstStyle/>
          <a:p>
            <a:pPr marL="15875" lvl="1" indent="0">
              <a:lnSpc>
                <a:spcPct val="160000"/>
              </a:lnSpc>
              <a:buNone/>
            </a:pPr>
            <a:endParaRPr lang="en-GB" sz="1800" dirty="0"/>
          </a:p>
          <a:p>
            <a:pPr marL="15875" lvl="1" indent="0">
              <a:lnSpc>
                <a:spcPct val="160000"/>
              </a:lnSpc>
              <a:buNone/>
            </a:pPr>
            <a:endParaRPr lang="en-GB" sz="1800" dirty="0" smtClean="0"/>
          </a:p>
          <a:p>
            <a:pPr lvl="1">
              <a:buNone/>
            </a:pPr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989">
            <a:off x="795304" y="2604848"/>
            <a:ext cx="4825852" cy="3084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8746">
            <a:off x="6692101" y="2724084"/>
            <a:ext cx="4701459" cy="3361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16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B133E"/>
      </a:accent1>
      <a:accent2>
        <a:srgbClr val="4D5B68"/>
      </a:accent2>
      <a:accent3>
        <a:srgbClr val="EA8D04"/>
      </a:accent3>
      <a:accent4>
        <a:srgbClr val="FCC800"/>
      </a:accent4>
      <a:accent5>
        <a:srgbClr val="00A3B2"/>
      </a:accent5>
      <a:accent6>
        <a:srgbClr val="D7D1C0"/>
      </a:accent6>
      <a:hlink>
        <a:srgbClr val="FFFFFF"/>
      </a:hlink>
      <a:folHlink>
        <a:srgbClr val="FFFFFF"/>
      </a:folHlink>
    </a:clrScheme>
    <a:fontScheme name="Winckworth 25-8-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nckworth-01_Template_v03.potx" id="{92E6F006-8E32-481E-BAF8-79EC0C273FC1}" vid="{7985BD6F-70F4-4825-84CC-023BA207BB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Dept xmlns="6065f7c1-aa43-4fa5-8c9e-8bf676dda851">Housing</FEDept>
    <Primary_x0020_Author xmlns="6065f7c1-aa43-4fa5-8c9e-8bf676dda851">CXC</Primary_x0020_Author>
    <Recipient xmlns="77855f30-5db6-4869-a9ce-62c4183d9da5" xsi:nil="true"/>
    <YourRef xmlns="77855f30-5db6-4869-a9ce-62c4183d9da5" xsi:nil="true"/>
    <Typist xmlns="6065f7c1-aa43-4fa5-8c9e-8bf676dda851">CXC</Typist>
    <ConversationTopic xmlns="ffa4de5e-db87-4625-83e7-385dafedb73c">Housing LIN 24 March 2017</ConversationTopic>
    <ReceivedTime xmlns="ffa4de5e-db87-4625-83e7-385dafedb73c" xsi:nil="true"/>
    <xCreated_x0020_Date xmlns="6065f7c1-aa43-4fa5-8c9e-8bf676dda851" xsi:nil="true"/>
    <xVersion_x0020_Labels xmlns="6065f7c1-aa43-4fa5-8c9e-8bf676dda851" xsi:nil="true"/>
    <To xmlns="ffa4de5e-db87-4625-83e7-385dafedb73c" xsi:nil="true"/>
    <Attach_x0020_Count xmlns="ffa4de5e-db87-4625-83e7-385dafedb73c" xsi:nil="true"/>
    <Archived_x0020_Date xmlns="77855f30-5db6-4869-a9ce-62c4183d9da5" xsi:nil="true"/>
    <SentOn xmlns="ffa4de5e-db87-4625-83e7-385dafedb73c" xsi:nil="true"/>
    <xModified_x0020_Date xmlns="6065f7c1-aa43-4fa5-8c9e-8bf676dda851" xsi:nil="true"/>
    <MatterFeeEarner xmlns="6065f7c1-aa43-4fa5-8c9e-8bf676dda851" xsi:nil="true"/>
    <MatterNumber xmlns="91b274b6-7392-4053-8059-6f268649b17c" xsi:nil="true"/>
    <CC xmlns="ffa4de5e-db87-4625-83e7-385dafedb73c" xsi:nil="true"/>
    <Office xmlns="6065f7c1-aa43-4fa5-8c9e-8bf676dda851" xsi:nil="true"/>
    <LastAuthor xmlns="6065f7c1-aa43-4fa5-8c9e-8bf676dda851" xsi:nil="true"/>
    <ClientNumber xmlns="91b274b6-7392-4053-8059-6f268649b17c" xsi:nil="true"/>
    <Importance xmlns="ffa4de5e-db87-4625-83e7-385dafedb73c" xsi:nil="true"/>
    <MatterPartner xmlns="6065f7c1-aa43-4fa5-8c9e-8bf676dda851" xsi:nil="true"/>
    <xModified_x0020_Date0 xmlns="a43f9534-8d1a-4996-b409-b517f0364297" xsi:nil="true"/>
    <EmailPwdProtected xmlns="6065f7c1-aa43-4fa5-8c9e-8bf676dda851">false</EmailPwdProtected>
    <Author0 xmlns="3a5642c7-c930-41ad-97f7-ecedae30b0f7">
      <UserInfo>
        <DisplayName/>
        <AccountId xsi:nil="true"/>
        <AccountType/>
      </UserInfo>
    </Author0>
    <BCC xmlns="ffa4de5e-db87-4625-83e7-385dafedb73c" xsi:nil="true"/>
    <From xmlns="ffa4de5e-db87-4625-83e7-385dafedb7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3375026A03D91B42AA79E77B3C3DABC200BD0F06F32675DA4E84E2CB730DCD5390" ma:contentTypeVersion="34" ma:contentTypeDescription="" ma:contentTypeScope="" ma:versionID="16c2cf7b131848eb536b1880494c54a5">
  <xsd:schema xmlns:xsd="http://www.w3.org/2001/XMLSchema" xmlns:xs="http://www.w3.org/2001/XMLSchema" xmlns:p="http://schemas.microsoft.com/office/2006/metadata/properties" xmlns:ns2="3a5642c7-c930-41ad-97f7-ecedae30b0f7" xmlns:ns3="9f52ba33-bc8e-4a8c-843e-23481e0321bb" xmlns:ns4="ffa4de5e-db87-4625-83e7-385dafedb73c" xmlns:ns5="6065f7c1-aa43-4fa5-8c9e-8bf676dda851" xmlns:ns6="77855f30-5db6-4869-a9ce-62c4183d9da5" xmlns:ns7="91b274b6-7392-4053-8059-6f268649b17c" xmlns:ns9="a43f9534-8d1a-4996-b409-b517f0364297" targetNamespace="http://schemas.microsoft.com/office/2006/metadata/properties" ma:root="true" ma:fieldsID="2533eac971a67957bbd60e1ff01f58e8" ns2:_="" ns3:_="" ns4:_="" ns5:_="" ns6:_="" ns7:_="" ns9:_="">
    <xsd:import namespace="3a5642c7-c930-41ad-97f7-ecedae30b0f7"/>
    <xsd:import namespace="9f52ba33-bc8e-4a8c-843e-23481e0321bb"/>
    <xsd:import namespace="ffa4de5e-db87-4625-83e7-385dafedb73c"/>
    <xsd:import namespace="6065f7c1-aa43-4fa5-8c9e-8bf676dda851"/>
    <xsd:import namespace="77855f30-5db6-4869-a9ce-62c4183d9da5"/>
    <xsd:import namespace="91b274b6-7392-4053-8059-6f268649b17c"/>
    <xsd:import namespace="a43f9534-8d1a-4996-b409-b517f0364297"/>
    <xsd:element name="properties">
      <xsd:complexType>
        <xsd:sequence>
          <xsd:element name="documentManagement">
            <xsd:complexType>
              <xsd:all>
                <xsd:element ref="ns2:Author0" minOccurs="0"/>
                <xsd:element ref="ns3:Doc_x0020_ID" minOccurs="0"/>
                <xsd:element ref="ns3:Doc_x0020_Ref" minOccurs="0"/>
                <xsd:element ref="ns4:Attach_x0020_Count" minOccurs="0"/>
                <xsd:element ref="ns4:BCC" minOccurs="0"/>
                <xsd:element ref="ns4:CC" minOccurs="0"/>
                <xsd:element ref="ns4:ConversationTopic" minOccurs="0"/>
                <xsd:element ref="ns4:From" minOccurs="0"/>
                <xsd:element ref="ns4:Importance" minOccurs="0"/>
                <xsd:element ref="ns4:ReceivedTime" minOccurs="0"/>
                <xsd:element ref="ns4:SentOn" minOccurs="0"/>
                <xsd:element ref="ns4:To" minOccurs="0"/>
                <xsd:element ref="ns5:EmailPwdProtected" minOccurs="0"/>
                <xsd:element ref="ns5:FEDept" minOccurs="0"/>
                <xsd:element ref="ns5:LastAuthor" minOccurs="0"/>
                <xsd:element ref="ns5:MatterFeeEarner" minOccurs="0"/>
                <xsd:element ref="ns5:MatterPartner" minOccurs="0"/>
                <xsd:element ref="ns5:Office" minOccurs="0"/>
                <xsd:element ref="ns5:Primary_x0020_Author" minOccurs="0"/>
                <xsd:element ref="ns5:Typist" minOccurs="0"/>
                <xsd:element ref="ns5:xCreated_x0020_Date" minOccurs="0"/>
                <xsd:element ref="ns5:xModified_x0020_Date" minOccurs="0"/>
                <xsd:element ref="ns5:xVersion_x0020_Labels" minOccurs="0"/>
                <xsd:element ref="ns6:Archived_x0020_Date" minOccurs="0"/>
                <xsd:element ref="ns6:Recipient" minOccurs="0"/>
                <xsd:element ref="ns6:YourRef" minOccurs="0"/>
                <xsd:element ref="ns7:ClientNumber" minOccurs="0"/>
                <xsd:element ref="ns7:MatterNumber" minOccurs="0"/>
                <xsd:element ref="ns9:xModified_x0020_Dat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642c7-c930-41ad-97f7-ecedae30b0f7" elementFormDefault="qualified">
    <xsd:import namespace="http://schemas.microsoft.com/office/2006/documentManagement/types"/>
    <xsd:import namespace="http://schemas.microsoft.com/office/infopath/2007/PartnerControls"/>
    <xsd:element name="Author0" ma:index="8" nillable="true" ma:displayName="Author" ma:list="UserInfo" ma:SharePointGroup="0" ma:internalName="Author0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2ba33-bc8e-4a8c-843e-23481e0321bb" elementFormDefault="qualified">
    <xsd:import namespace="http://schemas.microsoft.com/office/2006/documentManagement/types"/>
    <xsd:import namespace="http://schemas.microsoft.com/office/infopath/2007/PartnerControls"/>
    <xsd:element name="Doc_x0020_ID" ma:index="9" nillable="true" ma:displayName="Doc ID" ma:internalName="Doc_x0020_ID" ma:readOnly="true">
      <xsd:simpleType>
        <xsd:restriction base="dms:Text"/>
      </xsd:simpleType>
    </xsd:element>
    <xsd:element name="Doc_x0020_Ref" ma:index="10" nillable="true" ma:displayName="Doc Ref" ma:internalName="Doc_x0020_Ref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4de5e-db87-4625-83e7-385dafedb73c" elementFormDefault="qualified">
    <xsd:import namespace="http://schemas.microsoft.com/office/2006/documentManagement/types"/>
    <xsd:import namespace="http://schemas.microsoft.com/office/infopath/2007/PartnerControls"/>
    <xsd:element name="Attach_x0020_Count" ma:index="11" nillable="true" ma:displayName="Attach Count" ma:hidden="true" ma:internalName="Attach_x0020_Count">
      <xsd:simpleType>
        <xsd:restriction base="dms:Text">
          <xsd:maxLength value="255"/>
        </xsd:restriction>
      </xsd:simpleType>
    </xsd:element>
    <xsd:element name="BCC" ma:index="12" nillable="true" ma:displayName="BCC" ma:hidden="true" ma:internalName="BCC">
      <xsd:simpleType>
        <xsd:restriction base="dms:Text">
          <xsd:maxLength value="255"/>
        </xsd:restriction>
      </xsd:simpleType>
    </xsd:element>
    <xsd:element name="CC" ma:index="13" nillable="true" ma:displayName="CC" ma:hidden="true" ma:internalName="CC">
      <xsd:simpleType>
        <xsd:restriction base="dms:Text">
          <xsd:maxLength value="255"/>
        </xsd:restriction>
      </xsd:simpleType>
    </xsd:element>
    <xsd:element name="ConversationTopic" ma:index="14" nillable="true" ma:displayName="ConversationTopic" ma:hidden="true" ma:internalName="ConversationTopic">
      <xsd:simpleType>
        <xsd:restriction base="dms:Text">
          <xsd:maxLength value="255"/>
        </xsd:restriction>
      </xsd:simpleType>
    </xsd:element>
    <xsd:element name="From" ma:index="15" nillable="true" ma:displayName="From" ma:hidden="true" ma:internalName="From">
      <xsd:simpleType>
        <xsd:restriction base="dms:Text">
          <xsd:maxLength value="255"/>
        </xsd:restriction>
      </xsd:simpleType>
    </xsd:element>
    <xsd:element name="Importance" ma:index="16" nillable="true" ma:displayName="Importance" ma:hidden="true" ma:internalName="Importance">
      <xsd:simpleType>
        <xsd:restriction base="dms:Text">
          <xsd:maxLength value="255"/>
        </xsd:restriction>
      </xsd:simpleType>
    </xsd:element>
    <xsd:element name="ReceivedTime" ma:index="17" nillable="true" ma:displayName="ReceivedTime" ma:format="DateTime" ma:hidden="true" ma:internalName="ReceivedTime">
      <xsd:simpleType>
        <xsd:restriction base="dms:DateTime"/>
      </xsd:simpleType>
    </xsd:element>
    <xsd:element name="SentOn" ma:index="18" nillable="true" ma:displayName="SentOn" ma:format="DateTime" ma:hidden="true" ma:internalName="SentOn">
      <xsd:simpleType>
        <xsd:restriction base="dms:DateTime"/>
      </xsd:simpleType>
    </xsd:element>
    <xsd:element name="To" ma:index="19" nillable="true" ma:displayName="To" ma:hidden="true" ma:internalName="T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5f7c1-aa43-4fa5-8c9e-8bf676dda851" elementFormDefault="qualified">
    <xsd:import namespace="http://schemas.microsoft.com/office/2006/documentManagement/types"/>
    <xsd:import namespace="http://schemas.microsoft.com/office/infopath/2007/PartnerControls"/>
    <xsd:element name="EmailPwdProtected" ma:index="20" nillable="true" ma:displayName="EmailPwdProtected" ma:default="0" ma:internalName="EmailPwdProtected">
      <xsd:simpleType>
        <xsd:restriction base="dms:Boolean"/>
      </xsd:simpleType>
    </xsd:element>
    <xsd:element name="FEDept" ma:index="21" nillable="true" ma:displayName="FEDept" ma:internalName="FEDept">
      <xsd:simpleType>
        <xsd:restriction base="dms:Text">
          <xsd:maxLength value="255"/>
        </xsd:restriction>
      </xsd:simpleType>
    </xsd:element>
    <xsd:element name="LastAuthor" ma:index="22" nillable="true" ma:displayName="LastAuthor" ma:internalName="LastAuthor">
      <xsd:simpleType>
        <xsd:restriction base="dms:Text">
          <xsd:maxLength value="255"/>
        </xsd:restriction>
      </xsd:simpleType>
    </xsd:element>
    <xsd:element name="MatterFeeEarner" ma:index="23" nillable="true" ma:displayName="MatterFeeEarner" ma:description="MatterFeeEarner" ma:internalName="MatterFeeEarner">
      <xsd:simpleType>
        <xsd:restriction base="dms:Text">
          <xsd:maxLength value="255"/>
        </xsd:restriction>
      </xsd:simpleType>
    </xsd:element>
    <xsd:element name="MatterPartner" ma:index="24" nillable="true" ma:displayName="MatterPartner" ma:internalName="MatterPartner">
      <xsd:simpleType>
        <xsd:restriction base="dms:Text">
          <xsd:maxLength value="255"/>
        </xsd:restriction>
      </xsd:simpleType>
    </xsd:element>
    <xsd:element name="Office" ma:index="25" nillable="true" ma:displayName="Office" ma:internalName="Office">
      <xsd:simpleType>
        <xsd:restriction base="dms:Text"/>
      </xsd:simpleType>
    </xsd:element>
    <xsd:element name="Primary_x0020_Author" ma:index="26" nillable="true" ma:displayName="Primary Author" ma:internalName="Primary_x0020_Author">
      <xsd:simpleType>
        <xsd:restriction base="dms:Text">
          <xsd:maxLength value="255"/>
        </xsd:restriction>
      </xsd:simpleType>
    </xsd:element>
    <xsd:element name="Typist" ma:index="27" nillable="true" ma:displayName="Typist" ma:description="Typist" ma:internalName="Typist">
      <xsd:simpleType>
        <xsd:restriction base="dms:Text">
          <xsd:maxLength value="255"/>
        </xsd:restriction>
      </xsd:simpleType>
    </xsd:element>
    <xsd:element name="xCreated_x0020_Date" ma:index="28" nillable="true" ma:displayName="xCreated Date" ma:format="DateTime" ma:hidden="true" ma:internalName="xCreated_x0020_Date" ma:readOnly="false">
      <xsd:simpleType>
        <xsd:restriction base="dms:DateTime"/>
      </xsd:simpleType>
    </xsd:element>
    <xsd:element name="xModified_x0020_Date" ma:index="29" nillable="true" ma:displayName="xModified Date" ma:description="xModified Date" ma:format="DateTime" ma:hidden="true" ma:internalName="xModified_x0020_Date">
      <xsd:simpleType>
        <xsd:restriction base="dms:DateTime"/>
      </xsd:simpleType>
    </xsd:element>
    <xsd:element name="xVersion_x0020_Labels" ma:index="30" nillable="true" ma:displayName="xVersion Labels" ma:description="xVersion Labels" ma:hidden="true" ma:internalName="xVersion_x0020_Label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55f30-5db6-4869-a9ce-62c4183d9da5" elementFormDefault="qualified">
    <xsd:import namespace="http://schemas.microsoft.com/office/2006/documentManagement/types"/>
    <xsd:import namespace="http://schemas.microsoft.com/office/infopath/2007/PartnerControls"/>
    <xsd:element name="Archived_x0020_Date" ma:index="31" nillable="true" ma:displayName="Archived Date" ma:format="DateOnly" ma:internalName="Archived_x0020_Date">
      <xsd:simpleType>
        <xsd:restriction base="dms:DateTime"/>
      </xsd:simpleType>
    </xsd:element>
    <xsd:element name="Recipient" ma:index="32" nillable="true" ma:displayName="Recipient" ma:description="Recipient" ma:internalName="Recipient">
      <xsd:simpleType>
        <xsd:restriction base="dms:Text">
          <xsd:maxLength value="255"/>
        </xsd:restriction>
      </xsd:simpleType>
    </xsd:element>
    <xsd:element name="YourRef" ma:index="33" nillable="true" ma:displayName="YourRef" ma:description="YourRef" ma:internalName="YourRef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274b6-7392-4053-8059-6f268649b17c" elementFormDefault="qualified">
    <xsd:import namespace="http://schemas.microsoft.com/office/2006/documentManagement/types"/>
    <xsd:import namespace="http://schemas.microsoft.com/office/infopath/2007/PartnerControls"/>
    <xsd:element name="ClientNumber" ma:index="34" nillable="true" ma:displayName="ClientNumber" ma:hidden="true" ma:internalName="ClientNumber" ma:readOnly="false">
      <xsd:simpleType>
        <xsd:restriction base="dms:Text">
          <xsd:maxLength value="255"/>
        </xsd:restriction>
      </xsd:simpleType>
    </xsd:element>
    <xsd:element name="MatterNumber" ma:index="35" nillable="true" ma:displayName="MatterNumber" ma:hidden="true" ma:internalName="MatterNumb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f9534-8d1a-4996-b409-b517f0364297" elementFormDefault="qualified">
    <xsd:import namespace="http://schemas.microsoft.com/office/2006/documentManagement/types"/>
    <xsd:import namespace="http://schemas.microsoft.com/office/infopath/2007/PartnerControls"/>
    <xsd:element name="xModified_x0020_Date0" ma:index="37" nillable="true" ma:displayName="xModified Date" ma:format="DateTime" ma:internalName="xModified_x0020_Date0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89EE79-BBCB-4094-AF29-79E9425DC233}">
  <ds:schemaRefs>
    <ds:schemaRef ds:uri="91b274b6-7392-4053-8059-6f268649b17c"/>
    <ds:schemaRef ds:uri="9f52ba33-bc8e-4a8c-843e-23481e0321bb"/>
    <ds:schemaRef ds:uri="http://schemas.microsoft.com/office/2006/metadata/properties"/>
    <ds:schemaRef ds:uri="3a5642c7-c930-41ad-97f7-ecedae30b0f7"/>
    <ds:schemaRef ds:uri="http://purl.org/dc/dcmitype/"/>
    <ds:schemaRef ds:uri="http://schemas.microsoft.com/office/infopath/2007/PartnerControls"/>
    <ds:schemaRef ds:uri="77855f30-5db6-4869-a9ce-62c4183d9da5"/>
    <ds:schemaRef ds:uri="http://schemas.openxmlformats.org/package/2006/metadata/core-properties"/>
    <ds:schemaRef ds:uri="a43f9534-8d1a-4996-b409-b517f0364297"/>
    <ds:schemaRef ds:uri="http://purl.org/dc/terms/"/>
    <ds:schemaRef ds:uri="http://schemas.microsoft.com/office/2006/documentManagement/types"/>
    <ds:schemaRef ds:uri="http://purl.org/dc/elements/1.1/"/>
    <ds:schemaRef ds:uri="6065f7c1-aa43-4fa5-8c9e-8bf676dda851"/>
    <ds:schemaRef ds:uri="ffa4de5e-db87-4625-83e7-385dafedb73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3AFE3E-458D-4349-B55E-7C61B90E9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642c7-c930-41ad-97f7-ecedae30b0f7"/>
    <ds:schemaRef ds:uri="9f52ba33-bc8e-4a8c-843e-23481e0321bb"/>
    <ds:schemaRef ds:uri="ffa4de5e-db87-4625-83e7-385dafedb73c"/>
    <ds:schemaRef ds:uri="6065f7c1-aa43-4fa5-8c9e-8bf676dda851"/>
    <ds:schemaRef ds:uri="77855f30-5db6-4869-a9ce-62c4183d9da5"/>
    <ds:schemaRef ds:uri="91b274b6-7392-4053-8059-6f268649b17c"/>
    <ds:schemaRef ds:uri="a43f9534-8d1a-4996-b409-b517f0364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3F89E4-11C8-4C93-8556-B5A7AE3516D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5D8C0F8-CAAB-4DD0-B083-2866029D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1945</Words>
  <Application>Microsoft Office PowerPoint</Application>
  <PresentationFormat>Custom</PresentationFormat>
  <Paragraphs>239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</vt:lpstr>
      <vt:lpstr> </vt:lpstr>
      <vt:lpstr>Market rent housing – no longer the missing option?</vt:lpstr>
      <vt:lpstr>Is PRS no longer “the missing option”?</vt:lpstr>
      <vt:lpstr>So…what does it offer to …</vt:lpstr>
      <vt:lpstr>So what does it offer to …older people and their families</vt:lpstr>
      <vt:lpstr> So what does it offer to … local authorities?</vt:lpstr>
      <vt:lpstr>Examples: Local authority initiatives</vt:lpstr>
      <vt:lpstr>Examples: Later life housing</vt:lpstr>
      <vt:lpstr>PowerPoint Presentation</vt:lpstr>
      <vt:lpstr>PowerPoint Presentation</vt:lpstr>
      <vt:lpstr>PowerPoint Presentation</vt:lpstr>
      <vt:lpstr>Housing associations and Build to Rent …  Love it…or hate it?</vt:lpstr>
      <vt:lpstr>Examples: Build to rent </vt:lpstr>
      <vt:lpstr>PowerPoint Presentation</vt:lpstr>
      <vt:lpstr>PowerPoint Presentation</vt:lpstr>
      <vt:lpstr>PowerPoint Presentation</vt:lpstr>
      <vt:lpstr>Build to Rent</vt:lpstr>
      <vt:lpstr>Is long term finance available to develop housing for market rent?</vt:lpstr>
      <vt:lpstr>Will longer term or assured tenancies be available?</vt:lpstr>
      <vt:lpstr>PowerPoint Presentation</vt:lpstr>
      <vt:lpstr>Will it be affordable for older people?</vt:lpstr>
      <vt:lpstr>PowerPoint Presentation</vt:lpstr>
      <vt:lpstr>Discussion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LIN 24 March 2018</dc:title>
  <dc:subject>Housing LIN 24 March 2018</dc:subject>
  <dc:creator/>
  <cp:lastModifiedBy/>
  <cp:revision>1</cp:revision>
  <dcterms:created xsi:type="dcterms:W3CDTF">2017-03-22T09:10:43Z</dcterms:created>
  <dcterms:modified xsi:type="dcterms:W3CDTF">2018-03-22T14:06:35Z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imary Author">
    <vt:lpwstr>CXC</vt:lpwstr>
  </property>
  <property fmtid="{D5CDD505-2E9C-101B-9397-08002B2CF9AE}" pid="3" name="mvOriginal Author">
    <vt:lpwstr>CXC</vt:lpwstr>
  </property>
  <property fmtid="{D5CDD505-2E9C-101B-9397-08002B2CF9AE}" pid="4" name="ContentType">
    <vt:lpwstr>Presentation</vt:lpwstr>
  </property>
  <property fmtid="{D5CDD505-2E9C-101B-9397-08002B2CF9AE}" pid="5" name="ContentTypeId">
    <vt:lpwstr>0x0101003375026A03D91B42AA79E77B3C3DABC200BD0F06F32675DA4E84E2CB730DCD5390</vt:lpwstr>
  </property>
  <property fmtid="{D5CDD505-2E9C-101B-9397-08002B2CF9AE}" pid="6" name="FEDept">
    <vt:lpwstr>Housing</vt:lpwstr>
  </property>
  <property fmtid="{D5CDD505-2E9C-101B-9397-08002B2CF9AE}" pid="7" name="Subject">
    <vt:lpwstr>Housing LIN 24 March 2017</vt:lpwstr>
  </property>
  <property fmtid="{D5CDD505-2E9C-101B-9397-08002B2CF9AE}" pid="8" name="ConversationTopic">
    <vt:lpwstr>Housing LIN 24 March 2017</vt:lpwstr>
  </property>
  <property fmtid="{D5CDD505-2E9C-101B-9397-08002B2CF9AE}" pid="9" name="mvConversationTopic">
    <vt:lpwstr>Housing LIN 24 March 2017</vt:lpwstr>
  </property>
  <property fmtid="{D5CDD505-2E9C-101B-9397-08002B2CF9AE}" pid="10" name="Title">
    <vt:lpwstr>Housing LIN 24 March 2017</vt:lpwstr>
  </property>
  <property fmtid="{D5CDD505-2E9C-101B-9397-08002B2CF9AE}" pid="11" name="Typist">
    <vt:lpwstr>CXC</vt:lpwstr>
  </property>
  <property fmtid="{D5CDD505-2E9C-101B-9397-08002B2CF9AE}" pid="12" name="mvOriginal Producer">
    <vt:lpwstr>CXC</vt:lpwstr>
  </property>
  <property fmtid="{D5CDD505-2E9C-101B-9397-08002B2CF9AE}" pid="13" name="Recipient">
    <vt:lpwstr/>
  </property>
  <property fmtid="{D5CDD505-2E9C-101B-9397-08002B2CF9AE}" pid="14" name="YourRef">
    <vt:lpwstr/>
  </property>
  <property fmtid="{D5CDD505-2E9C-101B-9397-08002B2CF9AE}" pid="15" name="_dlc_DocIdItemGuid">
    <vt:lpwstr>d1fdb859-1775-4861-8ca1-cc3901bc0910</vt:lpwstr>
  </property>
  <property fmtid="{D5CDD505-2E9C-101B-9397-08002B2CF9AE}" pid="16" name="_dlc_DocId">
    <vt:lpwstr>T24Z3NMDKN6Z-780-828</vt:lpwstr>
  </property>
  <property fmtid="{D5CDD505-2E9C-101B-9397-08002B2CF9AE}" pid="17" name="_dlc_DocIdUrl">
    <vt:lpwstr>http://winckies/general/_layouts/15/DocIdRedir.aspx?ID=T24Z3NMDKN6Z-780-828, T24Z3NMDKN6Z-780-828</vt:lpwstr>
  </property>
</Properties>
</file>