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1" r:id="rId4"/>
    <p:sldId id="264" r:id="rId5"/>
    <p:sldId id="257" r:id="rId6"/>
    <p:sldId id="259" r:id="rId7"/>
    <p:sldId id="263" r:id="rId8"/>
    <p:sldId id="260" r:id="rId9"/>
    <p:sldId id="266" r:id="rId10"/>
    <p:sldId id="268" r:id="rId11"/>
    <p:sldId id="262" r:id="rId12"/>
    <p:sldId id="267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76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86CE-1E02-4117-ACEE-FEC0D35CA6F6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9557-F1D3-487A-B255-C995A6A80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28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86CE-1E02-4117-ACEE-FEC0D35CA6F6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9557-F1D3-487A-B255-C995A6A80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94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86CE-1E02-4117-ACEE-FEC0D35CA6F6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9557-F1D3-487A-B255-C995A6A80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09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86CE-1E02-4117-ACEE-FEC0D35CA6F6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9557-F1D3-487A-B255-C995A6A80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02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86CE-1E02-4117-ACEE-FEC0D35CA6F6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9557-F1D3-487A-B255-C995A6A80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22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86CE-1E02-4117-ACEE-FEC0D35CA6F6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9557-F1D3-487A-B255-C995A6A80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18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86CE-1E02-4117-ACEE-FEC0D35CA6F6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9557-F1D3-487A-B255-C995A6A80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37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86CE-1E02-4117-ACEE-FEC0D35CA6F6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9557-F1D3-487A-B255-C995A6A80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1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86CE-1E02-4117-ACEE-FEC0D35CA6F6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9557-F1D3-487A-B255-C995A6A80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96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86CE-1E02-4117-ACEE-FEC0D35CA6F6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9557-F1D3-487A-B255-C995A6A80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77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86CE-1E02-4117-ACEE-FEC0D35CA6F6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9557-F1D3-487A-B255-C995A6A80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81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A86CE-1E02-4117-ACEE-FEC0D35CA6F6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79557-F1D3-487A-B255-C995A6A80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1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724" y="823296"/>
            <a:ext cx="4124266" cy="152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92602"/>
            <a:ext cx="1944216" cy="186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075806"/>
            <a:ext cx="2232248" cy="1442171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57014"/>
            <a:ext cx="1944216" cy="78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80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yderSi\Desktop\limeligt\Limelight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2586"/>
            <a:ext cx="9144000" cy="573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34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RyderSi\Desktop\limeligt\_MG_63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44706"/>
            <a:ext cx="7776864" cy="518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13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yderSi\Desktop\limeligt\Limelight-1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RyderSi\Desktop\limeligt\Limelight-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513903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8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yderSi\Desktop\limeligt\Limelight-1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336" y="-524594"/>
            <a:ext cx="9643872" cy="642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49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15A8D4A-E05E-410E-BAF9-3DE99C38A9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73380"/>
            <a:ext cx="9144000" cy="646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yderSi\Desktop\limeligt\Limelight-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24595"/>
            <a:ext cx="9247322" cy="616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4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9046A1-905F-45FF-BA70-8F14FAB271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-308570"/>
            <a:ext cx="9396536" cy="645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5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07744D0-301F-4315-A1A3-A8245E95E8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92746"/>
            <a:ext cx="10688638" cy="756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2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yderSi\Desktop\limeligt\Limelight-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43007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45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28FD75F-ACA2-4AF9-8DAC-AE73AD12BC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0568" y="-524594"/>
            <a:ext cx="10688638" cy="712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0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yderSi\Desktop\limeligt\Limelight-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0"/>
            <a:ext cx="1247434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5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2966</TotalTime>
  <Words>0</Words>
  <Application>Microsoft Office PowerPoint</Application>
  <PresentationFormat>On-screen Show (16:9)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Willmott Dixon Holdings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Siobhan Ryder</dc:creator>
  <cp:lastModifiedBy>Perception</cp:lastModifiedBy>
  <cp:revision>9</cp:revision>
  <dcterms:created xsi:type="dcterms:W3CDTF">2018-03-20T10:12:23Z</dcterms:created>
  <dcterms:modified xsi:type="dcterms:W3CDTF">2018-03-23T11:22:33Z</dcterms:modified>
</cp:coreProperties>
</file>