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8" autoAdjust="0"/>
    <p:restoredTop sz="94660"/>
  </p:normalViewPr>
  <p:slideViewPr>
    <p:cSldViewPr>
      <p:cViewPr varScale="1">
        <p:scale>
          <a:sx n="103" d="100"/>
          <a:sy n="103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D9A4-13CD-422F-82F7-CDC87360D81F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E6BA-C433-4914-B966-A9D9AB14B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30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D9A4-13CD-422F-82F7-CDC87360D81F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E6BA-C433-4914-B966-A9D9AB14B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374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D9A4-13CD-422F-82F7-CDC87360D81F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E6BA-C433-4914-B966-A9D9AB14B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03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D9A4-13CD-422F-82F7-CDC87360D81F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E6BA-C433-4914-B966-A9D9AB14B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68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D9A4-13CD-422F-82F7-CDC87360D81F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E6BA-C433-4914-B966-A9D9AB14B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222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D9A4-13CD-422F-82F7-CDC87360D81F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E6BA-C433-4914-B966-A9D9AB14B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95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D9A4-13CD-422F-82F7-CDC87360D81F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E6BA-C433-4914-B966-A9D9AB14B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88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D9A4-13CD-422F-82F7-CDC87360D81F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E6BA-C433-4914-B966-A9D9AB14B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14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D9A4-13CD-422F-82F7-CDC87360D81F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E6BA-C433-4914-B966-A9D9AB14B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D9A4-13CD-422F-82F7-CDC87360D81F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E6BA-C433-4914-B966-A9D9AB14B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7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D9A4-13CD-422F-82F7-CDC87360D81F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9E6BA-C433-4914-B966-A9D9AB14B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1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2D9A4-13CD-422F-82F7-CDC87360D81F}" type="datetimeFigureOut">
              <a:rPr lang="en-GB" smtClean="0"/>
              <a:t>13/11/2017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9E6BA-C433-4914-B966-A9D9AB14BE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6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/>
          <a:lstStyle/>
          <a:p>
            <a:r>
              <a:rPr lang="en-GB" b="1" dirty="0" smtClean="0">
                <a:latin typeface="Times New Roman"/>
                <a:ea typeface="Times New Roman"/>
              </a:rPr>
              <a:t/>
            </a:r>
            <a:br>
              <a:rPr lang="en-GB" b="1" dirty="0" smtClean="0">
                <a:latin typeface="Times New Roman"/>
                <a:ea typeface="Times New Roman"/>
              </a:rPr>
            </a:br>
            <a:r>
              <a:rPr lang="en-GB" sz="2800" b="1" dirty="0" smtClean="0">
                <a:latin typeface="Times New Roman"/>
                <a:ea typeface="Times New Roman"/>
              </a:rPr>
              <a:t/>
            </a:r>
            <a:br>
              <a:rPr lang="en-GB" sz="2800" b="1" dirty="0" smtClean="0">
                <a:latin typeface="Times New Roman"/>
                <a:ea typeface="Times New Roman"/>
              </a:rPr>
            </a:br>
            <a:r>
              <a:rPr lang="en-GB" sz="2800" b="1" dirty="0" smtClean="0">
                <a:latin typeface="Times New Roman"/>
                <a:ea typeface="Times New Roman"/>
              </a:rPr>
              <a:t>Ken Davies, Housing Strategy Officer</a:t>
            </a:r>
            <a:r>
              <a:rPr lang="en-GB" sz="2800" dirty="0" smtClean="0">
                <a:latin typeface="Times New Roman"/>
                <a:ea typeface="Times New Roman"/>
              </a:rPr>
              <a:t> </a:t>
            </a:r>
            <a:endParaRPr lang="en-GB" sz="2800" dirty="0"/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25144"/>
            <a:ext cx="1080120" cy="140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148478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Red Hall Neighbourhood Renewal Strategy</a:t>
            </a:r>
            <a:endParaRPr lang="en-GB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35677"/>
            <a:ext cx="3099693" cy="23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77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GB" dirty="0"/>
              <a:t>This process will take time; as one resident said “this is a marathon, not a sprint”</a:t>
            </a:r>
          </a:p>
          <a:p>
            <a:pPr lvl="0"/>
            <a:r>
              <a:rPr lang="en-GB" dirty="0"/>
              <a:t>A Sustainable Community is a huge ambition that needs to be developed as a “whole systems approach”. It has to be inclusive</a:t>
            </a:r>
          </a:p>
          <a:p>
            <a:pPr lvl="0"/>
            <a:r>
              <a:rPr lang="en-GB" dirty="0"/>
              <a:t>Success depends on evaluation to know we are ready for the next step. We are constantly learning</a:t>
            </a:r>
          </a:p>
          <a:p>
            <a:pPr lvl="0"/>
            <a:r>
              <a:rPr lang="en-GB" dirty="0"/>
              <a:t>Community control is critical to our aims</a:t>
            </a:r>
          </a:p>
          <a:p>
            <a:endParaRPr lang="en-GB" dirty="0"/>
          </a:p>
        </p:txBody>
      </p:sp>
      <p:pic>
        <p:nvPicPr>
          <p:cNvPr id="7170" name="Picture 2" descr="C:\Users\davisk01\Local Settings\Temporary Internet Files\Content.IE5\IV47ICDE\communit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890" y="5373216"/>
            <a:ext cx="1583110" cy="12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prstClr val="black"/>
                </a:solidFill>
              </a:rPr>
              <a:t>Joint Architects - Not Victims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Approach to community development in Red Hall</a:t>
            </a:r>
          </a:p>
          <a:p>
            <a:r>
              <a:rPr lang="en-GB" dirty="0" smtClean="0"/>
              <a:t>Strategy</a:t>
            </a:r>
          </a:p>
          <a:p>
            <a:r>
              <a:rPr lang="en-GB" dirty="0" smtClean="0"/>
              <a:t>Moving forward</a:t>
            </a:r>
            <a:endParaRPr lang="en-GB" dirty="0"/>
          </a:p>
        </p:txBody>
      </p:sp>
      <p:pic>
        <p:nvPicPr>
          <p:cNvPr id="1026" name="Picture 2" descr="G:\Housing Services\Customer Engagement\Photos\Photos 2017\LL visit 17-7-17\LL visit 17-7-17 0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28999"/>
            <a:ext cx="3385893" cy="25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It’s about people too!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Improving buildings is the easy bit</a:t>
            </a:r>
          </a:p>
          <a:p>
            <a:pPr lvl="1"/>
            <a:r>
              <a:rPr lang="en-GB" dirty="0" smtClean="0"/>
              <a:t>Apathy and Mistrust </a:t>
            </a:r>
          </a:p>
          <a:p>
            <a:pPr marL="400050" lvl="1" indent="0">
              <a:buNone/>
            </a:pPr>
            <a:endParaRPr lang="en-GB" dirty="0"/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or Hope and Trust?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How </a:t>
            </a:r>
            <a:r>
              <a:rPr lang="en-GB" dirty="0" smtClean="0"/>
              <a:t>were</a:t>
            </a:r>
            <a:r>
              <a:rPr lang="en-GB" dirty="0" smtClean="0"/>
              <a:t> </a:t>
            </a:r>
            <a:r>
              <a:rPr lang="en-GB" dirty="0" smtClean="0"/>
              <a:t>we going to do it?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C:\Users\davisk01\Local Settings\Temporary Internet Files\Content.IE5\IV47ICDE\apathy_rubric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26" y="2088689"/>
            <a:ext cx="1882042" cy="14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126" y="3789040"/>
            <a:ext cx="160972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20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Strategic Context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14538"/>
            <a:ext cx="8352928" cy="350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359" y="5229200"/>
            <a:ext cx="23050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5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Egan Principles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Governance</a:t>
            </a:r>
          </a:p>
          <a:p>
            <a:r>
              <a:rPr lang="en-GB" i="1" dirty="0"/>
              <a:t>Transport &amp; </a:t>
            </a:r>
            <a:r>
              <a:rPr lang="en-GB" i="1" dirty="0" smtClean="0"/>
              <a:t>Connectivity</a:t>
            </a:r>
            <a:r>
              <a:rPr lang="en-GB" dirty="0" smtClean="0"/>
              <a:t> </a:t>
            </a:r>
          </a:p>
          <a:p>
            <a:r>
              <a:rPr lang="en-GB" i="1" dirty="0" smtClean="0"/>
              <a:t>Services</a:t>
            </a:r>
          </a:p>
          <a:p>
            <a:r>
              <a:rPr lang="en-GB" i="1" dirty="0" smtClean="0"/>
              <a:t>Environment</a:t>
            </a:r>
          </a:p>
          <a:p>
            <a:r>
              <a:rPr lang="en-GB" i="1" dirty="0" smtClean="0"/>
              <a:t>Economy</a:t>
            </a:r>
          </a:p>
          <a:p>
            <a:r>
              <a:rPr lang="en-GB" i="1" dirty="0"/>
              <a:t>Housing &amp; the Built </a:t>
            </a:r>
            <a:r>
              <a:rPr lang="en-GB" i="1" dirty="0" smtClean="0"/>
              <a:t>Environment</a:t>
            </a:r>
          </a:p>
          <a:p>
            <a:r>
              <a:rPr lang="en-GB" i="1" dirty="0"/>
              <a:t>Social &amp; </a:t>
            </a:r>
            <a:r>
              <a:rPr lang="en-GB" i="1" dirty="0" smtClean="0"/>
              <a:t>Culture</a:t>
            </a:r>
          </a:p>
          <a:p>
            <a:pPr marL="0" indent="0">
              <a:buNone/>
            </a:pPr>
            <a:r>
              <a:rPr lang="en-GB" dirty="0" smtClean="0"/>
              <a:t>               </a:t>
            </a:r>
            <a:r>
              <a:rPr lang="en-GB" b="1" dirty="0" smtClean="0">
                <a:solidFill>
                  <a:srgbClr val="00B050"/>
                </a:solidFill>
              </a:rPr>
              <a:t>Who </a:t>
            </a:r>
            <a:r>
              <a:rPr lang="en-GB" b="1" dirty="0">
                <a:solidFill>
                  <a:srgbClr val="00B050"/>
                </a:solidFill>
              </a:rPr>
              <a:t>was going to deliver?</a:t>
            </a:r>
          </a:p>
          <a:p>
            <a:endParaRPr lang="en-GB" dirty="0"/>
          </a:p>
        </p:txBody>
      </p:sp>
      <p:pic>
        <p:nvPicPr>
          <p:cNvPr id="4099" name="Picture 3" descr="G:\Housing Services\Customer Engagement\Photos\Photos 2017\Red Hall Primary 10-7-17\Red Hall Primary 10-7-17 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36" y="1556792"/>
            <a:ext cx="2053365" cy="27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Joint Architects - Not Victims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66779"/>
            <a:ext cx="8964489" cy="529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0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Failure </a:t>
            </a:r>
            <a:r>
              <a:rPr lang="en-GB" dirty="0" smtClean="0"/>
              <a:t>and Success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7848872" cy="355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davisk01\Local Settings\Temporary Internet Files\Content.IE5\A3B2Z943\premiere-journee-en-classe-comprehension-bdf-1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3082"/>
            <a:ext cx="2411866" cy="1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1926369" cy="16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82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Yesterday v Tomorrow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9" y="1647824"/>
            <a:ext cx="8686800" cy="473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32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Achievements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1" y="934324"/>
            <a:ext cx="8748464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davisk01\Local Settings\Temporary Internet Files\Content.IE5\PZTVZGNR\IRL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076" y="5689076"/>
            <a:ext cx="1168924" cy="116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0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155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Ken Davies, Housing Strategy Officer </vt:lpstr>
      <vt:lpstr>Joint Architects - Not Victims</vt:lpstr>
      <vt:lpstr>It’s about people too!</vt:lpstr>
      <vt:lpstr>Strategic Context</vt:lpstr>
      <vt:lpstr>Egan Principles</vt:lpstr>
      <vt:lpstr>Joint Architects - Not Victims</vt:lpstr>
      <vt:lpstr>Failure and Success</vt:lpstr>
      <vt:lpstr>Yesterday v Tomorrow</vt:lpstr>
      <vt:lpstr>Achievements</vt:lpstr>
      <vt:lpstr>Summary</vt:lpstr>
    </vt:vector>
  </TitlesOfParts>
  <Company>Xentrall Shared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 Davies, Housing Strategy Officer</dc:title>
  <dc:creator>Ken Davies</dc:creator>
  <cp:lastModifiedBy>Ken Davies</cp:lastModifiedBy>
  <cp:revision>21</cp:revision>
  <dcterms:created xsi:type="dcterms:W3CDTF">2017-11-10T09:26:04Z</dcterms:created>
  <dcterms:modified xsi:type="dcterms:W3CDTF">2017-11-13T13:30:03Z</dcterms:modified>
</cp:coreProperties>
</file>