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5" r:id="rId4"/>
    <p:sldId id="266" r:id="rId5"/>
    <p:sldId id="267" r:id="rId6"/>
    <p:sldId id="264" r:id="rId7"/>
    <p:sldId id="268" r:id="rId8"/>
    <p:sldId id="269" r:id="rId9"/>
    <p:sldId id="271" r:id="rId10"/>
    <p:sldId id="270" r:id="rId11"/>
    <p:sldId id="272" r:id="rId12"/>
    <p:sldId id="273" r:id="rId13"/>
    <p:sldId id="274" r:id="rId14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FF0000"/>
    <a:srgbClr val="000000"/>
    <a:srgbClr val="984807"/>
    <a:srgbClr val="BFBFBF"/>
    <a:srgbClr val="D9D9D9"/>
    <a:srgbClr val="DDD9C3"/>
    <a:srgbClr val="D7E4BD"/>
    <a:srgbClr val="92D050"/>
    <a:srgbClr val="C4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1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2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7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0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6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6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5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2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FAF8-28B8-42A9-ACE6-74E0FBF8C3D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2A1B3-D301-46CB-8BCA-51D9BB4C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7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5.emf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Relationship Id="rId1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00000">
            <a:off x="5777386" y="2298260"/>
            <a:ext cx="5110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Darlington</a:t>
            </a:r>
          </a:p>
          <a:p>
            <a:r>
              <a:rPr lang="en-GB" sz="4000" b="1" dirty="0" smtClean="0"/>
              <a:t>Eastern Growth Zone</a:t>
            </a:r>
            <a:endParaRPr lang="en-GB" sz="4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165304"/>
            <a:ext cx="842486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09" b="86047" l="2732" r="88124">
                        <a14:foregroundMark x1="2850" y1="27674" x2="2850" y2="27674"/>
                        <a14:foregroundMark x1="41211" y1="7209" x2="41211" y2="7209"/>
                        <a14:foregroundMark x1="21734" y1="32558" x2="21734" y2="32558"/>
                        <a14:foregroundMark x1="79335" y1="46047" x2="79335" y2="46047"/>
                        <a14:foregroundMark x1="82898" y1="62558" x2="82898" y2="62558"/>
                        <a14:foregroundMark x1="80641" y1="79535" x2="80641" y2="79535"/>
                        <a14:foregroundMark x1="65914" y1="80000" x2="65914" y2="80000"/>
                        <a14:foregroundMark x1="42162" y1="80465" x2="42162" y2="80465"/>
                        <a14:foregroundMark x1="26010" y1="84186" x2="26010" y2="84186"/>
                        <a14:foregroundMark x1="12233" y1="81628" x2="12233" y2="81628"/>
                        <a14:foregroundMark x1="9739" y1="65349" x2="9739" y2="65349"/>
                        <a14:foregroundMark x1="39430" y1="77209" x2="39430" y2="77209"/>
                        <a14:foregroundMark x1="41805" y1="81163" x2="41805" y2="81163"/>
                        <a14:foregroundMark x1="77197" y1="26744" x2="77197" y2="26744"/>
                        <a14:foregroundMark x1="79691" y1="32558" x2="79691" y2="32558"/>
                        <a14:foregroundMark x1="80523" y1="39535" x2="80523" y2="39535"/>
                        <a14:foregroundMark x1="81116" y1="46512" x2="81116" y2="46512"/>
                        <a14:foregroundMark x1="84086" y1="52326" x2="84086" y2="52326"/>
                        <a14:foregroundMark x1="85986" y1="43488" x2="85986" y2="43488"/>
                        <a14:foregroundMark x1="80641" y1="65349" x2="80641" y2="65349"/>
                        <a14:foregroundMark x1="83848" y1="71860" x2="83848" y2="71860"/>
                        <a14:foregroundMark x1="86936" y1="68837" x2="86936" y2="68837"/>
                        <a14:foregroundMark x1="86580" y1="80698" x2="86580" y2="80698"/>
                        <a14:foregroundMark x1="85986" y1="74884" x2="85986" y2="74884"/>
                        <a14:foregroundMark x1="83017" y1="79535" x2="83017" y2="79535"/>
                        <a14:foregroundMark x1="84798" y1="84186" x2="84798" y2="84186"/>
                        <a14:foregroundMark x1="76366" y1="83953" x2="76366" y2="83953"/>
                        <a14:foregroundMark x1="64727" y1="84651" x2="64727" y2="84651"/>
                        <a14:foregroundMark x1="69121" y1="83488" x2="69121" y2="83488"/>
                        <a14:foregroundMark x1="57245" y1="79535" x2="57245" y2="79535"/>
                        <a14:foregroundMark x1="50831" y1="78140" x2="50831" y2="78140"/>
                        <a14:foregroundMark x1="49406" y1="66047" x2="49406" y2="66047"/>
                        <a14:foregroundMark x1="50356" y1="74884" x2="50356" y2="74884"/>
                        <a14:foregroundMark x1="35273" y1="82326" x2="35273" y2="82326"/>
                        <a14:foregroundMark x1="28979" y1="81628" x2="28979" y2="81628"/>
                        <a14:foregroundMark x1="23278" y1="81860" x2="23278" y2="81860"/>
                        <a14:foregroundMark x1="17696" y1="81860" x2="17696" y2="81860"/>
                        <a14:foregroundMark x1="9501" y1="83488" x2="9501" y2="83488"/>
                        <a14:foregroundMark x1="52613" y1="70465" x2="52613" y2="70465"/>
                        <a14:foregroundMark x1="17221" y1="48837" x2="17221" y2="48837"/>
                        <a14:foregroundMark x1="15558" y1="44186" x2="15558" y2="44186"/>
                        <a14:backgroundMark x1="1306" y1="36047" x2="1306" y2="36047"/>
                        <a14:backgroundMark x1="713" y1="63953" x2="713" y2="63953"/>
                        <a14:backgroundMark x1="3800" y1="37674" x2="3800" y2="37674"/>
                        <a14:backgroundMark x1="3800" y1="45814" x2="3800" y2="45814"/>
                        <a14:backgroundMark x1="3800" y1="56047" x2="3800" y2="56047"/>
                        <a14:backgroundMark x1="3444" y1="65116" x2="3444" y2="65116"/>
                        <a14:backgroundMark x1="1306" y1="52791" x2="1306" y2="5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6" t="3189" r="9538" b="4213"/>
          <a:stretch/>
        </p:blipFill>
        <p:spPr bwMode="auto">
          <a:xfrm>
            <a:off x="190216" y="1205404"/>
            <a:ext cx="7442842" cy="40709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2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ven.bur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" y="6173101"/>
            <a:ext cx="1568523" cy="5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77" y="6173101"/>
            <a:ext cx="1701838" cy="56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7"/>
          <a:stretch/>
        </p:blipFill>
        <p:spPr bwMode="auto">
          <a:xfrm>
            <a:off x="7800574" y="6287404"/>
            <a:ext cx="79264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5599221" y="2227411"/>
            <a:ext cx="5244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The Stables Site</a:t>
            </a:r>
          </a:p>
          <a:p>
            <a:r>
              <a:rPr lang="en-GB" sz="4000" b="1" dirty="0" smtClean="0"/>
              <a:t>Design Principles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" b="9924"/>
          <a:stretch/>
        </p:blipFill>
        <p:spPr>
          <a:xfrm>
            <a:off x="3347864" y="515903"/>
            <a:ext cx="3855396" cy="507665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726180" y="662940"/>
            <a:ext cx="3185160" cy="2133600"/>
          </a:xfrm>
          <a:custGeom>
            <a:avLst/>
            <a:gdLst>
              <a:gd name="connsiteX0" fmla="*/ 7620 w 3185160"/>
              <a:gd name="connsiteY0" fmla="*/ 1958340 h 2133600"/>
              <a:gd name="connsiteX1" fmla="*/ 0 w 3185160"/>
              <a:gd name="connsiteY1" fmla="*/ 502920 h 2133600"/>
              <a:gd name="connsiteX2" fmla="*/ 274320 w 3185160"/>
              <a:gd name="connsiteY2" fmla="*/ 502920 h 2133600"/>
              <a:gd name="connsiteX3" fmla="*/ 982980 w 3185160"/>
              <a:gd name="connsiteY3" fmla="*/ 0 h 2133600"/>
              <a:gd name="connsiteX4" fmla="*/ 3185160 w 3185160"/>
              <a:gd name="connsiteY4" fmla="*/ 0 h 2133600"/>
              <a:gd name="connsiteX5" fmla="*/ 3185160 w 3185160"/>
              <a:gd name="connsiteY5" fmla="*/ 1965960 h 2133600"/>
              <a:gd name="connsiteX6" fmla="*/ 3032760 w 3185160"/>
              <a:gd name="connsiteY6" fmla="*/ 1965960 h 2133600"/>
              <a:gd name="connsiteX7" fmla="*/ 3032760 w 3185160"/>
              <a:gd name="connsiteY7" fmla="*/ 1463040 h 2133600"/>
              <a:gd name="connsiteX8" fmla="*/ 2598420 w 3185160"/>
              <a:gd name="connsiteY8" fmla="*/ 1463040 h 2133600"/>
              <a:gd name="connsiteX9" fmla="*/ 2598420 w 3185160"/>
              <a:gd name="connsiteY9" fmla="*/ 1981200 h 2133600"/>
              <a:gd name="connsiteX10" fmla="*/ 2270760 w 3185160"/>
              <a:gd name="connsiteY10" fmla="*/ 1981200 h 2133600"/>
              <a:gd name="connsiteX11" fmla="*/ 2270760 w 3185160"/>
              <a:gd name="connsiteY11" fmla="*/ 1882140 h 2133600"/>
              <a:gd name="connsiteX12" fmla="*/ 1874520 w 3185160"/>
              <a:gd name="connsiteY12" fmla="*/ 1882140 h 2133600"/>
              <a:gd name="connsiteX13" fmla="*/ 1874520 w 3185160"/>
              <a:gd name="connsiteY13" fmla="*/ 2133600 h 2133600"/>
              <a:gd name="connsiteX14" fmla="*/ 1333500 w 3185160"/>
              <a:gd name="connsiteY14" fmla="*/ 2133600 h 2133600"/>
              <a:gd name="connsiteX15" fmla="*/ 1333500 w 3185160"/>
              <a:gd name="connsiteY15" fmla="*/ 1882140 h 2133600"/>
              <a:gd name="connsiteX16" fmla="*/ 922020 w 3185160"/>
              <a:gd name="connsiteY16" fmla="*/ 1882140 h 2133600"/>
              <a:gd name="connsiteX17" fmla="*/ 929640 w 3185160"/>
              <a:gd name="connsiteY17" fmla="*/ 1965960 h 2133600"/>
              <a:gd name="connsiteX18" fmla="*/ 594360 w 3185160"/>
              <a:gd name="connsiteY18" fmla="*/ 1965960 h 2133600"/>
              <a:gd name="connsiteX19" fmla="*/ 594360 w 3185160"/>
              <a:gd name="connsiteY19" fmla="*/ 1463040 h 2133600"/>
              <a:gd name="connsiteX20" fmla="*/ 160020 w 3185160"/>
              <a:gd name="connsiteY20" fmla="*/ 1463040 h 2133600"/>
              <a:gd name="connsiteX21" fmla="*/ 160020 w 3185160"/>
              <a:gd name="connsiteY21" fmla="*/ 1973580 h 2133600"/>
              <a:gd name="connsiteX22" fmla="*/ 7620 w 3185160"/>
              <a:gd name="connsiteY22" fmla="*/ 195834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85160" h="2133600">
                <a:moveTo>
                  <a:pt x="7620" y="1958340"/>
                </a:moveTo>
                <a:lnTo>
                  <a:pt x="0" y="502920"/>
                </a:lnTo>
                <a:lnTo>
                  <a:pt x="274320" y="502920"/>
                </a:lnTo>
                <a:lnTo>
                  <a:pt x="982980" y="0"/>
                </a:lnTo>
                <a:lnTo>
                  <a:pt x="3185160" y="0"/>
                </a:lnTo>
                <a:lnTo>
                  <a:pt x="3185160" y="1965960"/>
                </a:lnTo>
                <a:lnTo>
                  <a:pt x="3032760" y="1965960"/>
                </a:lnTo>
                <a:lnTo>
                  <a:pt x="3032760" y="1463040"/>
                </a:lnTo>
                <a:lnTo>
                  <a:pt x="2598420" y="1463040"/>
                </a:lnTo>
                <a:lnTo>
                  <a:pt x="2598420" y="1981200"/>
                </a:lnTo>
                <a:lnTo>
                  <a:pt x="2270760" y="1981200"/>
                </a:lnTo>
                <a:lnTo>
                  <a:pt x="2270760" y="1882140"/>
                </a:lnTo>
                <a:lnTo>
                  <a:pt x="1874520" y="1882140"/>
                </a:lnTo>
                <a:lnTo>
                  <a:pt x="1874520" y="2133600"/>
                </a:lnTo>
                <a:lnTo>
                  <a:pt x="1333500" y="2133600"/>
                </a:lnTo>
                <a:lnTo>
                  <a:pt x="1333500" y="1882140"/>
                </a:lnTo>
                <a:lnTo>
                  <a:pt x="922020" y="1882140"/>
                </a:lnTo>
                <a:lnTo>
                  <a:pt x="929640" y="1965960"/>
                </a:lnTo>
                <a:lnTo>
                  <a:pt x="594360" y="1965960"/>
                </a:lnTo>
                <a:lnTo>
                  <a:pt x="594360" y="1463040"/>
                </a:lnTo>
                <a:lnTo>
                  <a:pt x="160020" y="1463040"/>
                </a:lnTo>
                <a:lnTo>
                  <a:pt x="160020" y="1973580"/>
                </a:lnTo>
                <a:lnTo>
                  <a:pt x="7620" y="1958340"/>
                </a:lnTo>
                <a:close/>
              </a:path>
            </a:pathLst>
          </a:custGeom>
          <a:solidFill>
            <a:srgbClr val="D7E4BD">
              <a:alpha val="69804"/>
            </a:srgbClr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624513" y="2576513"/>
            <a:ext cx="1290637" cy="628650"/>
          </a:xfrm>
          <a:custGeom>
            <a:avLst/>
            <a:gdLst>
              <a:gd name="connsiteX0" fmla="*/ 0 w 1290637"/>
              <a:gd name="connsiteY0" fmla="*/ 219075 h 628650"/>
              <a:gd name="connsiteX1" fmla="*/ 4762 w 1290637"/>
              <a:gd name="connsiteY1" fmla="*/ 0 h 628650"/>
              <a:gd name="connsiteX2" fmla="*/ 342900 w 1290637"/>
              <a:gd name="connsiteY2" fmla="*/ 0 h 628650"/>
              <a:gd name="connsiteX3" fmla="*/ 342900 w 1290637"/>
              <a:gd name="connsiteY3" fmla="*/ 85725 h 628650"/>
              <a:gd name="connsiteX4" fmla="*/ 1290637 w 1290637"/>
              <a:gd name="connsiteY4" fmla="*/ 85725 h 628650"/>
              <a:gd name="connsiteX5" fmla="*/ 1285875 w 1290637"/>
              <a:gd name="connsiteY5" fmla="*/ 438150 h 628650"/>
              <a:gd name="connsiteX6" fmla="*/ 781050 w 1290637"/>
              <a:gd name="connsiteY6" fmla="*/ 438150 h 628650"/>
              <a:gd name="connsiteX7" fmla="*/ 781050 w 1290637"/>
              <a:gd name="connsiteY7" fmla="*/ 628650 h 628650"/>
              <a:gd name="connsiteX8" fmla="*/ 661987 w 1290637"/>
              <a:gd name="connsiteY8" fmla="*/ 628650 h 628650"/>
              <a:gd name="connsiteX9" fmla="*/ 666750 w 1290637"/>
              <a:gd name="connsiteY9" fmla="*/ 200025 h 628650"/>
              <a:gd name="connsiteX10" fmla="*/ 0 w 1290637"/>
              <a:gd name="connsiteY10" fmla="*/ 219075 h 628650"/>
              <a:gd name="connsiteX0" fmla="*/ 0 w 1290637"/>
              <a:gd name="connsiteY0" fmla="*/ 219075 h 628650"/>
              <a:gd name="connsiteX1" fmla="*/ 4762 w 1290637"/>
              <a:gd name="connsiteY1" fmla="*/ 0 h 628650"/>
              <a:gd name="connsiteX2" fmla="*/ 342900 w 1290637"/>
              <a:gd name="connsiteY2" fmla="*/ 0 h 628650"/>
              <a:gd name="connsiteX3" fmla="*/ 342900 w 1290637"/>
              <a:gd name="connsiteY3" fmla="*/ 85725 h 628650"/>
              <a:gd name="connsiteX4" fmla="*/ 1290637 w 1290637"/>
              <a:gd name="connsiteY4" fmla="*/ 85725 h 628650"/>
              <a:gd name="connsiteX5" fmla="*/ 1285875 w 1290637"/>
              <a:gd name="connsiteY5" fmla="*/ 438150 h 628650"/>
              <a:gd name="connsiteX6" fmla="*/ 781050 w 1290637"/>
              <a:gd name="connsiteY6" fmla="*/ 438150 h 628650"/>
              <a:gd name="connsiteX7" fmla="*/ 781050 w 1290637"/>
              <a:gd name="connsiteY7" fmla="*/ 628650 h 628650"/>
              <a:gd name="connsiteX8" fmla="*/ 661987 w 1290637"/>
              <a:gd name="connsiteY8" fmla="*/ 628650 h 628650"/>
              <a:gd name="connsiteX9" fmla="*/ 666750 w 1290637"/>
              <a:gd name="connsiteY9" fmla="*/ 214313 h 628650"/>
              <a:gd name="connsiteX10" fmla="*/ 0 w 1290637"/>
              <a:gd name="connsiteY10" fmla="*/ 21907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0637" h="628650">
                <a:moveTo>
                  <a:pt x="0" y="219075"/>
                </a:moveTo>
                <a:lnTo>
                  <a:pt x="4762" y="0"/>
                </a:lnTo>
                <a:lnTo>
                  <a:pt x="342900" y="0"/>
                </a:lnTo>
                <a:lnTo>
                  <a:pt x="342900" y="85725"/>
                </a:lnTo>
                <a:lnTo>
                  <a:pt x="1290637" y="85725"/>
                </a:lnTo>
                <a:cubicBezTo>
                  <a:pt x="1289050" y="203200"/>
                  <a:pt x="1287462" y="320675"/>
                  <a:pt x="1285875" y="438150"/>
                </a:cubicBezTo>
                <a:lnTo>
                  <a:pt x="781050" y="438150"/>
                </a:lnTo>
                <a:lnTo>
                  <a:pt x="781050" y="628650"/>
                </a:lnTo>
                <a:lnTo>
                  <a:pt x="661987" y="628650"/>
                </a:lnTo>
                <a:cubicBezTo>
                  <a:pt x="663575" y="485775"/>
                  <a:pt x="665162" y="357188"/>
                  <a:pt x="666750" y="214313"/>
                </a:cubicBezTo>
                <a:lnTo>
                  <a:pt x="0" y="219075"/>
                </a:lnTo>
                <a:close/>
              </a:path>
            </a:pathLst>
          </a:custGeom>
          <a:solidFill>
            <a:srgbClr val="DDD9C3">
              <a:alpha val="69804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724275" y="2576513"/>
            <a:ext cx="1304925" cy="633412"/>
          </a:xfrm>
          <a:custGeom>
            <a:avLst/>
            <a:gdLst>
              <a:gd name="connsiteX0" fmla="*/ 1304925 w 1304925"/>
              <a:gd name="connsiteY0" fmla="*/ 219075 h 633412"/>
              <a:gd name="connsiteX1" fmla="*/ 1304925 w 1304925"/>
              <a:gd name="connsiteY1" fmla="*/ 0 h 633412"/>
              <a:gd name="connsiteX2" fmla="*/ 966788 w 1304925"/>
              <a:gd name="connsiteY2" fmla="*/ 0 h 633412"/>
              <a:gd name="connsiteX3" fmla="*/ 966788 w 1304925"/>
              <a:gd name="connsiteY3" fmla="*/ 80962 h 633412"/>
              <a:gd name="connsiteX4" fmla="*/ 4763 w 1304925"/>
              <a:gd name="connsiteY4" fmla="*/ 76200 h 633412"/>
              <a:gd name="connsiteX5" fmla="*/ 0 w 1304925"/>
              <a:gd name="connsiteY5" fmla="*/ 452437 h 633412"/>
              <a:gd name="connsiteX6" fmla="*/ 495300 w 1304925"/>
              <a:gd name="connsiteY6" fmla="*/ 447675 h 633412"/>
              <a:gd name="connsiteX7" fmla="*/ 490538 w 1304925"/>
              <a:gd name="connsiteY7" fmla="*/ 633412 h 633412"/>
              <a:gd name="connsiteX8" fmla="*/ 647700 w 1304925"/>
              <a:gd name="connsiteY8" fmla="*/ 633412 h 633412"/>
              <a:gd name="connsiteX9" fmla="*/ 652463 w 1304925"/>
              <a:gd name="connsiteY9" fmla="*/ 214312 h 633412"/>
              <a:gd name="connsiteX10" fmla="*/ 1304925 w 1304925"/>
              <a:gd name="connsiteY10" fmla="*/ 219075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925" h="633412">
                <a:moveTo>
                  <a:pt x="1304925" y="219075"/>
                </a:moveTo>
                <a:lnTo>
                  <a:pt x="1304925" y="0"/>
                </a:lnTo>
                <a:lnTo>
                  <a:pt x="966788" y="0"/>
                </a:lnTo>
                <a:lnTo>
                  <a:pt x="966788" y="80962"/>
                </a:lnTo>
                <a:lnTo>
                  <a:pt x="4763" y="76200"/>
                </a:lnTo>
                <a:cubicBezTo>
                  <a:pt x="3175" y="201612"/>
                  <a:pt x="1588" y="327025"/>
                  <a:pt x="0" y="452437"/>
                </a:cubicBezTo>
                <a:lnTo>
                  <a:pt x="495300" y="447675"/>
                </a:lnTo>
                <a:lnTo>
                  <a:pt x="490538" y="633412"/>
                </a:lnTo>
                <a:lnTo>
                  <a:pt x="647700" y="633412"/>
                </a:lnTo>
                <a:cubicBezTo>
                  <a:pt x="649288" y="493712"/>
                  <a:pt x="650875" y="354012"/>
                  <a:pt x="652463" y="214312"/>
                </a:cubicBezTo>
                <a:lnTo>
                  <a:pt x="1304925" y="219075"/>
                </a:lnTo>
                <a:close/>
              </a:path>
            </a:pathLst>
          </a:custGeom>
          <a:solidFill>
            <a:srgbClr val="DDD9C3">
              <a:alpha val="69804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413250" y="4667250"/>
            <a:ext cx="635000" cy="609600"/>
          </a:xfrm>
          <a:custGeom>
            <a:avLst/>
            <a:gdLst>
              <a:gd name="connsiteX0" fmla="*/ 0 w 635000"/>
              <a:gd name="connsiteY0" fmla="*/ 609600 h 609600"/>
              <a:gd name="connsiteX1" fmla="*/ 0 w 635000"/>
              <a:gd name="connsiteY1" fmla="*/ 0 h 609600"/>
              <a:gd name="connsiteX2" fmla="*/ 603250 w 635000"/>
              <a:gd name="connsiteY2" fmla="*/ 6350 h 609600"/>
              <a:gd name="connsiteX3" fmla="*/ 603250 w 635000"/>
              <a:gd name="connsiteY3" fmla="*/ 260350 h 609600"/>
              <a:gd name="connsiteX4" fmla="*/ 635000 w 635000"/>
              <a:gd name="connsiteY4" fmla="*/ 260350 h 609600"/>
              <a:gd name="connsiteX5" fmla="*/ 635000 w 635000"/>
              <a:gd name="connsiteY5" fmla="*/ 596900 h 609600"/>
              <a:gd name="connsiteX6" fmla="*/ 0 w 635000"/>
              <a:gd name="connsiteY6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609600">
                <a:moveTo>
                  <a:pt x="0" y="609600"/>
                </a:moveTo>
                <a:lnTo>
                  <a:pt x="0" y="0"/>
                </a:lnTo>
                <a:lnTo>
                  <a:pt x="603250" y="6350"/>
                </a:lnTo>
                <a:lnTo>
                  <a:pt x="603250" y="260350"/>
                </a:lnTo>
                <a:lnTo>
                  <a:pt x="635000" y="260350"/>
                </a:lnTo>
                <a:lnTo>
                  <a:pt x="635000" y="596900"/>
                </a:lnTo>
                <a:lnTo>
                  <a:pt x="0" y="609600"/>
                </a:lnTo>
                <a:close/>
              </a:path>
            </a:pathLst>
          </a:custGeom>
          <a:solidFill>
            <a:srgbClr val="D7E4BD">
              <a:alpha val="69804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5594350" y="4673600"/>
            <a:ext cx="660400" cy="603250"/>
          </a:xfrm>
          <a:custGeom>
            <a:avLst/>
            <a:gdLst>
              <a:gd name="connsiteX0" fmla="*/ 44450 w 660400"/>
              <a:gd name="connsiteY0" fmla="*/ 0 h 603250"/>
              <a:gd name="connsiteX1" fmla="*/ 660400 w 660400"/>
              <a:gd name="connsiteY1" fmla="*/ 0 h 603250"/>
              <a:gd name="connsiteX2" fmla="*/ 660400 w 660400"/>
              <a:gd name="connsiteY2" fmla="*/ 603250 h 603250"/>
              <a:gd name="connsiteX3" fmla="*/ 0 w 660400"/>
              <a:gd name="connsiteY3" fmla="*/ 590550 h 603250"/>
              <a:gd name="connsiteX4" fmla="*/ 6350 w 660400"/>
              <a:gd name="connsiteY4" fmla="*/ 241300 h 603250"/>
              <a:gd name="connsiteX5" fmla="*/ 38100 w 660400"/>
              <a:gd name="connsiteY5" fmla="*/ 241300 h 603250"/>
              <a:gd name="connsiteX6" fmla="*/ 44450 w 660400"/>
              <a:gd name="connsiteY6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400" h="603250">
                <a:moveTo>
                  <a:pt x="44450" y="0"/>
                </a:moveTo>
                <a:lnTo>
                  <a:pt x="660400" y="0"/>
                </a:lnTo>
                <a:lnTo>
                  <a:pt x="660400" y="603250"/>
                </a:lnTo>
                <a:lnTo>
                  <a:pt x="0" y="590550"/>
                </a:lnTo>
                <a:lnTo>
                  <a:pt x="6350" y="241300"/>
                </a:lnTo>
                <a:lnTo>
                  <a:pt x="38100" y="241300"/>
                </a:lnTo>
                <a:lnTo>
                  <a:pt x="44450" y="0"/>
                </a:lnTo>
                <a:close/>
              </a:path>
            </a:pathLst>
          </a:custGeom>
          <a:solidFill>
            <a:srgbClr val="D7E4BD">
              <a:alpha val="69804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262563" y="4667250"/>
            <a:ext cx="133350" cy="604838"/>
          </a:xfrm>
          <a:custGeom>
            <a:avLst/>
            <a:gdLst>
              <a:gd name="connsiteX0" fmla="*/ 4762 w 133350"/>
              <a:gd name="connsiteY0" fmla="*/ 604838 h 604838"/>
              <a:gd name="connsiteX1" fmla="*/ 0 w 133350"/>
              <a:gd name="connsiteY1" fmla="*/ 247650 h 604838"/>
              <a:gd name="connsiteX2" fmla="*/ 38100 w 133350"/>
              <a:gd name="connsiteY2" fmla="*/ 242888 h 604838"/>
              <a:gd name="connsiteX3" fmla="*/ 33337 w 133350"/>
              <a:gd name="connsiteY3" fmla="*/ 0 h 604838"/>
              <a:gd name="connsiteX4" fmla="*/ 100012 w 133350"/>
              <a:gd name="connsiteY4" fmla="*/ 0 h 604838"/>
              <a:gd name="connsiteX5" fmla="*/ 100012 w 133350"/>
              <a:gd name="connsiteY5" fmla="*/ 247650 h 604838"/>
              <a:gd name="connsiteX6" fmla="*/ 133350 w 133350"/>
              <a:gd name="connsiteY6" fmla="*/ 247650 h 604838"/>
              <a:gd name="connsiteX7" fmla="*/ 133350 w 133350"/>
              <a:gd name="connsiteY7" fmla="*/ 600075 h 604838"/>
              <a:gd name="connsiteX8" fmla="*/ 4762 w 133350"/>
              <a:gd name="connsiteY8" fmla="*/ 604838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50" h="604838">
                <a:moveTo>
                  <a:pt x="4762" y="604838"/>
                </a:moveTo>
                <a:cubicBezTo>
                  <a:pt x="3175" y="485775"/>
                  <a:pt x="1587" y="366713"/>
                  <a:pt x="0" y="247650"/>
                </a:cubicBezTo>
                <a:lnTo>
                  <a:pt x="38100" y="242888"/>
                </a:lnTo>
                <a:cubicBezTo>
                  <a:pt x="36512" y="161925"/>
                  <a:pt x="34925" y="80963"/>
                  <a:pt x="33337" y="0"/>
                </a:cubicBezTo>
                <a:lnTo>
                  <a:pt x="100012" y="0"/>
                </a:lnTo>
                <a:lnTo>
                  <a:pt x="100012" y="247650"/>
                </a:lnTo>
                <a:lnTo>
                  <a:pt x="133350" y="247650"/>
                </a:lnTo>
                <a:lnTo>
                  <a:pt x="133350" y="600075"/>
                </a:lnTo>
                <a:lnTo>
                  <a:pt x="4762" y="604838"/>
                </a:lnTo>
                <a:close/>
              </a:path>
            </a:pathLst>
          </a:custGeom>
          <a:solidFill>
            <a:srgbClr val="D7E4BD">
              <a:alpha val="69804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6445250" y="3054350"/>
            <a:ext cx="482600" cy="158750"/>
          </a:xfrm>
          <a:custGeom>
            <a:avLst/>
            <a:gdLst>
              <a:gd name="connsiteX0" fmla="*/ 0 w 482600"/>
              <a:gd name="connsiteY0" fmla="*/ 158750 h 158750"/>
              <a:gd name="connsiteX1" fmla="*/ 0 w 482600"/>
              <a:gd name="connsiteY1" fmla="*/ 0 h 158750"/>
              <a:gd name="connsiteX2" fmla="*/ 482600 w 482600"/>
              <a:gd name="connsiteY2" fmla="*/ 0 h 158750"/>
              <a:gd name="connsiteX3" fmla="*/ 482600 w 482600"/>
              <a:gd name="connsiteY3" fmla="*/ 152400 h 158750"/>
              <a:gd name="connsiteX4" fmla="*/ 0 w 482600"/>
              <a:gd name="connsiteY4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" h="158750">
                <a:moveTo>
                  <a:pt x="0" y="158750"/>
                </a:moveTo>
                <a:lnTo>
                  <a:pt x="0" y="0"/>
                </a:lnTo>
                <a:lnTo>
                  <a:pt x="482600" y="0"/>
                </a:lnTo>
                <a:lnTo>
                  <a:pt x="482600" y="152400"/>
                </a:lnTo>
                <a:lnTo>
                  <a:pt x="0" y="158750"/>
                </a:lnTo>
                <a:close/>
              </a:path>
            </a:pathLst>
          </a:custGeom>
          <a:solidFill>
            <a:srgbClr val="D7E4BD">
              <a:alpha val="69804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3714750" y="3060700"/>
            <a:ext cx="469900" cy="146050"/>
          </a:xfrm>
          <a:custGeom>
            <a:avLst/>
            <a:gdLst>
              <a:gd name="connsiteX0" fmla="*/ 463550 w 469900"/>
              <a:gd name="connsiteY0" fmla="*/ 146050 h 146050"/>
              <a:gd name="connsiteX1" fmla="*/ 0 w 469900"/>
              <a:gd name="connsiteY1" fmla="*/ 146050 h 146050"/>
              <a:gd name="connsiteX2" fmla="*/ 0 w 469900"/>
              <a:gd name="connsiteY2" fmla="*/ 0 h 146050"/>
              <a:gd name="connsiteX3" fmla="*/ 469900 w 469900"/>
              <a:gd name="connsiteY3" fmla="*/ 0 h 146050"/>
              <a:gd name="connsiteX4" fmla="*/ 463550 w 469900"/>
              <a:gd name="connsiteY4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146050">
                <a:moveTo>
                  <a:pt x="463550" y="146050"/>
                </a:moveTo>
                <a:lnTo>
                  <a:pt x="0" y="146050"/>
                </a:lnTo>
                <a:lnTo>
                  <a:pt x="0" y="0"/>
                </a:lnTo>
                <a:lnTo>
                  <a:pt x="469900" y="0"/>
                </a:lnTo>
                <a:lnTo>
                  <a:pt x="463550" y="146050"/>
                </a:lnTo>
                <a:close/>
              </a:path>
            </a:pathLst>
          </a:custGeom>
          <a:solidFill>
            <a:srgbClr val="D7E4BD">
              <a:alpha val="69804"/>
            </a:srgb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5038725" y="4664075"/>
            <a:ext cx="238125" cy="606425"/>
          </a:xfrm>
          <a:custGeom>
            <a:avLst/>
            <a:gdLst>
              <a:gd name="connsiteX0" fmla="*/ 38100 w 238125"/>
              <a:gd name="connsiteY0" fmla="*/ 606425 h 606425"/>
              <a:gd name="connsiteX1" fmla="*/ 38100 w 238125"/>
              <a:gd name="connsiteY1" fmla="*/ 241300 h 606425"/>
              <a:gd name="connsiteX2" fmla="*/ 0 w 238125"/>
              <a:gd name="connsiteY2" fmla="*/ 241300 h 606425"/>
              <a:gd name="connsiteX3" fmla="*/ 3175 w 238125"/>
              <a:gd name="connsiteY3" fmla="*/ 0 h 606425"/>
              <a:gd name="connsiteX4" fmla="*/ 238125 w 238125"/>
              <a:gd name="connsiteY4" fmla="*/ 0 h 606425"/>
              <a:gd name="connsiteX5" fmla="*/ 234950 w 238125"/>
              <a:gd name="connsiteY5" fmla="*/ 228600 h 606425"/>
              <a:gd name="connsiteX6" fmla="*/ 200025 w 238125"/>
              <a:gd name="connsiteY6" fmla="*/ 228600 h 606425"/>
              <a:gd name="connsiteX7" fmla="*/ 200025 w 238125"/>
              <a:gd name="connsiteY7" fmla="*/ 606425 h 606425"/>
              <a:gd name="connsiteX8" fmla="*/ 38100 w 238125"/>
              <a:gd name="connsiteY8" fmla="*/ 606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25" h="606425">
                <a:moveTo>
                  <a:pt x="38100" y="606425"/>
                </a:moveTo>
                <a:lnTo>
                  <a:pt x="38100" y="241300"/>
                </a:lnTo>
                <a:lnTo>
                  <a:pt x="0" y="241300"/>
                </a:lnTo>
                <a:cubicBezTo>
                  <a:pt x="1058" y="160867"/>
                  <a:pt x="2117" y="80433"/>
                  <a:pt x="3175" y="0"/>
                </a:cubicBezTo>
                <a:lnTo>
                  <a:pt x="238125" y="0"/>
                </a:lnTo>
                <a:cubicBezTo>
                  <a:pt x="237067" y="76200"/>
                  <a:pt x="236008" y="152400"/>
                  <a:pt x="234950" y="228600"/>
                </a:cubicBezTo>
                <a:lnTo>
                  <a:pt x="200025" y="228600"/>
                </a:lnTo>
                <a:lnTo>
                  <a:pt x="200025" y="606425"/>
                </a:lnTo>
                <a:lnTo>
                  <a:pt x="38100" y="606425"/>
                </a:lnTo>
                <a:close/>
              </a:path>
            </a:pathLst>
          </a:custGeom>
          <a:solidFill>
            <a:srgbClr val="DDD9C3">
              <a:alpha val="69804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391150" y="4667250"/>
            <a:ext cx="219075" cy="609600"/>
          </a:xfrm>
          <a:custGeom>
            <a:avLst/>
            <a:gdLst>
              <a:gd name="connsiteX0" fmla="*/ 33338 w 219075"/>
              <a:gd name="connsiteY0" fmla="*/ 609600 h 609600"/>
              <a:gd name="connsiteX1" fmla="*/ 33338 w 219075"/>
              <a:gd name="connsiteY1" fmla="*/ 223838 h 609600"/>
              <a:gd name="connsiteX2" fmla="*/ 0 w 219075"/>
              <a:gd name="connsiteY2" fmla="*/ 223838 h 609600"/>
              <a:gd name="connsiteX3" fmla="*/ 0 w 219075"/>
              <a:gd name="connsiteY3" fmla="*/ 4763 h 609600"/>
              <a:gd name="connsiteX4" fmla="*/ 219075 w 219075"/>
              <a:gd name="connsiteY4" fmla="*/ 0 h 609600"/>
              <a:gd name="connsiteX5" fmla="*/ 214313 w 219075"/>
              <a:gd name="connsiteY5" fmla="*/ 223838 h 609600"/>
              <a:gd name="connsiteX6" fmla="*/ 185738 w 219075"/>
              <a:gd name="connsiteY6" fmla="*/ 223838 h 609600"/>
              <a:gd name="connsiteX7" fmla="*/ 180975 w 219075"/>
              <a:gd name="connsiteY7" fmla="*/ 600075 h 609600"/>
              <a:gd name="connsiteX8" fmla="*/ 33338 w 219075"/>
              <a:gd name="connsiteY8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075" h="609600">
                <a:moveTo>
                  <a:pt x="33338" y="609600"/>
                </a:moveTo>
                <a:lnTo>
                  <a:pt x="33338" y="223838"/>
                </a:lnTo>
                <a:lnTo>
                  <a:pt x="0" y="223838"/>
                </a:lnTo>
                <a:lnTo>
                  <a:pt x="0" y="4763"/>
                </a:lnTo>
                <a:lnTo>
                  <a:pt x="219075" y="0"/>
                </a:lnTo>
                <a:cubicBezTo>
                  <a:pt x="217488" y="74613"/>
                  <a:pt x="215900" y="149225"/>
                  <a:pt x="214313" y="223838"/>
                </a:cubicBezTo>
                <a:lnTo>
                  <a:pt x="185738" y="223838"/>
                </a:lnTo>
                <a:cubicBezTo>
                  <a:pt x="184150" y="349250"/>
                  <a:pt x="182563" y="474663"/>
                  <a:pt x="180975" y="600075"/>
                </a:cubicBezTo>
                <a:lnTo>
                  <a:pt x="33338" y="609600"/>
                </a:lnTo>
                <a:close/>
              </a:path>
            </a:pathLst>
          </a:custGeom>
          <a:solidFill>
            <a:srgbClr val="DDD9C3">
              <a:alpha val="69804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09988" y="3228975"/>
            <a:ext cx="671512" cy="2047875"/>
          </a:xfrm>
          <a:custGeom>
            <a:avLst/>
            <a:gdLst>
              <a:gd name="connsiteX0" fmla="*/ 671512 w 671512"/>
              <a:gd name="connsiteY0" fmla="*/ 2047875 h 2047875"/>
              <a:gd name="connsiteX1" fmla="*/ 666750 w 671512"/>
              <a:gd name="connsiteY1" fmla="*/ 4763 h 2047875"/>
              <a:gd name="connsiteX2" fmla="*/ 4762 w 671512"/>
              <a:gd name="connsiteY2" fmla="*/ 0 h 2047875"/>
              <a:gd name="connsiteX3" fmla="*/ 0 w 671512"/>
              <a:gd name="connsiteY3" fmla="*/ 2047875 h 2047875"/>
              <a:gd name="connsiteX4" fmla="*/ 671512 w 671512"/>
              <a:gd name="connsiteY4" fmla="*/ 2047875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2047875">
                <a:moveTo>
                  <a:pt x="671512" y="2047875"/>
                </a:moveTo>
                <a:cubicBezTo>
                  <a:pt x="669925" y="1366838"/>
                  <a:pt x="668337" y="685800"/>
                  <a:pt x="666750" y="4763"/>
                </a:cubicBezTo>
                <a:lnTo>
                  <a:pt x="4762" y="0"/>
                </a:lnTo>
                <a:cubicBezTo>
                  <a:pt x="3175" y="682625"/>
                  <a:pt x="1587" y="1365250"/>
                  <a:pt x="0" y="2047875"/>
                </a:cubicBezTo>
                <a:lnTo>
                  <a:pt x="671512" y="2047875"/>
                </a:lnTo>
                <a:close/>
              </a:path>
            </a:pathLst>
          </a:custGeom>
          <a:solidFill>
            <a:srgbClr val="D9D9D9">
              <a:alpha val="6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6272213" y="3228975"/>
            <a:ext cx="671512" cy="2043113"/>
          </a:xfrm>
          <a:custGeom>
            <a:avLst/>
            <a:gdLst>
              <a:gd name="connsiteX0" fmla="*/ 4762 w 671512"/>
              <a:gd name="connsiteY0" fmla="*/ 2043113 h 2043113"/>
              <a:gd name="connsiteX1" fmla="*/ 0 w 671512"/>
              <a:gd name="connsiteY1" fmla="*/ 4763 h 2043113"/>
              <a:gd name="connsiteX2" fmla="*/ 661987 w 671512"/>
              <a:gd name="connsiteY2" fmla="*/ 0 h 2043113"/>
              <a:gd name="connsiteX3" fmla="*/ 671512 w 671512"/>
              <a:gd name="connsiteY3" fmla="*/ 2043113 h 2043113"/>
              <a:gd name="connsiteX4" fmla="*/ 4762 w 671512"/>
              <a:gd name="connsiteY4" fmla="*/ 2043113 h 204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2043113">
                <a:moveTo>
                  <a:pt x="4762" y="2043113"/>
                </a:moveTo>
                <a:cubicBezTo>
                  <a:pt x="3175" y="1363663"/>
                  <a:pt x="1587" y="684213"/>
                  <a:pt x="0" y="4763"/>
                </a:cubicBezTo>
                <a:lnTo>
                  <a:pt x="661987" y="0"/>
                </a:lnTo>
                <a:lnTo>
                  <a:pt x="671512" y="2043113"/>
                </a:lnTo>
                <a:lnTo>
                  <a:pt x="4762" y="2043113"/>
                </a:lnTo>
                <a:close/>
              </a:path>
            </a:pathLst>
          </a:custGeom>
          <a:solidFill>
            <a:srgbClr val="D9D9D9">
              <a:alpha val="6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4406900" y="2806700"/>
            <a:ext cx="1860550" cy="1847850"/>
          </a:xfrm>
          <a:custGeom>
            <a:avLst/>
            <a:gdLst>
              <a:gd name="connsiteX0" fmla="*/ 0 w 1860550"/>
              <a:gd name="connsiteY0" fmla="*/ 0 h 1847850"/>
              <a:gd name="connsiteX1" fmla="*/ 0 w 1860550"/>
              <a:gd name="connsiteY1" fmla="*/ 1841500 h 1847850"/>
              <a:gd name="connsiteX2" fmla="*/ 1847850 w 1860550"/>
              <a:gd name="connsiteY2" fmla="*/ 1847850 h 1847850"/>
              <a:gd name="connsiteX3" fmla="*/ 1860550 w 1860550"/>
              <a:gd name="connsiteY3" fmla="*/ 6350 h 1847850"/>
              <a:gd name="connsiteX4" fmla="*/ 0 w 1860550"/>
              <a:gd name="connsiteY4" fmla="*/ 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550" h="1847850">
                <a:moveTo>
                  <a:pt x="0" y="0"/>
                </a:moveTo>
                <a:lnTo>
                  <a:pt x="0" y="1841500"/>
                </a:lnTo>
                <a:lnTo>
                  <a:pt x="1847850" y="1847850"/>
                </a:lnTo>
                <a:cubicBezTo>
                  <a:pt x="1852083" y="1234017"/>
                  <a:pt x="1856317" y="620183"/>
                  <a:pt x="1860550" y="6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69804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8" name="Freeform 2047"/>
          <p:cNvSpPr/>
          <p:nvPr/>
        </p:nvSpPr>
        <p:spPr>
          <a:xfrm>
            <a:off x="3911600" y="2152650"/>
            <a:ext cx="387350" cy="485775"/>
          </a:xfrm>
          <a:custGeom>
            <a:avLst/>
            <a:gdLst>
              <a:gd name="connsiteX0" fmla="*/ 0 w 387350"/>
              <a:gd name="connsiteY0" fmla="*/ 0 h 485775"/>
              <a:gd name="connsiteX1" fmla="*/ 387350 w 387350"/>
              <a:gd name="connsiteY1" fmla="*/ 0 h 485775"/>
              <a:gd name="connsiteX2" fmla="*/ 387350 w 387350"/>
              <a:gd name="connsiteY2" fmla="*/ 485775 h 485775"/>
              <a:gd name="connsiteX3" fmla="*/ 0 w 387350"/>
              <a:gd name="connsiteY3" fmla="*/ 485775 h 485775"/>
              <a:gd name="connsiteX4" fmla="*/ 0 w 387350"/>
              <a:gd name="connsiteY4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50" h="485775">
                <a:moveTo>
                  <a:pt x="0" y="0"/>
                </a:moveTo>
                <a:lnTo>
                  <a:pt x="387350" y="0"/>
                </a:lnTo>
                <a:lnTo>
                  <a:pt x="387350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solidFill>
            <a:srgbClr val="984807">
              <a:alpha val="6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3" name="Freeform 2052"/>
          <p:cNvSpPr/>
          <p:nvPr/>
        </p:nvSpPr>
        <p:spPr>
          <a:xfrm>
            <a:off x="6350794" y="2152650"/>
            <a:ext cx="383381" cy="485775"/>
          </a:xfrm>
          <a:custGeom>
            <a:avLst/>
            <a:gdLst>
              <a:gd name="connsiteX0" fmla="*/ 381000 w 383381"/>
              <a:gd name="connsiteY0" fmla="*/ 0 h 485775"/>
              <a:gd name="connsiteX1" fmla="*/ 383381 w 383381"/>
              <a:gd name="connsiteY1" fmla="*/ 485775 h 485775"/>
              <a:gd name="connsiteX2" fmla="*/ 0 w 383381"/>
              <a:gd name="connsiteY2" fmla="*/ 485775 h 485775"/>
              <a:gd name="connsiteX3" fmla="*/ 0 w 383381"/>
              <a:gd name="connsiteY3" fmla="*/ 0 h 485775"/>
              <a:gd name="connsiteX4" fmla="*/ 381000 w 383381"/>
              <a:gd name="connsiteY4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381" h="485775">
                <a:moveTo>
                  <a:pt x="381000" y="0"/>
                </a:moveTo>
                <a:cubicBezTo>
                  <a:pt x="381794" y="161925"/>
                  <a:pt x="382587" y="323850"/>
                  <a:pt x="383381" y="485775"/>
                </a:cubicBezTo>
                <a:lnTo>
                  <a:pt x="0" y="485775"/>
                </a:lnTo>
                <a:lnTo>
                  <a:pt x="0" y="0"/>
                </a:lnTo>
                <a:lnTo>
                  <a:pt x="381000" y="0"/>
                </a:lnTo>
                <a:close/>
              </a:path>
            </a:pathLst>
          </a:custGeom>
          <a:solidFill>
            <a:srgbClr val="984807">
              <a:alpha val="6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4" name="TextBox 2053"/>
          <p:cNvSpPr txBox="1"/>
          <p:nvPr/>
        </p:nvSpPr>
        <p:spPr>
          <a:xfrm>
            <a:off x="395536" y="975909"/>
            <a:ext cx="29523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Every Dwelling Benefits From;</a:t>
            </a:r>
          </a:p>
          <a:p>
            <a:endParaRPr lang="en-GB" sz="1400" dirty="0"/>
          </a:p>
          <a:p>
            <a:r>
              <a:rPr lang="en-GB" sz="1400" dirty="0" smtClean="0"/>
              <a:t>Private Amenity Space in Rear Garden</a:t>
            </a:r>
          </a:p>
          <a:p>
            <a:endParaRPr lang="en-GB" sz="1400" dirty="0"/>
          </a:p>
          <a:p>
            <a:r>
              <a:rPr lang="en-GB" sz="1400" dirty="0" smtClean="0"/>
              <a:t>Cycle Storage in Shed in Rear Garden</a:t>
            </a:r>
          </a:p>
          <a:p>
            <a:endParaRPr lang="en-GB" sz="1400" dirty="0"/>
          </a:p>
          <a:p>
            <a:r>
              <a:rPr lang="en-GB" sz="1400" dirty="0" smtClean="0"/>
              <a:t>Dedicated Bin Storage Area Within Rear Garden Sufficient To Meet Darlington Standards</a:t>
            </a:r>
          </a:p>
          <a:p>
            <a:endParaRPr lang="en-GB" sz="1400" dirty="0"/>
          </a:p>
          <a:p>
            <a:r>
              <a:rPr lang="en-GB" sz="1400" dirty="0" smtClean="0"/>
              <a:t>In Curtilage Parking With The Ability To Be Extended to 3300mm Wide for Disabled Access</a:t>
            </a:r>
          </a:p>
          <a:p>
            <a:endParaRPr lang="en-GB" sz="1400" dirty="0"/>
          </a:p>
          <a:p>
            <a:r>
              <a:rPr lang="en-GB" sz="1400" dirty="0" smtClean="0"/>
              <a:t>Level Access to Front of Property</a:t>
            </a:r>
          </a:p>
          <a:p>
            <a:endParaRPr lang="en-GB" sz="1400" dirty="0"/>
          </a:p>
          <a:p>
            <a:r>
              <a:rPr lang="en-GB" sz="1400" dirty="0" smtClean="0"/>
              <a:t>Private Amenity Space to Front of Dwelling Forming Defensible Space Between Private and Public Realm</a:t>
            </a:r>
          </a:p>
          <a:p>
            <a:endParaRPr lang="en-GB" sz="1400" dirty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5295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ven.bur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" y="6173101"/>
            <a:ext cx="1568523" cy="5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77" y="6173101"/>
            <a:ext cx="1701838" cy="56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7"/>
          <a:stretch/>
        </p:blipFill>
        <p:spPr bwMode="auto">
          <a:xfrm>
            <a:off x="7800574" y="6287404"/>
            <a:ext cx="79264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5599221" y="2227411"/>
            <a:ext cx="5244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The Stables Site</a:t>
            </a:r>
          </a:p>
          <a:p>
            <a:r>
              <a:rPr lang="en-GB" sz="4000" b="1" dirty="0" smtClean="0"/>
              <a:t>Design Principles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3" t="42201" r="22289" b="16083"/>
          <a:stretch/>
        </p:blipFill>
        <p:spPr>
          <a:xfrm>
            <a:off x="556912" y="2420888"/>
            <a:ext cx="6696744" cy="34534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4255" y="404664"/>
            <a:ext cx="69847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All Dwellings Proposed on the Development are Designed to Lifetime Homes Standards.</a:t>
            </a:r>
          </a:p>
          <a:p>
            <a:endParaRPr lang="en-GB" sz="1400" dirty="0"/>
          </a:p>
          <a:p>
            <a:r>
              <a:rPr lang="en-GB" sz="1400" dirty="0" smtClean="0"/>
              <a:t>This enables the homes to be adapted to cater for different needs throughout someone's lifetime by including such design features as;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Ground gulley in GF WC to enable conversion into a shower room.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Cut out in floor joists to allow a through the floor lift to be installed if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Bathroom/W.C. walls lined with plywood to enable future fitting of grab handles.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Space standards incorporated to ensure wheelchair turning areas are accommodated.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Sufficient space to accommodate a bed on the ground floor if required.</a:t>
            </a:r>
            <a:endParaRPr lang="en-GB" sz="1400" dirty="0"/>
          </a:p>
          <a:p>
            <a:endParaRPr lang="en-GB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043608" y="4005064"/>
            <a:ext cx="504056" cy="28803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57368" y="3038480"/>
            <a:ext cx="28250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043608" y="3040008"/>
            <a:ext cx="28250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457368" y="3840480"/>
            <a:ext cx="546680" cy="59663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570760" y="3288372"/>
            <a:ext cx="324036" cy="43204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253620" y="4725144"/>
            <a:ext cx="324036" cy="43204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 rot="5400000">
            <a:off x="4959758" y="3145786"/>
            <a:ext cx="324036" cy="43204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25184" y="4869160"/>
            <a:ext cx="324036" cy="432048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608" y="3720420"/>
            <a:ext cx="534048" cy="21263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31" grpId="0" animBg="1"/>
      <p:bldP spid="31" grpId="1" animBg="1"/>
      <p:bldP spid="14" grpId="0" animBg="1"/>
      <p:bldP spid="14" grpId="1" animBg="1"/>
      <p:bldP spid="18" grpId="0" animBg="1"/>
      <p:bldP spid="1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ven.bur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" y="6173101"/>
            <a:ext cx="1568523" cy="5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77" y="6173101"/>
            <a:ext cx="1701838" cy="56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7"/>
          <a:stretch/>
        </p:blipFill>
        <p:spPr bwMode="auto">
          <a:xfrm>
            <a:off x="7800574" y="6287404"/>
            <a:ext cx="79264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5599221" y="2227411"/>
            <a:ext cx="5244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The Stables Site</a:t>
            </a:r>
          </a:p>
          <a:p>
            <a:r>
              <a:rPr lang="en-GB" sz="4000" b="1" dirty="0" smtClean="0"/>
              <a:t>Technology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4804" y="1733687"/>
            <a:ext cx="1296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FFC000"/>
                </a:solidFill>
              </a:rPr>
              <a:t>1)Smoke Detectors</a:t>
            </a:r>
            <a:r>
              <a:rPr lang="en-GB" sz="900" dirty="0" smtClean="0">
                <a:solidFill>
                  <a:srgbClr val="FFC000"/>
                </a:solidFill>
              </a:rPr>
              <a:t>: 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</a:rPr>
              <a:t>located in the hallway and  landing  and require a hard wired connection. 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4804" y="248714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accent2">
                    <a:lumMod val="75000"/>
                  </a:schemeClr>
                </a:solidFill>
              </a:rPr>
              <a:t>2)Carbon Monoxide /Gas Detectors</a:t>
            </a:r>
            <a:r>
              <a:rPr lang="en-GB" sz="9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</a:rPr>
              <a:t> located next to the boiler (in the kitchen) and require a hard wired connection.  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795" y="3340205"/>
            <a:ext cx="125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92D050"/>
                </a:solidFill>
              </a:rPr>
              <a:t>3)Heat Detectors: 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</a:rPr>
              <a:t>located in the kitchen and require a hard wired connection. 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4804" y="3974938"/>
            <a:ext cx="12560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FFC000"/>
                </a:solidFill>
              </a:rPr>
              <a:t>4)Smart Meters: 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</a:rPr>
              <a:t>located on the exterior in the meter position and require a hard wired connection. 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4804" y="4706616"/>
            <a:ext cx="126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accent2">
                    <a:lumMod val="75000"/>
                  </a:schemeClr>
                </a:solidFill>
              </a:rPr>
              <a:t>5)Smart Reader: 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</a:rPr>
              <a:t>located in the hallway. Transmits data from the Smart Meter using an Infra Red connection.  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466" y="1734041"/>
            <a:ext cx="1277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92D050"/>
                </a:solidFill>
              </a:rPr>
              <a:t>6)PIR Sensor:  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</a:rPr>
              <a:t>movement sensor located in the corner of each room, where appropriate. Requires a hard wired connection. 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1466" y="261838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rgbClr val="FFC000"/>
                </a:solidFill>
              </a:rPr>
              <a:t>7)Home Alarm Unit: 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</a:rPr>
              <a:t>located in the living area, near to the television point and other sockets. Connected via a power socket and data point.  </a:t>
            </a:r>
            <a:endParaRPr lang="en-GB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8" descr="Image result for tyne tec smoke al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7" y="596500"/>
            <a:ext cx="936104" cy="7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gasCarbonDet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78" y="596500"/>
            <a:ext cx="970611" cy="9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eatSens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96" y="584628"/>
            <a:ext cx="1041322" cy="8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Image result for smart meter exteri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1"/>
          <a:stretch/>
        </p:blipFill>
        <p:spPr bwMode="auto">
          <a:xfrm>
            <a:off x="3437448" y="584628"/>
            <a:ext cx="1046334" cy="8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03" y="667067"/>
            <a:ext cx="952623" cy="55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Image result for tyne tec rea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92" y="481798"/>
            <a:ext cx="955412" cy="9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9" descr="Image result for tyne tec PIR sensor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r="23798"/>
          <a:stretch/>
        </p:blipFill>
        <p:spPr bwMode="auto">
          <a:xfrm>
            <a:off x="5820228" y="402992"/>
            <a:ext cx="682171" cy="10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622711" y="34000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</a:t>
            </a:r>
            <a:endParaRPr lang="en-GB" sz="1600" dirty="0"/>
          </a:p>
        </p:txBody>
      </p:sp>
      <p:sp>
        <p:nvSpPr>
          <p:cNvPr id="28" name="Oval 27"/>
          <p:cNvSpPr/>
          <p:nvPr/>
        </p:nvSpPr>
        <p:spPr>
          <a:xfrm>
            <a:off x="1656925" y="338363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29" name="Oval 28"/>
          <p:cNvSpPr/>
          <p:nvPr/>
        </p:nvSpPr>
        <p:spPr>
          <a:xfrm>
            <a:off x="2670833" y="293182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3</a:t>
            </a:r>
            <a:endParaRPr lang="en-GB" sz="1600" dirty="0"/>
          </a:p>
        </p:txBody>
      </p:sp>
      <p:sp>
        <p:nvSpPr>
          <p:cNvPr id="30" name="Oval 29"/>
          <p:cNvSpPr/>
          <p:nvPr/>
        </p:nvSpPr>
        <p:spPr>
          <a:xfrm>
            <a:off x="3812530" y="27939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31" name="Oval 30"/>
          <p:cNvSpPr/>
          <p:nvPr/>
        </p:nvSpPr>
        <p:spPr>
          <a:xfrm>
            <a:off x="5082993" y="354303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5</a:t>
            </a:r>
            <a:endParaRPr lang="en-GB" sz="1600" dirty="0"/>
          </a:p>
        </p:txBody>
      </p:sp>
      <p:sp>
        <p:nvSpPr>
          <p:cNvPr id="32" name="Oval 31"/>
          <p:cNvSpPr/>
          <p:nvPr/>
        </p:nvSpPr>
        <p:spPr>
          <a:xfrm>
            <a:off x="6105256" y="296351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6</a:t>
            </a:r>
            <a:endParaRPr lang="en-GB" sz="1600" dirty="0"/>
          </a:p>
        </p:txBody>
      </p:sp>
      <p:sp>
        <p:nvSpPr>
          <p:cNvPr id="33" name="Oval 32"/>
          <p:cNvSpPr/>
          <p:nvPr/>
        </p:nvSpPr>
        <p:spPr>
          <a:xfrm>
            <a:off x="6983440" y="27617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7</a:t>
            </a:r>
            <a:endParaRPr lang="en-GB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5885" y="1753361"/>
            <a:ext cx="4553504" cy="4010894"/>
            <a:chOff x="376409" y="1177595"/>
            <a:chExt cx="5275711" cy="462448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392" y="1342077"/>
              <a:ext cx="2606728" cy="40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09" y="1177595"/>
              <a:ext cx="2430963" cy="462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/>
            <p:cNvSpPr/>
            <p:nvPr/>
          </p:nvSpPr>
          <p:spPr>
            <a:xfrm>
              <a:off x="2320626" y="1628800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942216" y="2996952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224634" y="3010109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320626" y="4994806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984208" y="3489837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382376" y="1610430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088927" y="1610430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213618" y="3861048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364249" y="4994806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090255" y="2749953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6</a:t>
              </a:r>
              <a:endParaRPr lang="en-GB" sz="12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576510" y="4994806"/>
              <a:ext cx="162386" cy="1623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2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1367565" y="4258452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3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2205127" y="4510865"/>
              <a:ext cx="162386" cy="1623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1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4767527" y="2831146"/>
              <a:ext cx="162386" cy="1623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1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2309736" y="4673251"/>
              <a:ext cx="162386" cy="1623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5</a:t>
              </a:r>
              <a:endParaRPr lang="en-GB" sz="12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726192" y="5282838"/>
              <a:ext cx="162386" cy="1623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46072" y="1772816"/>
              <a:ext cx="162386" cy="1623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7</a:t>
              </a:r>
              <a:endParaRPr lang="en-GB" sz="12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396514" y="4016480"/>
              <a:ext cx="162386" cy="16238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8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2362618" y="2668760"/>
              <a:ext cx="162386" cy="1623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9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92687" y="267127"/>
            <a:ext cx="936104" cy="1170083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853795" y="1733687"/>
            <a:ext cx="1247084" cy="75345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02154" y="4566280"/>
            <a:ext cx="256529" cy="218923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107266" y="3117094"/>
            <a:ext cx="277403" cy="284646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311437" y="267127"/>
            <a:ext cx="921552" cy="1170083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8" name="Rectangle 2047"/>
          <p:cNvSpPr/>
          <p:nvPr/>
        </p:nvSpPr>
        <p:spPr>
          <a:xfrm>
            <a:off x="4844804" y="2518516"/>
            <a:ext cx="1256075" cy="891956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9" name="Rectangle 2048"/>
          <p:cNvSpPr/>
          <p:nvPr/>
        </p:nvSpPr>
        <p:spPr>
          <a:xfrm>
            <a:off x="1381516" y="5028500"/>
            <a:ext cx="239454" cy="212026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3" name="Rectangle 2052"/>
          <p:cNvSpPr/>
          <p:nvPr/>
        </p:nvSpPr>
        <p:spPr>
          <a:xfrm>
            <a:off x="2278796" y="267127"/>
            <a:ext cx="1041322" cy="1190257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4" name="Rectangle 2053"/>
          <p:cNvSpPr/>
          <p:nvPr/>
        </p:nvSpPr>
        <p:spPr>
          <a:xfrm>
            <a:off x="4853795" y="3342731"/>
            <a:ext cx="1247084" cy="632207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5" name="Rectangle 2054"/>
          <p:cNvSpPr/>
          <p:nvPr/>
        </p:nvSpPr>
        <p:spPr>
          <a:xfrm>
            <a:off x="1188072" y="4367353"/>
            <a:ext cx="246904" cy="277009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6" name="Rectangle 2055"/>
          <p:cNvSpPr/>
          <p:nvPr/>
        </p:nvSpPr>
        <p:spPr>
          <a:xfrm>
            <a:off x="3437448" y="267127"/>
            <a:ext cx="1085923" cy="1190257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7" name="Rectangle 2056"/>
          <p:cNvSpPr/>
          <p:nvPr/>
        </p:nvSpPr>
        <p:spPr>
          <a:xfrm>
            <a:off x="4853795" y="3974938"/>
            <a:ext cx="1247084" cy="739844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8" name="Rectangle 2057"/>
          <p:cNvSpPr/>
          <p:nvPr/>
        </p:nvSpPr>
        <p:spPr>
          <a:xfrm>
            <a:off x="1491779" y="5313908"/>
            <a:ext cx="248121" cy="197226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0" name="Rectangle 2059"/>
          <p:cNvSpPr/>
          <p:nvPr/>
        </p:nvSpPr>
        <p:spPr>
          <a:xfrm>
            <a:off x="4844804" y="4714782"/>
            <a:ext cx="1256075" cy="915164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1" name="Rectangle 2060"/>
          <p:cNvSpPr/>
          <p:nvPr/>
        </p:nvSpPr>
        <p:spPr>
          <a:xfrm>
            <a:off x="2030418" y="4759768"/>
            <a:ext cx="173692" cy="233139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2" name="Rectangle 2061"/>
          <p:cNvSpPr/>
          <p:nvPr/>
        </p:nvSpPr>
        <p:spPr>
          <a:xfrm>
            <a:off x="4594596" y="267127"/>
            <a:ext cx="1225632" cy="1190257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3" name="Rectangle 2062"/>
          <p:cNvSpPr/>
          <p:nvPr/>
        </p:nvSpPr>
        <p:spPr>
          <a:xfrm>
            <a:off x="6239565" y="1733687"/>
            <a:ext cx="1319939" cy="923684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4" name="Rectangle 2063"/>
          <p:cNvSpPr/>
          <p:nvPr/>
        </p:nvSpPr>
        <p:spPr>
          <a:xfrm>
            <a:off x="2030418" y="2110414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2976411" y="2110414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397994" y="2110414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4422085" y="3099951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666600" y="4075136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2953344" y="5046950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2037905" y="5046950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1747683" y="3725718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1737344" y="3331320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086786" y="3342731"/>
            <a:ext cx="202571" cy="175125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5" name="Rectangle 2064"/>
          <p:cNvSpPr/>
          <p:nvPr/>
        </p:nvSpPr>
        <p:spPr>
          <a:xfrm>
            <a:off x="5820228" y="267127"/>
            <a:ext cx="783864" cy="1190257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6" name="Rectangle 2065"/>
          <p:cNvSpPr/>
          <p:nvPr/>
        </p:nvSpPr>
        <p:spPr>
          <a:xfrm>
            <a:off x="6239565" y="2657371"/>
            <a:ext cx="1319939" cy="884343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7" name="Rectangle 2066"/>
          <p:cNvSpPr/>
          <p:nvPr/>
        </p:nvSpPr>
        <p:spPr>
          <a:xfrm>
            <a:off x="6604092" y="267127"/>
            <a:ext cx="995526" cy="1190257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8" name="Rectangle 2067"/>
          <p:cNvSpPr/>
          <p:nvPr/>
        </p:nvSpPr>
        <p:spPr>
          <a:xfrm>
            <a:off x="562220" y="2215119"/>
            <a:ext cx="276515" cy="272023"/>
          </a:xfrm>
          <a:prstGeom prst="rect">
            <a:avLst/>
          </a:prstGeom>
          <a:solidFill>
            <a:srgbClr val="FAC09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4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4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4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4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4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4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4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4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4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4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4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4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4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4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4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4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4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4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4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4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4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4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4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4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4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4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4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4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4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4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4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24" grpId="0" animBg="1"/>
      <p:bldP spid="24" grpId="1" animBg="1"/>
      <p:bldP spid="25" grpId="0" animBg="1"/>
      <p:bldP spid="25" grpId="1" animBg="1"/>
      <p:bldP spid="2048" grpId="0" animBg="1"/>
      <p:bldP spid="2048" grpId="1" animBg="1"/>
      <p:bldP spid="2049" grpId="0" animBg="1"/>
      <p:bldP spid="2049" grpId="1" animBg="1"/>
      <p:bldP spid="2053" grpId="0" animBg="1"/>
      <p:bldP spid="2053" grpId="1" animBg="1"/>
      <p:bldP spid="2054" grpId="0" animBg="1"/>
      <p:bldP spid="2054" grpId="1" animBg="1"/>
      <p:bldP spid="2055" grpId="0" animBg="1"/>
      <p:bldP spid="2055" grpId="1" animBg="1"/>
      <p:bldP spid="2056" grpId="0" animBg="1"/>
      <p:bldP spid="2056" grpId="1" animBg="1"/>
      <p:bldP spid="2057" grpId="0" animBg="1"/>
      <p:bldP spid="2057" grpId="1" animBg="1"/>
      <p:bldP spid="2058" grpId="0" animBg="1"/>
      <p:bldP spid="2058" grpId="1" animBg="1"/>
      <p:bldP spid="2060" grpId="0" animBg="1"/>
      <p:bldP spid="2060" grpId="1" animBg="1"/>
      <p:bldP spid="2061" grpId="0" animBg="1"/>
      <p:bldP spid="2061" grpId="1" animBg="1"/>
      <p:bldP spid="2062" grpId="0" animBg="1"/>
      <p:bldP spid="2062" grpId="1" animBg="1"/>
      <p:bldP spid="2063" grpId="0" animBg="1"/>
      <p:bldP spid="2063" grpId="1" animBg="1"/>
      <p:bldP spid="2064" grpId="0" animBg="1"/>
      <p:bldP spid="2064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2065" grpId="0" animBg="1"/>
      <p:bldP spid="2065" grpId="1" animBg="1"/>
      <p:bldP spid="2066" grpId="0" animBg="1"/>
      <p:bldP spid="2066" grpId="1" animBg="1"/>
      <p:bldP spid="2067" grpId="0" animBg="1"/>
      <p:bldP spid="2067" grpId="1" animBg="1"/>
      <p:bldP spid="2068" grpId="0" animBg="1"/>
      <p:bldP spid="206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ven.bur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" y="6173101"/>
            <a:ext cx="1568523" cy="5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77" y="6173101"/>
            <a:ext cx="1701838" cy="56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7"/>
          <a:stretch/>
        </p:blipFill>
        <p:spPr bwMode="auto">
          <a:xfrm>
            <a:off x="7800574" y="6287404"/>
            <a:ext cx="79264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6316251" y="1510381"/>
            <a:ext cx="3809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The Stables Site</a:t>
            </a:r>
          </a:p>
          <a:p>
            <a:r>
              <a:rPr lang="en-GB" sz="4000" b="1" dirty="0" smtClean="0"/>
              <a:t>Conclusion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16" y="1619041"/>
            <a:ext cx="5297142" cy="29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3021" y="267127"/>
            <a:ext cx="3203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</a:rPr>
              <a:t>Transport &amp;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Excellent walking &amp; cycling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Safe, well lit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</a:rPr>
              <a:t>Cycle storage to each dwelling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217" y="1988840"/>
            <a:ext cx="20534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75000"/>
                  </a:schemeClr>
                </a:solidFill>
              </a:rPr>
              <a:t>Green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Compliment the existing mature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Access to recreation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Create habitats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3214" y="4717744"/>
            <a:ext cx="2845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Healthy Food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Opportunity for Local Food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Local services within walking distance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7" y="4717744"/>
            <a:ext cx="2699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</a:rPr>
              <a:t>Placemaking</a:t>
            </a:r>
            <a:endParaRPr lang="en-GB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Legible and permeable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Natural 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Local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939" y="4225302"/>
            <a:ext cx="2027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Access to employment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Supporting town centre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217" y="278761"/>
            <a:ext cx="2805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Social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High quality public realm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Natural 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7030A0"/>
                </a:solidFill>
              </a:rPr>
              <a:t>Local services</a:t>
            </a:r>
          </a:p>
        </p:txBody>
      </p:sp>
    </p:spTree>
    <p:extLst>
      <p:ext uri="{BB962C8B-B14F-4D97-AF65-F5344CB8AC3E}">
        <p14:creationId xmlns:p14="http://schemas.microsoft.com/office/powerpoint/2010/main" val="24786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09" b="86047" l="2732" r="88124">
                        <a14:foregroundMark x1="2850" y1="27674" x2="2850" y2="27674"/>
                        <a14:foregroundMark x1="41211" y1="7209" x2="41211" y2="7209"/>
                        <a14:foregroundMark x1="21734" y1="32558" x2="21734" y2="32558"/>
                        <a14:foregroundMark x1="79335" y1="46047" x2="79335" y2="46047"/>
                        <a14:foregroundMark x1="82898" y1="62558" x2="82898" y2="62558"/>
                        <a14:foregroundMark x1="80641" y1="79535" x2="80641" y2="79535"/>
                        <a14:foregroundMark x1="65914" y1="80000" x2="65914" y2="80000"/>
                        <a14:foregroundMark x1="42162" y1="80465" x2="42162" y2="80465"/>
                        <a14:foregroundMark x1="26010" y1="84186" x2="26010" y2="84186"/>
                        <a14:foregroundMark x1="12233" y1="81628" x2="12233" y2="81628"/>
                        <a14:foregroundMark x1="9739" y1="65349" x2="9739" y2="65349"/>
                        <a14:foregroundMark x1="39430" y1="77209" x2="39430" y2="77209"/>
                        <a14:foregroundMark x1="41805" y1="81163" x2="41805" y2="81163"/>
                        <a14:foregroundMark x1="77197" y1="26744" x2="77197" y2="26744"/>
                        <a14:foregroundMark x1="79691" y1="32558" x2="79691" y2="32558"/>
                        <a14:foregroundMark x1="80523" y1="39535" x2="80523" y2="39535"/>
                        <a14:foregroundMark x1="81116" y1="46512" x2="81116" y2="46512"/>
                        <a14:foregroundMark x1="84086" y1="52326" x2="84086" y2="52326"/>
                        <a14:foregroundMark x1="85986" y1="43488" x2="85986" y2="43488"/>
                        <a14:foregroundMark x1="80641" y1="65349" x2="80641" y2="65349"/>
                        <a14:foregroundMark x1="83848" y1="71860" x2="83848" y2="71860"/>
                        <a14:foregroundMark x1="86936" y1="68837" x2="86936" y2="68837"/>
                        <a14:foregroundMark x1="86580" y1="80698" x2="86580" y2="80698"/>
                        <a14:foregroundMark x1="85986" y1="74884" x2="85986" y2="74884"/>
                        <a14:foregroundMark x1="83017" y1="79535" x2="83017" y2="79535"/>
                        <a14:foregroundMark x1="84798" y1="84186" x2="84798" y2="84186"/>
                        <a14:foregroundMark x1="76366" y1="83953" x2="76366" y2="83953"/>
                        <a14:foregroundMark x1="64727" y1="84651" x2="64727" y2="84651"/>
                        <a14:foregroundMark x1="69121" y1="83488" x2="69121" y2="83488"/>
                        <a14:foregroundMark x1="57245" y1="79535" x2="57245" y2="79535"/>
                        <a14:foregroundMark x1="50831" y1="78140" x2="50831" y2="78140"/>
                        <a14:foregroundMark x1="49406" y1="66047" x2="49406" y2="66047"/>
                        <a14:foregroundMark x1="50356" y1="74884" x2="50356" y2="74884"/>
                        <a14:foregroundMark x1="35273" y1="82326" x2="35273" y2="82326"/>
                        <a14:foregroundMark x1="28979" y1="81628" x2="28979" y2="81628"/>
                        <a14:foregroundMark x1="23278" y1="81860" x2="23278" y2="81860"/>
                        <a14:foregroundMark x1="17696" y1="81860" x2="17696" y2="81860"/>
                        <a14:foregroundMark x1="9501" y1="83488" x2="9501" y2="83488"/>
                        <a14:foregroundMark x1="52613" y1="70465" x2="52613" y2="70465"/>
                        <a14:foregroundMark x1="17221" y1="48837" x2="17221" y2="48837"/>
                        <a14:foregroundMark x1="15558" y1="44186" x2="15558" y2="44186"/>
                        <a14:backgroundMark x1="1306" y1="36047" x2="1306" y2="36047"/>
                        <a14:backgroundMark x1="713" y1="63953" x2="713" y2="63953"/>
                        <a14:backgroundMark x1="3800" y1="37674" x2="3800" y2="37674"/>
                        <a14:backgroundMark x1="3800" y1="45814" x2="3800" y2="45814"/>
                        <a14:backgroundMark x1="3800" y1="56047" x2="3800" y2="56047"/>
                        <a14:backgroundMark x1="3444" y1="65116" x2="3444" y2="65116"/>
                        <a14:backgroundMark x1="1306" y1="52791" x2="1306" y2="5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6" t="3189" r="9538" b="4213"/>
          <a:stretch/>
        </p:blipFill>
        <p:spPr bwMode="auto">
          <a:xfrm>
            <a:off x="190216" y="1205404"/>
            <a:ext cx="7442842" cy="40709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5400000">
            <a:off x="5569616" y="2334912"/>
            <a:ext cx="5382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Eastern Growth Zone</a:t>
            </a:r>
          </a:p>
          <a:p>
            <a:r>
              <a:rPr lang="en-GB" sz="4000" b="1" dirty="0" smtClean="0"/>
              <a:t>Proposed Developments</a:t>
            </a:r>
            <a:endParaRPr lang="en-GB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62836" y="4953235"/>
            <a:ext cx="158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Millfields</a:t>
            </a:r>
            <a:r>
              <a:rPr lang="en-GB" b="1" dirty="0" smtClean="0"/>
              <a:t> Development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53716" y="692696"/>
            <a:ext cx="198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Proposed Burdon Hill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1411" y="4318800"/>
            <a:ext cx="132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Proposed Stables Site</a:t>
            </a:r>
            <a:endParaRPr lang="en-GB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165304"/>
            <a:ext cx="842486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3046146" y="1463197"/>
            <a:ext cx="2904737" cy="1396117"/>
          </a:xfrm>
          <a:custGeom>
            <a:avLst/>
            <a:gdLst>
              <a:gd name="connsiteX0" fmla="*/ 1146629 w 2496484"/>
              <a:gd name="connsiteY0" fmla="*/ 72571 h 1393371"/>
              <a:gd name="connsiteX1" fmla="*/ 2409371 w 2496484"/>
              <a:gd name="connsiteY1" fmla="*/ 667657 h 1393371"/>
              <a:gd name="connsiteX2" fmla="*/ 2496457 w 2496484"/>
              <a:gd name="connsiteY2" fmla="*/ 769257 h 1393371"/>
              <a:gd name="connsiteX3" fmla="*/ 2467429 w 2496484"/>
              <a:gd name="connsiteY3" fmla="*/ 870857 h 1393371"/>
              <a:gd name="connsiteX4" fmla="*/ 2438400 w 2496484"/>
              <a:gd name="connsiteY4" fmla="*/ 885371 h 1393371"/>
              <a:gd name="connsiteX5" fmla="*/ 1509486 w 2496484"/>
              <a:gd name="connsiteY5" fmla="*/ 1393371 h 1393371"/>
              <a:gd name="connsiteX6" fmla="*/ 1364343 w 2496484"/>
              <a:gd name="connsiteY6" fmla="*/ 1378857 h 1393371"/>
              <a:gd name="connsiteX7" fmla="*/ 1262743 w 2496484"/>
              <a:gd name="connsiteY7" fmla="*/ 1320800 h 1393371"/>
              <a:gd name="connsiteX8" fmla="*/ 1074057 w 2496484"/>
              <a:gd name="connsiteY8" fmla="*/ 1277257 h 1393371"/>
              <a:gd name="connsiteX9" fmla="*/ 696686 w 2496484"/>
              <a:gd name="connsiteY9" fmla="*/ 1335314 h 1393371"/>
              <a:gd name="connsiteX10" fmla="*/ 638629 w 2496484"/>
              <a:gd name="connsiteY10" fmla="*/ 1306286 h 1393371"/>
              <a:gd name="connsiteX11" fmla="*/ 551543 w 2496484"/>
              <a:gd name="connsiteY11" fmla="*/ 1016000 h 1393371"/>
              <a:gd name="connsiteX12" fmla="*/ 696686 w 2496484"/>
              <a:gd name="connsiteY12" fmla="*/ 914400 h 1393371"/>
              <a:gd name="connsiteX13" fmla="*/ 740229 w 2496484"/>
              <a:gd name="connsiteY13" fmla="*/ 914400 h 1393371"/>
              <a:gd name="connsiteX14" fmla="*/ 1045029 w 2496484"/>
              <a:gd name="connsiteY14" fmla="*/ 885371 h 1393371"/>
              <a:gd name="connsiteX15" fmla="*/ 1161143 w 2496484"/>
              <a:gd name="connsiteY15" fmla="*/ 827314 h 1393371"/>
              <a:gd name="connsiteX16" fmla="*/ 1146629 w 2496484"/>
              <a:gd name="connsiteY16" fmla="*/ 740228 h 1393371"/>
              <a:gd name="connsiteX17" fmla="*/ 1059543 w 2496484"/>
              <a:gd name="connsiteY17" fmla="*/ 711200 h 1393371"/>
              <a:gd name="connsiteX18" fmla="*/ 899886 w 2496484"/>
              <a:gd name="connsiteY18" fmla="*/ 667657 h 1393371"/>
              <a:gd name="connsiteX19" fmla="*/ 870857 w 2496484"/>
              <a:gd name="connsiteY19" fmla="*/ 537028 h 1393371"/>
              <a:gd name="connsiteX20" fmla="*/ 827314 w 2496484"/>
              <a:gd name="connsiteY20" fmla="*/ 522514 h 1393371"/>
              <a:gd name="connsiteX21" fmla="*/ 812800 w 2496484"/>
              <a:gd name="connsiteY21" fmla="*/ 478971 h 1393371"/>
              <a:gd name="connsiteX22" fmla="*/ 725714 w 2496484"/>
              <a:gd name="connsiteY22" fmla="*/ 420914 h 1393371"/>
              <a:gd name="connsiteX23" fmla="*/ 551543 w 2496484"/>
              <a:gd name="connsiteY23" fmla="*/ 304800 h 1393371"/>
              <a:gd name="connsiteX24" fmla="*/ 464457 w 2496484"/>
              <a:gd name="connsiteY24" fmla="*/ 261257 h 1393371"/>
              <a:gd name="connsiteX25" fmla="*/ 101600 w 2496484"/>
              <a:gd name="connsiteY25" fmla="*/ 246743 h 1393371"/>
              <a:gd name="connsiteX26" fmla="*/ 43543 w 2496484"/>
              <a:gd name="connsiteY26" fmla="*/ 188686 h 1393371"/>
              <a:gd name="connsiteX27" fmla="*/ 0 w 2496484"/>
              <a:gd name="connsiteY27" fmla="*/ 159657 h 1393371"/>
              <a:gd name="connsiteX28" fmla="*/ 43543 w 2496484"/>
              <a:gd name="connsiteY28" fmla="*/ 58057 h 1393371"/>
              <a:gd name="connsiteX29" fmla="*/ 188686 w 2496484"/>
              <a:gd name="connsiteY29" fmla="*/ 14514 h 1393371"/>
              <a:gd name="connsiteX30" fmla="*/ 304800 w 2496484"/>
              <a:gd name="connsiteY30" fmla="*/ 0 h 1393371"/>
              <a:gd name="connsiteX31" fmla="*/ 551543 w 2496484"/>
              <a:gd name="connsiteY31" fmla="*/ 14514 h 1393371"/>
              <a:gd name="connsiteX32" fmla="*/ 638629 w 2496484"/>
              <a:gd name="connsiteY32" fmla="*/ 43543 h 1393371"/>
              <a:gd name="connsiteX33" fmla="*/ 682171 w 2496484"/>
              <a:gd name="connsiteY33" fmla="*/ 58057 h 1393371"/>
              <a:gd name="connsiteX34" fmla="*/ 754743 w 2496484"/>
              <a:gd name="connsiteY34" fmla="*/ 130628 h 1393371"/>
              <a:gd name="connsiteX35" fmla="*/ 827314 w 2496484"/>
              <a:gd name="connsiteY35" fmla="*/ 203200 h 1393371"/>
              <a:gd name="connsiteX36" fmla="*/ 943429 w 2496484"/>
              <a:gd name="connsiteY36" fmla="*/ 275771 h 1393371"/>
              <a:gd name="connsiteX37" fmla="*/ 986971 w 2496484"/>
              <a:gd name="connsiteY37" fmla="*/ 290286 h 1393371"/>
              <a:gd name="connsiteX38" fmla="*/ 1117600 w 2496484"/>
              <a:gd name="connsiteY38" fmla="*/ 261257 h 1393371"/>
              <a:gd name="connsiteX39" fmla="*/ 1204686 w 2496484"/>
              <a:gd name="connsiteY39" fmla="*/ 203200 h 1393371"/>
              <a:gd name="connsiteX40" fmla="*/ 1248229 w 2496484"/>
              <a:gd name="connsiteY40" fmla="*/ 174171 h 1393371"/>
              <a:gd name="connsiteX41" fmla="*/ 1335314 w 2496484"/>
              <a:gd name="connsiteY41" fmla="*/ 159657 h 1393371"/>
              <a:gd name="connsiteX42" fmla="*/ 1335314 w 2496484"/>
              <a:gd name="connsiteY42" fmla="*/ 159657 h 1393371"/>
              <a:gd name="connsiteX0" fmla="*/ 1341892 w 2496484"/>
              <a:gd name="connsiteY0" fmla="*/ 158296 h 1393371"/>
              <a:gd name="connsiteX1" fmla="*/ 2409371 w 2496484"/>
              <a:gd name="connsiteY1" fmla="*/ 667657 h 1393371"/>
              <a:gd name="connsiteX2" fmla="*/ 2496457 w 2496484"/>
              <a:gd name="connsiteY2" fmla="*/ 769257 h 1393371"/>
              <a:gd name="connsiteX3" fmla="*/ 2467429 w 2496484"/>
              <a:gd name="connsiteY3" fmla="*/ 870857 h 1393371"/>
              <a:gd name="connsiteX4" fmla="*/ 2438400 w 2496484"/>
              <a:gd name="connsiteY4" fmla="*/ 885371 h 1393371"/>
              <a:gd name="connsiteX5" fmla="*/ 1509486 w 2496484"/>
              <a:gd name="connsiteY5" fmla="*/ 1393371 h 1393371"/>
              <a:gd name="connsiteX6" fmla="*/ 1364343 w 2496484"/>
              <a:gd name="connsiteY6" fmla="*/ 1378857 h 1393371"/>
              <a:gd name="connsiteX7" fmla="*/ 1262743 w 2496484"/>
              <a:gd name="connsiteY7" fmla="*/ 1320800 h 1393371"/>
              <a:gd name="connsiteX8" fmla="*/ 1074057 w 2496484"/>
              <a:gd name="connsiteY8" fmla="*/ 1277257 h 1393371"/>
              <a:gd name="connsiteX9" fmla="*/ 696686 w 2496484"/>
              <a:gd name="connsiteY9" fmla="*/ 1335314 h 1393371"/>
              <a:gd name="connsiteX10" fmla="*/ 638629 w 2496484"/>
              <a:gd name="connsiteY10" fmla="*/ 1306286 h 1393371"/>
              <a:gd name="connsiteX11" fmla="*/ 551543 w 2496484"/>
              <a:gd name="connsiteY11" fmla="*/ 1016000 h 1393371"/>
              <a:gd name="connsiteX12" fmla="*/ 696686 w 2496484"/>
              <a:gd name="connsiteY12" fmla="*/ 914400 h 1393371"/>
              <a:gd name="connsiteX13" fmla="*/ 740229 w 2496484"/>
              <a:gd name="connsiteY13" fmla="*/ 914400 h 1393371"/>
              <a:gd name="connsiteX14" fmla="*/ 1045029 w 2496484"/>
              <a:gd name="connsiteY14" fmla="*/ 885371 h 1393371"/>
              <a:gd name="connsiteX15" fmla="*/ 1161143 w 2496484"/>
              <a:gd name="connsiteY15" fmla="*/ 827314 h 1393371"/>
              <a:gd name="connsiteX16" fmla="*/ 1146629 w 2496484"/>
              <a:gd name="connsiteY16" fmla="*/ 740228 h 1393371"/>
              <a:gd name="connsiteX17" fmla="*/ 1059543 w 2496484"/>
              <a:gd name="connsiteY17" fmla="*/ 711200 h 1393371"/>
              <a:gd name="connsiteX18" fmla="*/ 899886 w 2496484"/>
              <a:gd name="connsiteY18" fmla="*/ 667657 h 1393371"/>
              <a:gd name="connsiteX19" fmla="*/ 870857 w 2496484"/>
              <a:gd name="connsiteY19" fmla="*/ 537028 h 1393371"/>
              <a:gd name="connsiteX20" fmla="*/ 827314 w 2496484"/>
              <a:gd name="connsiteY20" fmla="*/ 522514 h 1393371"/>
              <a:gd name="connsiteX21" fmla="*/ 812800 w 2496484"/>
              <a:gd name="connsiteY21" fmla="*/ 478971 h 1393371"/>
              <a:gd name="connsiteX22" fmla="*/ 725714 w 2496484"/>
              <a:gd name="connsiteY22" fmla="*/ 420914 h 1393371"/>
              <a:gd name="connsiteX23" fmla="*/ 551543 w 2496484"/>
              <a:gd name="connsiteY23" fmla="*/ 304800 h 1393371"/>
              <a:gd name="connsiteX24" fmla="*/ 464457 w 2496484"/>
              <a:gd name="connsiteY24" fmla="*/ 261257 h 1393371"/>
              <a:gd name="connsiteX25" fmla="*/ 101600 w 2496484"/>
              <a:gd name="connsiteY25" fmla="*/ 246743 h 1393371"/>
              <a:gd name="connsiteX26" fmla="*/ 43543 w 2496484"/>
              <a:gd name="connsiteY26" fmla="*/ 188686 h 1393371"/>
              <a:gd name="connsiteX27" fmla="*/ 0 w 2496484"/>
              <a:gd name="connsiteY27" fmla="*/ 159657 h 1393371"/>
              <a:gd name="connsiteX28" fmla="*/ 43543 w 2496484"/>
              <a:gd name="connsiteY28" fmla="*/ 58057 h 1393371"/>
              <a:gd name="connsiteX29" fmla="*/ 188686 w 2496484"/>
              <a:gd name="connsiteY29" fmla="*/ 14514 h 1393371"/>
              <a:gd name="connsiteX30" fmla="*/ 304800 w 2496484"/>
              <a:gd name="connsiteY30" fmla="*/ 0 h 1393371"/>
              <a:gd name="connsiteX31" fmla="*/ 551543 w 2496484"/>
              <a:gd name="connsiteY31" fmla="*/ 14514 h 1393371"/>
              <a:gd name="connsiteX32" fmla="*/ 638629 w 2496484"/>
              <a:gd name="connsiteY32" fmla="*/ 43543 h 1393371"/>
              <a:gd name="connsiteX33" fmla="*/ 682171 w 2496484"/>
              <a:gd name="connsiteY33" fmla="*/ 58057 h 1393371"/>
              <a:gd name="connsiteX34" fmla="*/ 754743 w 2496484"/>
              <a:gd name="connsiteY34" fmla="*/ 130628 h 1393371"/>
              <a:gd name="connsiteX35" fmla="*/ 827314 w 2496484"/>
              <a:gd name="connsiteY35" fmla="*/ 203200 h 1393371"/>
              <a:gd name="connsiteX36" fmla="*/ 943429 w 2496484"/>
              <a:gd name="connsiteY36" fmla="*/ 275771 h 1393371"/>
              <a:gd name="connsiteX37" fmla="*/ 986971 w 2496484"/>
              <a:gd name="connsiteY37" fmla="*/ 290286 h 1393371"/>
              <a:gd name="connsiteX38" fmla="*/ 1117600 w 2496484"/>
              <a:gd name="connsiteY38" fmla="*/ 261257 h 1393371"/>
              <a:gd name="connsiteX39" fmla="*/ 1204686 w 2496484"/>
              <a:gd name="connsiteY39" fmla="*/ 203200 h 1393371"/>
              <a:gd name="connsiteX40" fmla="*/ 1248229 w 2496484"/>
              <a:gd name="connsiteY40" fmla="*/ 174171 h 1393371"/>
              <a:gd name="connsiteX41" fmla="*/ 1335314 w 2496484"/>
              <a:gd name="connsiteY41" fmla="*/ 159657 h 1393371"/>
              <a:gd name="connsiteX42" fmla="*/ 1335314 w 2496484"/>
              <a:gd name="connsiteY42" fmla="*/ 159657 h 1393371"/>
              <a:gd name="connsiteX0" fmla="*/ 1498845 w 2653437"/>
              <a:gd name="connsiteY0" fmla="*/ 158296 h 1393371"/>
              <a:gd name="connsiteX1" fmla="*/ 2566324 w 2653437"/>
              <a:gd name="connsiteY1" fmla="*/ 667657 h 1393371"/>
              <a:gd name="connsiteX2" fmla="*/ 2653410 w 2653437"/>
              <a:gd name="connsiteY2" fmla="*/ 769257 h 1393371"/>
              <a:gd name="connsiteX3" fmla="*/ 2624382 w 2653437"/>
              <a:gd name="connsiteY3" fmla="*/ 870857 h 1393371"/>
              <a:gd name="connsiteX4" fmla="*/ 2595353 w 2653437"/>
              <a:gd name="connsiteY4" fmla="*/ 885371 h 1393371"/>
              <a:gd name="connsiteX5" fmla="*/ 1666439 w 2653437"/>
              <a:gd name="connsiteY5" fmla="*/ 1393371 h 1393371"/>
              <a:gd name="connsiteX6" fmla="*/ 1521296 w 2653437"/>
              <a:gd name="connsiteY6" fmla="*/ 1378857 h 1393371"/>
              <a:gd name="connsiteX7" fmla="*/ 1419696 w 2653437"/>
              <a:gd name="connsiteY7" fmla="*/ 1320800 h 1393371"/>
              <a:gd name="connsiteX8" fmla="*/ 1231010 w 2653437"/>
              <a:gd name="connsiteY8" fmla="*/ 1277257 h 1393371"/>
              <a:gd name="connsiteX9" fmla="*/ 853639 w 2653437"/>
              <a:gd name="connsiteY9" fmla="*/ 1335314 h 1393371"/>
              <a:gd name="connsiteX10" fmla="*/ 795582 w 2653437"/>
              <a:gd name="connsiteY10" fmla="*/ 1306286 h 1393371"/>
              <a:gd name="connsiteX11" fmla="*/ 708496 w 2653437"/>
              <a:gd name="connsiteY11" fmla="*/ 1016000 h 1393371"/>
              <a:gd name="connsiteX12" fmla="*/ 853639 w 2653437"/>
              <a:gd name="connsiteY12" fmla="*/ 914400 h 1393371"/>
              <a:gd name="connsiteX13" fmla="*/ 897182 w 2653437"/>
              <a:gd name="connsiteY13" fmla="*/ 914400 h 1393371"/>
              <a:gd name="connsiteX14" fmla="*/ 1201982 w 2653437"/>
              <a:gd name="connsiteY14" fmla="*/ 885371 h 1393371"/>
              <a:gd name="connsiteX15" fmla="*/ 1318096 w 2653437"/>
              <a:gd name="connsiteY15" fmla="*/ 827314 h 1393371"/>
              <a:gd name="connsiteX16" fmla="*/ 1303582 w 2653437"/>
              <a:gd name="connsiteY16" fmla="*/ 740228 h 1393371"/>
              <a:gd name="connsiteX17" fmla="*/ 1216496 w 2653437"/>
              <a:gd name="connsiteY17" fmla="*/ 711200 h 1393371"/>
              <a:gd name="connsiteX18" fmla="*/ 1056839 w 2653437"/>
              <a:gd name="connsiteY18" fmla="*/ 667657 h 1393371"/>
              <a:gd name="connsiteX19" fmla="*/ 1027810 w 2653437"/>
              <a:gd name="connsiteY19" fmla="*/ 537028 h 1393371"/>
              <a:gd name="connsiteX20" fmla="*/ 984267 w 2653437"/>
              <a:gd name="connsiteY20" fmla="*/ 522514 h 1393371"/>
              <a:gd name="connsiteX21" fmla="*/ 969753 w 2653437"/>
              <a:gd name="connsiteY21" fmla="*/ 478971 h 1393371"/>
              <a:gd name="connsiteX22" fmla="*/ 882667 w 2653437"/>
              <a:gd name="connsiteY22" fmla="*/ 420914 h 1393371"/>
              <a:gd name="connsiteX23" fmla="*/ 708496 w 2653437"/>
              <a:gd name="connsiteY23" fmla="*/ 304800 h 1393371"/>
              <a:gd name="connsiteX24" fmla="*/ 621410 w 2653437"/>
              <a:gd name="connsiteY24" fmla="*/ 261257 h 1393371"/>
              <a:gd name="connsiteX25" fmla="*/ 258553 w 2653437"/>
              <a:gd name="connsiteY25" fmla="*/ 246743 h 1393371"/>
              <a:gd name="connsiteX26" fmla="*/ 471 w 2653437"/>
              <a:gd name="connsiteY26" fmla="*/ 383948 h 1393371"/>
              <a:gd name="connsiteX27" fmla="*/ 156953 w 2653437"/>
              <a:gd name="connsiteY27" fmla="*/ 159657 h 1393371"/>
              <a:gd name="connsiteX28" fmla="*/ 200496 w 2653437"/>
              <a:gd name="connsiteY28" fmla="*/ 58057 h 1393371"/>
              <a:gd name="connsiteX29" fmla="*/ 345639 w 2653437"/>
              <a:gd name="connsiteY29" fmla="*/ 14514 h 1393371"/>
              <a:gd name="connsiteX30" fmla="*/ 461753 w 2653437"/>
              <a:gd name="connsiteY30" fmla="*/ 0 h 1393371"/>
              <a:gd name="connsiteX31" fmla="*/ 708496 w 2653437"/>
              <a:gd name="connsiteY31" fmla="*/ 14514 h 1393371"/>
              <a:gd name="connsiteX32" fmla="*/ 795582 w 2653437"/>
              <a:gd name="connsiteY32" fmla="*/ 43543 h 1393371"/>
              <a:gd name="connsiteX33" fmla="*/ 839124 w 2653437"/>
              <a:gd name="connsiteY33" fmla="*/ 58057 h 1393371"/>
              <a:gd name="connsiteX34" fmla="*/ 911696 w 2653437"/>
              <a:gd name="connsiteY34" fmla="*/ 130628 h 1393371"/>
              <a:gd name="connsiteX35" fmla="*/ 984267 w 2653437"/>
              <a:gd name="connsiteY35" fmla="*/ 203200 h 1393371"/>
              <a:gd name="connsiteX36" fmla="*/ 1100382 w 2653437"/>
              <a:gd name="connsiteY36" fmla="*/ 275771 h 1393371"/>
              <a:gd name="connsiteX37" fmla="*/ 1143924 w 2653437"/>
              <a:gd name="connsiteY37" fmla="*/ 290286 h 1393371"/>
              <a:gd name="connsiteX38" fmla="*/ 1274553 w 2653437"/>
              <a:gd name="connsiteY38" fmla="*/ 261257 h 1393371"/>
              <a:gd name="connsiteX39" fmla="*/ 1361639 w 2653437"/>
              <a:gd name="connsiteY39" fmla="*/ 203200 h 1393371"/>
              <a:gd name="connsiteX40" fmla="*/ 1405182 w 2653437"/>
              <a:gd name="connsiteY40" fmla="*/ 174171 h 1393371"/>
              <a:gd name="connsiteX41" fmla="*/ 1492267 w 2653437"/>
              <a:gd name="connsiteY41" fmla="*/ 159657 h 1393371"/>
              <a:gd name="connsiteX42" fmla="*/ 1492267 w 2653437"/>
              <a:gd name="connsiteY42" fmla="*/ 159657 h 1393371"/>
              <a:gd name="connsiteX0" fmla="*/ 1675267 w 2829859"/>
              <a:gd name="connsiteY0" fmla="*/ 158296 h 1393371"/>
              <a:gd name="connsiteX1" fmla="*/ 2742746 w 2829859"/>
              <a:gd name="connsiteY1" fmla="*/ 667657 h 1393371"/>
              <a:gd name="connsiteX2" fmla="*/ 2829832 w 2829859"/>
              <a:gd name="connsiteY2" fmla="*/ 769257 h 1393371"/>
              <a:gd name="connsiteX3" fmla="*/ 2800804 w 2829859"/>
              <a:gd name="connsiteY3" fmla="*/ 870857 h 1393371"/>
              <a:gd name="connsiteX4" fmla="*/ 2771775 w 2829859"/>
              <a:gd name="connsiteY4" fmla="*/ 885371 h 1393371"/>
              <a:gd name="connsiteX5" fmla="*/ 1842861 w 2829859"/>
              <a:gd name="connsiteY5" fmla="*/ 1393371 h 1393371"/>
              <a:gd name="connsiteX6" fmla="*/ 1697718 w 2829859"/>
              <a:gd name="connsiteY6" fmla="*/ 1378857 h 1393371"/>
              <a:gd name="connsiteX7" fmla="*/ 1596118 w 2829859"/>
              <a:gd name="connsiteY7" fmla="*/ 1320800 h 1393371"/>
              <a:gd name="connsiteX8" fmla="*/ 1407432 w 2829859"/>
              <a:gd name="connsiteY8" fmla="*/ 1277257 h 1393371"/>
              <a:gd name="connsiteX9" fmla="*/ 1030061 w 2829859"/>
              <a:gd name="connsiteY9" fmla="*/ 1335314 h 1393371"/>
              <a:gd name="connsiteX10" fmla="*/ 972004 w 2829859"/>
              <a:gd name="connsiteY10" fmla="*/ 1306286 h 1393371"/>
              <a:gd name="connsiteX11" fmla="*/ 884918 w 2829859"/>
              <a:gd name="connsiteY11" fmla="*/ 1016000 h 1393371"/>
              <a:gd name="connsiteX12" fmla="*/ 1030061 w 2829859"/>
              <a:gd name="connsiteY12" fmla="*/ 914400 h 1393371"/>
              <a:gd name="connsiteX13" fmla="*/ 1073604 w 2829859"/>
              <a:gd name="connsiteY13" fmla="*/ 914400 h 1393371"/>
              <a:gd name="connsiteX14" fmla="*/ 1378404 w 2829859"/>
              <a:gd name="connsiteY14" fmla="*/ 885371 h 1393371"/>
              <a:gd name="connsiteX15" fmla="*/ 1494518 w 2829859"/>
              <a:gd name="connsiteY15" fmla="*/ 827314 h 1393371"/>
              <a:gd name="connsiteX16" fmla="*/ 1480004 w 2829859"/>
              <a:gd name="connsiteY16" fmla="*/ 740228 h 1393371"/>
              <a:gd name="connsiteX17" fmla="*/ 1392918 w 2829859"/>
              <a:gd name="connsiteY17" fmla="*/ 711200 h 1393371"/>
              <a:gd name="connsiteX18" fmla="*/ 1233261 w 2829859"/>
              <a:gd name="connsiteY18" fmla="*/ 667657 h 1393371"/>
              <a:gd name="connsiteX19" fmla="*/ 1204232 w 2829859"/>
              <a:gd name="connsiteY19" fmla="*/ 537028 h 1393371"/>
              <a:gd name="connsiteX20" fmla="*/ 1160689 w 2829859"/>
              <a:gd name="connsiteY20" fmla="*/ 522514 h 1393371"/>
              <a:gd name="connsiteX21" fmla="*/ 1146175 w 2829859"/>
              <a:gd name="connsiteY21" fmla="*/ 478971 h 1393371"/>
              <a:gd name="connsiteX22" fmla="*/ 1059089 w 2829859"/>
              <a:gd name="connsiteY22" fmla="*/ 420914 h 1393371"/>
              <a:gd name="connsiteX23" fmla="*/ 884918 w 2829859"/>
              <a:gd name="connsiteY23" fmla="*/ 304800 h 1393371"/>
              <a:gd name="connsiteX24" fmla="*/ 797832 w 2829859"/>
              <a:gd name="connsiteY24" fmla="*/ 261257 h 1393371"/>
              <a:gd name="connsiteX25" fmla="*/ 434975 w 2829859"/>
              <a:gd name="connsiteY25" fmla="*/ 246743 h 1393371"/>
              <a:gd name="connsiteX26" fmla="*/ 176893 w 2829859"/>
              <a:gd name="connsiteY26" fmla="*/ 383948 h 1393371"/>
              <a:gd name="connsiteX27" fmla="*/ 0 w 2829859"/>
              <a:gd name="connsiteY27" fmla="*/ 297769 h 1393371"/>
              <a:gd name="connsiteX28" fmla="*/ 376918 w 2829859"/>
              <a:gd name="connsiteY28" fmla="*/ 58057 h 1393371"/>
              <a:gd name="connsiteX29" fmla="*/ 522061 w 2829859"/>
              <a:gd name="connsiteY29" fmla="*/ 14514 h 1393371"/>
              <a:gd name="connsiteX30" fmla="*/ 638175 w 2829859"/>
              <a:gd name="connsiteY30" fmla="*/ 0 h 1393371"/>
              <a:gd name="connsiteX31" fmla="*/ 884918 w 2829859"/>
              <a:gd name="connsiteY31" fmla="*/ 14514 h 1393371"/>
              <a:gd name="connsiteX32" fmla="*/ 972004 w 2829859"/>
              <a:gd name="connsiteY32" fmla="*/ 43543 h 1393371"/>
              <a:gd name="connsiteX33" fmla="*/ 1015546 w 2829859"/>
              <a:gd name="connsiteY33" fmla="*/ 58057 h 1393371"/>
              <a:gd name="connsiteX34" fmla="*/ 1088118 w 2829859"/>
              <a:gd name="connsiteY34" fmla="*/ 130628 h 1393371"/>
              <a:gd name="connsiteX35" fmla="*/ 1160689 w 2829859"/>
              <a:gd name="connsiteY35" fmla="*/ 203200 h 1393371"/>
              <a:gd name="connsiteX36" fmla="*/ 1276804 w 2829859"/>
              <a:gd name="connsiteY36" fmla="*/ 275771 h 1393371"/>
              <a:gd name="connsiteX37" fmla="*/ 1320346 w 2829859"/>
              <a:gd name="connsiteY37" fmla="*/ 290286 h 1393371"/>
              <a:gd name="connsiteX38" fmla="*/ 1450975 w 2829859"/>
              <a:gd name="connsiteY38" fmla="*/ 261257 h 1393371"/>
              <a:gd name="connsiteX39" fmla="*/ 1538061 w 2829859"/>
              <a:gd name="connsiteY39" fmla="*/ 203200 h 1393371"/>
              <a:gd name="connsiteX40" fmla="*/ 1581604 w 2829859"/>
              <a:gd name="connsiteY40" fmla="*/ 174171 h 1393371"/>
              <a:gd name="connsiteX41" fmla="*/ 1668689 w 2829859"/>
              <a:gd name="connsiteY41" fmla="*/ 159657 h 1393371"/>
              <a:gd name="connsiteX42" fmla="*/ 1668689 w 2829859"/>
              <a:gd name="connsiteY42" fmla="*/ 159657 h 1393371"/>
              <a:gd name="connsiteX0" fmla="*/ 1750145 w 2904737"/>
              <a:gd name="connsiteY0" fmla="*/ 161042 h 1396117"/>
              <a:gd name="connsiteX1" fmla="*/ 2817624 w 2904737"/>
              <a:gd name="connsiteY1" fmla="*/ 670403 h 1396117"/>
              <a:gd name="connsiteX2" fmla="*/ 2904710 w 2904737"/>
              <a:gd name="connsiteY2" fmla="*/ 772003 h 1396117"/>
              <a:gd name="connsiteX3" fmla="*/ 2875682 w 2904737"/>
              <a:gd name="connsiteY3" fmla="*/ 873603 h 1396117"/>
              <a:gd name="connsiteX4" fmla="*/ 2846653 w 2904737"/>
              <a:gd name="connsiteY4" fmla="*/ 888117 h 1396117"/>
              <a:gd name="connsiteX5" fmla="*/ 1917739 w 2904737"/>
              <a:gd name="connsiteY5" fmla="*/ 1396117 h 1396117"/>
              <a:gd name="connsiteX6" fmla="*/ 1772596 w 2904737"/>
              <a:gd name="connsiteY6" fmla="*/ 1381603 h 1396117"/>
              <a:gd name="connsiteX7" fmla="*/ 1670996 w 2904737"/>
              <a:gd name="connsiteY7" fmla="*/ 1323546 h 1396117"/>
              <a:gd name="connsiteX8" fmla="*/ 1482310 w 2904737"/>
              <a:gd name="connsiteY8" fmla="*/ 1280003 h 1396117"/>
              <a:gd name="connsiteX9" fmla="*/ 1104939 w 2904737"/>
              <a:gd name="connsiteY9" fmla="*/ 1338060 h 1396117"/>
              <a:gd name="connsiteX10" fmla="*/ 1046882 w 2904737"/>
              <a:gd name="connsiteY10" fmla="*/ 1309032 h 1396117"/>
              <a:gd name="connsiteX11" fmla="*/ 959796 w 2904737"/>
              <a:gd name="connsiteY11" fmla="*/ 1018746 h 1396117"/>
              <a:gd name="connsiteX12" fmla="*/ 1104939 w 2904737"/>
              <a:gd name="connsiteY12" fmla="*/ 917146 h 1396117"/>
              <a:gd name="connsiteX13" fmla="*/ 1148482 w 2904737"/>
              <a:gd name="connsiteY13" fmla="*/ 917146 h 1396117"/>
              <a:gd name="connsiteX14" fmla="*/ 1453282 w 2904737"/>
              <a:gd name="connsiteY14" fmla="*/ 888117 h 1396117"/>
              <a:gd name="connsiteX15" fmla="*/ 1569396 w 2904737"/>
              <a:gd name="connsiteY15" fmla="*/ 830060 h 1396117"/>
              <a:gd name="connsiteX16" fmla="*/ 1554882 w 2904737"/>
              <a:gd name="connsiteY16" fmla="*/ 742974 h 1396117"/>
              <a:gd name="connsiteX17" fmla="*/ 1467796 w 2904737"/>
              <a:gd name="connsiteY17" fmla="*/ 713946 h 1396117"/>
              <a:gd name="connsiteX18" fmla="*/ 1308139 w 2904737"/>
              <a:gd name="connsiteY18" fmla="*/ 670403 h 1396117"/>
              <a:gd name="connsiteX19" fmla="*/ 1279110 w 2904737"/>
              <a:gd name="connsiteY19" fmla="*/ 539774 h 1396117"/>
              <a:gd name="connsiteX20" fmla="*/ 1235567 w 2904737"/>
              <a:gd name="connsiteY20" fmla="*/ 525260 h 1396117"/>
              <a:gd name="connsiteX21" fmla="*/ 1221053 w 2904737"/>
              <a:gd name="connsiteY21" fmla="*/ 481717 h 1396117"/>
              <a:gd name="connsiteX22" fmla="*/ 1133967 w 2904737"/>
              <a:gd name="connsiteY22" fmla="*/ 423660 h 1396117"/>
              <a:gd name="connsiteX23" fmla="*/ 959796 w 2904737"/>
              <a:gd name="connsiteY23" fmla="*/ 307546 h 1396117"/>
              <a:gd name="connsiteX24" fmla="*/ 872710 w 2904737"/>
              <a:gd name="connsiteY24" fmla="*/ 264003 h 1396117"/>
              <a:gd name="connsiteX25" fmla="*/ 509853 w 2904737"/>
              <a:gd name="connsiteY25" fmla="*/ 249489 h 1396117"/>
              <a:gd name="connsiteX26" fmla="*/ 251771 w 2904737"/>
              <a:gd name="connsiteY26" fmla="*/ 386694 h 1396117"/>
              <a:gd name="connsiteX27" fmla="*/ 74878 w 2904737"/>
              <a:gd name="connsiteY27" fmla="*/ 300515 h 1396117"/>
              <a:gd name="connsiteX28" fmla="*/ 27934 w 2904737"/>
              <a:gd name="connsiteY28" fmla="*/ 189391 h 1396117"/>
              <a:gd name="connsiteX29" fmla="*/ 596939 w 2904737"/>
              <a:gd name="connsiteY29" fmla="*/ 17260 h 1396117"/>
              <a:gd name="connsiteX30" fmla="*/ 713053 w 2904737"/>
              <a:gd name="connsiteY30" fmla="*/ 2746 h 1396117"/>
              <a:gd name="connsiteX31" fmla="*/ 959796 w 2904737"/>
              <a:gd name="connsiteY31" fmla="*/ 17260 h 1396117"/>
              <a:gd name="connsiteX32" fmla="*/ 1046882 w 2904737"/>
              <a:gd name="connsiteY32" fmla="*/ 46289 h 1396117"/>
              <a:gd name="connsiteX33" fmla="*/ 1090424 w 2904737"/>
              <a:gd name="connsiteY33" fmla="*/ 60803 h 1396117"/>
              <a:gd name="connsiteX34" fmla="*/ 1162996 w 2904737"/>
              <a:gd name="connsiteY34" fmla="*/ 133374 h 1396117"/>
              <a:gd name="connsiteX35" fmla="*/ 1235567 w 2904737"/>
              <a:gd name="connsiteY35" fmla="*/ 205946 h 1396117"/>
              <a:gd name="connsiteX36" fmla="*/ 1351682 w 2904737"/>
              <a:gd name="connsiteY36" fmla="*/ 278517 h 1396117"/>
              <a:gd name="connsiteX37" fmla="*/ 1395224 w 2904737"/>
              <a:gd name="connsiteY37" fmla="*/ 293032 h 1396117"/>
              <a:gd name="connsiteX38" fmla="*/ 1525853 w 2904737"/>
              <a:gd name="connsiteY38" fmla="*/ 264003 h 1396117"/>
              <a:gd name="connsiteX39" fmla="*/ 1612939 w 2904737"/>
              <a:gd name="connsiteY39" fmla="*/ 205946 h 1396117"/>
              <a:gd name="connsiteX40" fmla="*/ 1656482 w 2904737"/>
              <a:gd name="connsiteY40" fmla="*/ 176917 h 1396117"/>
              <a:gd name="connsiteX41" fmla="*/ 1743567 w 2904737"/>
              <a:gd name="connsiteY41" fmla="*/ 162403 h 1396117"/>
              <a:gd name="connsiteX42" fmla="*/ 1743567 w 2904737"/>
              <a:gd name="connsiteY42" fmla="*/ 162403 h 139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04737" h="1396117">
                <a:moveTo>
                  <a:pt x="1750145" y="161042"/>
                </a:moveTo>
                <a:lnTo>
                  <a:pt x="2817624" y="670403"/>
                </a:lnTo>
                <a:cubicBezTo>
                  <a:pt x="2846653" y="704270"/>
                  <a:pt x="2886252" y="731396"/>
                  <a:pt x="2904710" y="772003"/>
                </a:cubicBezTo>
                <a:cubicBezTo>
                  <a:pt x="2905658" y="774089"/>
                  <a:pt x="2881799" y="865447"/>
                  <a:pt x="2875682" y="873603"/>
                </a:cubicBezTo>
                <a:cubicBezTo>
                  <a:pt x="2869191" y="882258"/>
                  <a:pt x="2856329" y="883279"/>
                  <a:pt x="2846653" y="888117"/>
                </a:cubicBezTo>
                <a:lnTo>
                  <a:pt x="1917739" y="1396117"/>
                </a:lnTo>
                <a:cubicBezTo>
                  <a:pt x="1782302" y="1381069"/>
                  <a:pt x="1830921" y="1381603"/>
                  <a:pt x="1772596" y="1381603"/>
                </a:cubicBezTo>
                <a:lnTo>
                  <a:pt x="1670996" y="1323546"/>
                </a:lnTo>
                <a:cubicBezTo>
                  <a:pt x="1532232" y="1271509"/>
                  <a:pt x="1596219" y="1280003"/>
                  <a:pt x="1482310" y="1280003"/>
                </a:cubicBezTo>
                <a:lnTo>
                  <a:pt x="1104939" y="1338060"/>
                </a:lnTo>
                <a:lnTo>
                  <a:pt x="1046882" y="1309032"/>
                </a:lnTo>
                <a:lnTo>
                  <a:pt x="959796" y="1018746"/>
                </a:lnTo>
                <a:cubicBezTo>
                  <a:pt x="1012592" y="973492"/>
                  <a:pt x="1039804" y="928002"/>
                  <a:pt x="1104939" y="917146"/>
                </a:cubicBezTo>
                <a:cubicBezTo>
                  <a:pt x="1119256" y="914760"/>
                  <a:pt x="1133968" y="917146"/>
                  <a:pt x="1148482" y="917146"/>
                </a:cubicBezTo>
                <a:lnTo>
                  <a:pt x="1453282" y="888117"/>
                </a:lnTo>
                <a:cubicBezTo>
                  <a:pt x="1491987" y="868765"/>
                  <a:pt x="1544581" y="865511"/>
                  <a:pt x="1569396" y="830060"/>
                </a:cubicBezTo>
                <a:cubicBezTo>
                  <a:pt x="1586272" y="805951"/>
                  <a:pt x="1574261" y="765122"/>
                  <a:pt x="1554882" y="742974"/>
                </a:cubicBezTo>
                <a:cubicBezTo>
                  <a:pt x="1534733" y="719946"/>
                  <a:pt x="1467796" y="713946"/>
                  <a:pt x="1467796" y="713946"/>
                </a:cubicBezTo>
                <a:lnTo>
                  <a:pt x="1308139" y="670403"/>
                </a:lnTo>
                <a:cubicBezTo>
                  <a:pt x="1298463" y="626860"/>
                  <a:pt x="1299058" y="579670"/>
                  <a:pt x="1279110" y="539774"/>
                </a:cubicBezTo>
                <a:cubicBezTo>
                  <a:pt x="1272268" y="526090"/>
                  <a:pt x="1246385" y="536078"/>
                  <a:pt x="1235567" y="525260"/>
                </a:cubicBezTo>
                <a:cubicBezTo>
                  <a:pt x="1224749" y="514442"/>
                  <a:pt x="1231871" y="492535"/>
                  <a:pt x="1221053" y="481717"/>
                </a:cubicBezTo>
                <a:cubicBezTo>
                  <a:pt x="1196383" y="457047"/>
                  <a:pt x="1162996" y="443012"/>
                  <a:pt x="1133967" y="423660"/>
                </a:cubicBezTo>
                <a:lnTo>
                  <a:pt x="959796" y="307546"/>
                </a:lnTo>
                <a:cubicBezTo>
                  <a:pt x="933668" y="290128"/>
                  <a:pt x="906363" y="266407"/>
                  <a:pt x="872710" y="264003"/>
                </a:cubicBezTo>
                <a:cubicBezTo>
                  <a:pt x="751969" y="255379"/>
                  <a:pt x="630805" y="254327"/>
                  <a:pt x="509853" y="249489"/>
                </a:cubicBezTo>
                <a:cubicBezTo>
                  <a:pt x="414849" y="217820"/>
                  <a:pt x="324267" y="378190"/>
                  <a:pt x="251771" y="386694"/>
                </a:cubicBezTo>
                <a:cubicBezTo>
                  <a:pt x="179275" y="395198"/>
                  <a:pt x="89392" y="310191"/>
                  <a:pt x="74878" y="300515"/>
                </a:cubicBezTo>
                <a:cubicBezTo>
                  <a:pt x="85982" y="256099"/>
                  <a:pt x="-59076" y="236600"/>
                  <a:pt x="27934" y="189391"/>
                </a:cubicBezTo>
                <a:cubicBezTo>
                  <a:pt x="114944" y="142182"/>
                  <a:pt x="482753" y="48367"/>
                  <a:pt x="596939" y="17260"/>
                </a:cubicBezTo>
                <a:cubicBezTo>
                  <a:pt x="711125" y="-13847"/>
                  <a:pt x="674348" y="7584"/>
                  <a:pt x="713053" y="2746"/>
                </a:cubicBezTo>
                <a:cubicBezTo>
                  <a:pt x="795301" y="7584"/>
                  <a:pt x="878098" y="6604"/>
                  <a:pt x="959796" y="17260"/>
                </a:cubicBezTo>
                <a:cubicBezTo>
                  <a:pt x="990138" y="21218"/>
                  <a:pt x="1017853" y="36613"/>
                  <a:pt x="1046882" y="46289"/>
                </a:cubicBezTo>
                <a:lnTo>
                  <a:pt x="1090424" y="60803"/>
                </a:lnTo>
                <a:cubicBezTo>
                  <a:pt x="1167838" y="176922"/>
                  <a:pt x="1066230" y="36608"/>
                  <a:pt x="1162996" y="133374"/>
                </a:cubicBezTo>
                <a:cubicBezTo>
                  <a:pt x="1259762" y="230140"/>
                  <a:pt x="1119448" y="128532"/>
                  <a:pt x="1235567" y="205946"/>
                </a:cubicBezTo>
                <a:cubicBezTo>
                  <a:pt x="1281570" y="274949"/>
                  <a:pt x="1248046" y="243971"/>
                  <a:pt x="1351682" y="278517"/>
                </a:cubicBezTo>
                <a:lnTo>
                  <a:pt x="1395224" y="293032"/>
                </a:lnTo>
                <a:cubicBezTo>
                  <a:pt x="1418849" y="289094"/>
                  <a:pt x="1495228" y="281017"/>
                  <a:pt x="1525853" y="264003"/>
                </a:cubicBezTo>
                <a:cubicBezTo>
                  <a:pt x="1556351" y="247060"/>
                  <a:pt x="1583910" y="225298"/>
                  <a:pt x="1612939" y="205946"/>
                </a:cubicBezTo>
                <a:cubicBezTo>
                  <a:pt x="1627453" y="196270"/>
                  <a:pt x="1639559" y="181148"/>
                  <a:pt x="1656482" y="176917"/>
                </a:cubicBezTo>
                <a:cubicBezTo>
                  <a:pt x="1723926" y="160056"/>
                  <a:pt x="1694591" y="162403"/>
                  <a:pt x="1743567" y="162403"/>
                </a:cubicBezTo>
                <a:lnTo>
                  <a:pt x="1743567" y="162403"/>
                </a:lnTo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4495800" y="2996631"/>
            <a:ext cx="1893781" cy="1143569"/>
          </a:xfrm>
          <a:custGeom>
            <a:avLst/>
            <a:gdLst>
              <a:gd name="connsiteX0" fmla="*/ 0 w 1893781"/>
              <a:gd name="connsiteY0" fmla="*/ 508569 h 1143569"/>
              <a:gd name="connsiteX1" fmla="*/ 419100 w 1893781"/>
              <a:gd name="connsiteY1" fmla="*/ 813369 h 1143569"/>
              <a:gd name="connsiteX2" fmla="*/ 622300 w 1893781"/>
              <a:gd name="connsiteY2" fmla="*/ 686369 h 1143569"/>
              <a:gd name="connsiteX3" fmla="*/ 1308100 w 1893781"/>
              <a:gd name="connsiteY3" fmla="*/ 1143569 h 1143569"/>
              <a:gd name="connsiteX4" fmla="*/ 1828800 w 1893781"/>
              <a:gd name="connsiteY4" fmla="*/ 762569 h 1143569"/>
              <a:gd name="connsiteX5" fmla="*/ 1892300 w 1893781"/>
              <a:gd name="connsiteY5" fmla="*/ 673669 h 1143569"/>
              <a:gd name="connsiteX6" fmla="*/ 1879600 w 1893781"/>
              <a:gd name="connsiteY6" fmla="*/ 622869 h 1143569"/>
              <a:gd name="connsiteX7" fmla="*/ 1828800 w 1893781"/>
              <a:gd name="connsiteY7" fmla="*/ 508569 h 1143569"/>
              <a:gd name="connsiteX8" fmla="*/ 1752600 w 1893781"/>
              <a:gd name="connsiteY8" fmla="*/ 483169 h 1143569"/>
              <a:gd name="connsiteX9" fmla="*/ 1689100 w 1893781"/>
              <a:gd name="connsiteY9" fmla="*/ 445069 h 1143569"/>
              <a:gd name="connsiteX10" fmla="*/ 1003300 w 1893781"/>
              <a:gd name="connsiteY10" fmla="*/ 25969 h 1143569"/>
              <a:gd name="connsiteX11" fmla="*/ 774700 w 1893781"/>
              <a:gd name="connsiteY11" fmla="*/ 13269 h 1143569"/>
              <a:gd name="connsiteX12" fmla="*/ 736600 w 1893781"/>
              <a:gd name="connsiteY12" fmla="*/ 25969 h 1143569"/>
              <a:gd name="connsiteX13" fmla="*/ 660400 w 1893781"/>
              <a:gd name="connsiteY13" fmla="*/ 76769 h 1143569"/>
              <a:gd name="connsiteX14" fmla="*/ 0 w 1893781"/>
              <a:gd name="connsiteY14" fmla="*/ 508569 h 11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3781" h="1143569">
                <a:moveTo>
                  <a:pt x="0" y="508569"/>
                </a:moveTo>
                <a:lnTo>
                  <a:pt x="419100" y="813369"/>
                </a:lnTo>
                <a:lnTo>
                  <a:pt x="622300" y="686369"/>
                </a:lnTo>
                <a:lnTo>
                  <a:pt x="1308100" y="1143569"/>
                </a:lnTo>
                <a:lnTo>
                  <a:pt x="1828800" y="762569"/>
                </a:lnTo>
                <a:cubicBezTo>
                  <a:pt x="1849967" y="732936"/>
                  <a:pt x="1879855" y="707893"/>
                  <a:pt x="1892300" y="673669"/>
                </a:cubicBezTo>
                <a:cubicBezTo>
                  <a:pt x="1898265" y="657265"/>
                  <a:pt x="1884616" y="639587"/>
                  <a:pt x="1879600" y="622869"/>
                </a:cubicBezTo>
                <a:cubicBezTo>
                  <a:pt x="1875905" y="610551"/>
                  <a:pt x="1853926" y="524273"/>
                  <a:pt x="1828800" y="508569"/>
                </a:cubicBezTo>
                <a:cubicBezTo>
                  <a:pt x="1806096" y="494379"/>
                  <a:pt x="1774877" y="498021"/>
                  <a:pt x="1752600" y="483169"/>
                </a:cubicBezTo>
                <a:cubicBezTo>
                  <a:pt x="1706624" y="452518"/>
                  <a:pt x="1728152" y="464595"/>
                  <a:pt x="1689100" y="445069"/>
                </a:cubicBezTo>
                <a:lnTo>
                  <a:pt x="1003300" y="25969"/>
                </a:lnTo>
                <a:cubicBezTo>
                  <a:pt x="873845" y="-2799"/>
                  <a:pt x="905921" y="-8601"/>
                  <a:pt x="774700" y="13269"/>
                </a:cubicBezTo>
                <a:cubicBezTo>
                  <a:pt x="761495" y="15470"/>
                  <a:pt x="748302" y="19468"/>
                  <a:pt x="736600" y="25969"/>
                </a:cubicBezTo>
                <a:cubicBezTo>
                  <a:pt x="709915" y="40794"/>
                  <a:pt x="660400" y="76769"/>
                  <a:pt x="660400" y="76769"/>
                </a:cubicBezTo>
                <a:lnTo>
                  <a:pt x="0" y="508569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442690" y="4194485"/>
            <a:ext cx="1086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Proposed </a:t>
            </a:r>
            <a:r>
              <a:rPr lang="en-GB" b="1" dirty="0" err="1" smtClean="0"/>
              <a:t>Lingfield</a:t>
            </a:r>
            <a:r>
              <a:rPr lang="en-GB" b="1" dirty="0" smtClean="0"/>
              <a:t> Point</a:t>
            </a:r>
            <a:endParaRPr lang="en-GB" b="1" dirty="0"/>
          </a:p>
        </p:txBody>
      </p:sp>
      <p:sp>
        <p:nvSpPr>
          <p:cNvPr id="4" name="Freeform 3"/>
          <p:cNvSpPr/>
          <p:nvPr/>
        </p:nvSpPr>
        <p:spPr>
          <a:xfrm>
            <a:off x="2882900" y="4038600"/>
            <a:ext cx="1016000" cy="901700"/>
          </a:xfrm>
          <a:custGeom>
            <a:avLst/>
            <a:gdLst>
              <a:gd name="connsiteX0" fmla="*/ 393700 w 1016000"/>
              <a:gd name="connsiteY0" fmla="*/ 0 h 901700"/>
              <a:gd name="connsiteX1" fmla="*/ 1016000 w 1016000"/>
              <a:gd name="connsiteY1" fmla="*/ 482600 h 901700"/>
              <a:gd name="connsiteX2" fmla="*/ 889000 w 1016000"/>
              <a:gd name="connsiteY2" fmla="*/ 558800 h 901700"/>
              <a:gd name="connsiteX3" fmla="*/ 774700 w 1016000"/>
              <a:gd name="connsiteY3" fmla="*/ 685800 h 901700"/>
              <a:gd name="connsiteX4" fmla="*/ 736600 w 1016000"/>
              <a:gd name="connsiteY4" fmla="*/ 812800 h 901700"/>
              <a:gd name="connsiteX5" fmla="*/ 647700 w 1016000"/>
              <a:gd name="connsiteY5" fmla="*/ 876300 h 901700"/>
              <a:gd name="connsiteX6" fmla="*/ 596900 w 1016000"/>
              <a:gd name="connsiteY6" fmla="*/ 889000 h 901700"/>
              <a:gd name="connsiteX7" fmla="*/ 558800 w 1016000"/>
              <a:gd name="connsiteY7" fmla="*/ 901700 h 901700"/>
              <a:gd name="connsiteX8" fmla="*/ 292100 w 1016000"/>
              <a:gd name="connsiteY8" fmla="*/ 889000 h 901700"/>
              <a:gd name="connsiteX9" fmla="*/ 177800 w 1016000"/>
              <a:gd name="connsiteY9" fmla="*/ 825500 h 901700"/>
              <a:gd name="connsiteX10" fmla="*/ 101600 w 1016000"/>
              <a:gd name="connsiteY10" fmla="*/ 787400 h 901700"/>
              <a:gd name="connsiteX11" fmla="*/ 38100 w 1016000"/>
              <a:gd name="connsiteY11" fmla="*/ 673100 h 901700"/>
              <a:gd name="connsiteX12" fmla="*/ 12700 w 1016000"/>
              <a:gd name="connsiteY12" fmla="*/ 635000 h 901700"/>
              <a:gd name="connsiteX13" fmla="*/ 0 w 1016000"/>
              <a:gd name="connsiteY13" fmla="*/ 596900 h 901700"/>
              <a:gd name="connsiteX14" fmla="*/ 25400 w 1016000"/>
              <a:gd name="connsiteY14" fmla="*/ 520700 h 901700"/>
              <a:gd name="connsiteX15" fmla="*/ 38100 w 1016000"/>
              <a:gd name="connsiteY15" fmla="*/ 482600 h 901700"/>
              <a:gd name="connsiteX16" fmla="*/ 50800 w 1016000"/>
              <a:gd name="connsiteY16" fmla="*/ 292100 h 901700"/>
              <a:gd name="connsiteX17" fmla="*/ 63500 w 1016000"/>
              <a:gd name="connsiteY17" fmla="*/ 254000 h 901700"/>
              <a:gd name="connsiteX18" fmla="*/ 101600 w 1016000"/>
              <a:gd name="connsiteY18" fmla="*/ 241300 h 901700"/>
              <a:gd name="connsiteX19" fmla="*/ 139700 w 1016000"/>
              <a:gd name="connsiteY19" fmla="*/ 177800 h 901700"/>
              <a:gd name="connsiteX20" fmla="*/ 393700 w 1016000"/>
              <a:gd name="connsiteY20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6000" h="901700">
                <a:moveTo>
                  <a:pt x="393700" y="0"/>
                </a:moveTo>
                <a:lnTo>
                  <a:pt x="1016000" y="482600"/>
                </a:lnTo>
                <a:lnTo>
                  <a:pt x="889000" y="558800"/>
                </a:lnTo>
                <a:lnTo>
                  <a:pt x="774700" y="685800"/>
                </a:lnTo>
                <a:lnTo>
                  <a:pt x="736600" y="812800"/>
                </a:lnTo>
                <a:cubicBezTo>
                  <a:pt x="706967" y="833967"/>
                  <a:pt x="679670" y="858862"/>
                  <a:pt x="647700" y="876300"/>
                </a:cubicBezTo>
                <a:cubicBezTo>
                  <a:pt x="632377" y="884658"/>
                  <a:pt x="613683" y="884205"/>
                  <a:pt x="596900" y="889000"/>
                </a:cubicBezTo>
                <a:cubicBezTo>
                  <a:pt x="584028" y="892678"/>
                  <a:pt x="571500" y="897467"/>
                  <a:pt x="558800" y="901700"/>
                </a:cubicBezTo>
                <a:cubicBezTo>
                  <a:pt x="469900" y="897467"/>
                  <a:pt x="380793" y="896391"/>
                  <a:pt x="292100" y="889000"/>
                </a:cubicBezTo>
                <a:cubicBezTo>
                  <a:pt x="253780" y="885807"/>
                  <a:pt x="199601" y="840034"/>
                  <a:pt x="177800" y="825500"/>
                </a:cubicBezTo>
                <a:cubicBezTo>
                  <a:pt x="128561" y="792674"/>
                  <a:pt x="154180" y="804927"/>
                  <a:pt x="101600" y="787400"/>
                </a:cubicBezTo>
                <a:cubicBezTo>
                  <a:pt x="79247" y="720340"/>
                  <a:pt x="96326" y="760439"/>
                  <a:pt x="38100" y="673100"/>
                </a:cubicBezTo>
                <a:cubicBezTo>
                  <a:pt x="29633" y="660400"/>
                  <a:pt x="17527" y="649480"/>
                  <a:pt x="12700" y="635000"/>
                </a:cubicBezTo>
                <a:lnTo>
                  <a:pt x="0" y="596900"/>
                </a:lnTo>
                <a:lnTo>
                  <a:pt x="25400" y="520700"/>
                </a:lnTo>
                <a:lnTo>
                  <a:pt x="38100" y="482600"/>
                </a:lnTo>
                <a:cubicBezTo>
                  <a:pt x="42333" y="419100"/>
                  <a:pt x="43772" y="355352"/>
                  <a:pt x="50800" y="292100"/>
                </a:cubicBezTo>
                <a:cubicBezTo>
                  <a:pt x="52278" y="278795"/>
                  <a:pt x="54034" y="263466"/>
                  <a:pt x="63500" y="254000"/>
                </a:cubicBezTo>
                <a:cubicBezTo>
                  <a:pt x="72966" y="244534"/>
                  <a:pt x="88900" y="245533"/>
                  <a:pt x="101600" y="241300"/>
                </a:cubicBezTo>
                <a:cubicBezTo>
                  <a:pt x="118086" y="191841"/>
                  <a:pt x="104834" y="212666"/>
                  <a:pt x="139700" y="177800"/>
                </a:cubicBezTo>
                <a:lnTo>
                  <a:pt x="39370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181100" y="3708400"/>
            <a:ext cx="1092200" cy="660400"/>
          </a:xfrm>
          <a:custGeom>
            <a:avLst/>
            <a:gdLst>
              <a:gd name="connsiteX0" fmla="*/ 749300 w 1092200"/>
              <a:gd name="connsiteY0" fmla="*/ 0 h 660400"/>
              <a:gd name="connsiteX1" fmla="*/ 1092200 w 1092200"/>
              <a:gd name="connsiteY1" fmla="*/ 177800 h 660400"/>
              <a:gd name="connsiteX2" fmla="*/ 546100 w 1092200"/>
              <a:gd name="connsiteY2" fmla="*/ 635000 h 660400"/>
              <a:gd name="connsiteX3" fmla="*/ 431800 w 1092200"/>
              <a:gd name="connsiteY3" fmla="*/ 647700 h 660400"/>
              <a:gd name="connsiteX4" fmla="*/ 355600 w 1092200"/>
              <a:gd name="connsiteY4" fmla="*/ 660400 h 660400"/>
              <a:gd name="connsiteX5" fmla="*/ 114300 w 1092200"/>
              <a:gd name="connsiteY5" fmla="*/ 647700 h 660400"/>
              <a:gd name="connsiteX6" fmla="*/ 0 w 1092200"/>
              <a:gd name="connsiteY6" fmla="*/ 584200 h 660400"/>
              <a:gd name="connsiteX7" fmla="*/ 0 w 1092200"/>
              <a:gd name="connsiteY7" fmla="*/ 571500 h 660400"/>
              <a:gd name="connsiteX8" fmla="*/ 749300 w 1092200"/>
              <a:gd name="connsiteY8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00" h="660400">
                <a:moveTo>
                  <a:pt x="749300" y="0"/>
                </a:moveTo>
                <a:lnTo>
                  <a:pt x="1092200" y="177800"/>
                </a:lnTo>
                <a:lnTo>
                  <a:pt x="546100" y="635000"/>
                </a:lnTo>
                <a:cubicBezTo>
                  <a:pt x="508000" y="639233"/>
                  <a:pt x="469798" y="642634"/>
                  <a:pt x="431800" y="647700"/>
                </a:cubicBezTo>
                <a:cubicBezTo>
                  <a:pt x="406276" y="651103"/>
                  <a:pt x="381350" y="660400"/>
                  <a:pt x="355600" y="660400"/>
                </a:cubicBezTo>
                <a:cubicBezTo>
                  <a:pt x="275055" y="660400"/>
                  <a:pt x="194733" y="651933"/>
                  <a:pt x="114300" y="647700"/>
                </a:cubicBezTo>
                <a:cubicBezTo>
                  <a:pt x="85540" y="638113"/>
                  <a:pt x="0" y="613313"/>
                  <a:pt x="0" y="584200"/>
                </a:cubicBezTo>
                <a:lnTo>
                  <a:pt x="0" y="571500"/>
                </a:lnTo>
                <a:lnTo>
                  <a:pt x="74930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864">
            <a:off x="361028" y="390175"/>
            <a:ext cx="891505" cy="8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" grpId="0" animBg="1"/>
      <p:bldP spid="3" grpId="0" animBg="1"/>
      <p:bldP spid="13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09" b="86047" l="2732" r="88124">
                        <a14:foregroundMark x1="2850" y1="27674" x2="2850" y2="27674"/>
                        <a14:foregroundMark x1="41211" y1="7209" x2="41211" y2="7209"/>
                        <a14:foregroundMark x1="21734" y1="32558" x2="21734" y2="32558"/>
                        <a14:foregroundMark x1="79335" y1="46047" x2="79335" y2="46047"/>
                        <a14:foregroundMark x1="82898" y1="62558" x2="82898" y2="62558"/>
                        <a14:foregroundMark x1="80641" y1="79535" x2="80641" y2="79535"/>
                        <a14:foregroundMark x1="65914" y1="80000" x2="65914" y2="80000"/>
                        <a14:foregroundMark x1="42162" y1="80465" x2="42162" y2="80465"/>
                        <a14:foregroundMark x1="26010" y1="84186" x2="26010" y2="84186"/>
                        <a14:foregroundMark x1="12233" y1="81628" x2="12233" y2="81628"/>
                        <a14:foregroundMark x1="9739" y1="65349" x2="9739" y2="65349"/>
                        <a14:foregroundMark x1="39430" y1="77209" x2="39430" y2="77209"/>
                        <a14:foregroundMark x1="41805" y1="81163" x2="41805" y2="81163"/>
                        <a14:foregroundMark x1="77197" y1="26744" x2="77197" y2="26744"/>
                        <a14:foregroundMark x1="79691" y1="32558" x2="79691" y2="32558"/>
                        <a14:foregroundMark x1="80523" y1="39535" x2="80523" y2="39535"/>
                        <a14:foregroundMark x1="81116" y1="46512" x2="81116" y2="46512"/>
                        <a14:foregroundMark x1="84086" y1="52326" x2="84086" y2="52326"/>
                        <a14:foregroundMark x1="85986" y1="43488" x2="85986" y2="43488"/>
                        <a14:foregroundMark x1="80641" y1="65349" x2="80641" y2="65349"/>
                        <a14:foregroundMark x1="83848" y1="71860" x2="83848" y2="71860"/>
                        <a14:foregroundMark x1="86936" y1="68837" x2="86936" y2="68837"/>
                        <a14:foregroundMark x1="86580" y1="80698" x2="86580" y2="80698"/>
                        <a14:foregroundMark x1="85986" y1="74884" x2="85986" y2="74884"/>
                        <a14:foregroundMark x1="83017" y1="79535" x2="83017" y2="79535"/>
                        <a14:foregroundMark x1="84798" y1="84186" x2="84798" y2="84186"/>
                        <a14:foregroundMark x1="76366" y1="83953" x2="76366" y2="83953"/>
                        <a14:foregroundMark x1="64727" y1="84651" x2="64727" y2="84651"/>
                        <a14:foregroundMark x1="69121" y1="83488" x2="69121" y2="83488"/>
                        <a14:foregroundMark x1="57245" y1="79535" x2="57245" y2="79535"/>
                        <a14:foregroundMark x1="50831" y1="78140" x2="50831" y2="78140"/>
                        <a14:foregroundMark x1="49406" y1="66047" x2="49406" y2="66047"/>
                        <a14:foregroundMark x1="50356" y1="74884" x2="50356" y2="74884"/>
                        <a14:foregroundMark x1="35273" y1="82326" x2="35273" y2="82326"/>
                        <a14:foregroundMark x1="28979" y1="81628" x2="28979" y2="81628"/>
                        <a14:foregroundMark x1="23278" y1="81860" x2="23278" y2="81860"/>
                        <a14:foregroundMark x1="17696" y1="81860" x2="17696" y2="81860"/>
                        <a14:foregroundMark x1="9501" y1="83488" x2="9501" y2="83488"/>
                        <a14:foregroundMark x1="52613" y1="70465" x2="52613" y2="70465"/>
                        <a14:foregroundMark x1="17221" y1="48837" x2="17221" y2="48837"/>
                        <a14:foregroundMark x1="15558" y1="44186" x2="15558" y2="44186"/>
                        <a14:backgroundMark x1="1306" y1="36047" x2="1306" y2="36047"/>
                        <a14:backgroundMark x1="713" y1="63953" x2="713" y2="63953"/>
                        <a14:backgroundMark x1="3800" y1="37674" x2="3800" y2="37674"/>
                        <a14:backgroundMark x1="3800" y1="45814" x2="3800" y2="45814"/>
                        <a14:backgroundMark x1="3800" y1="56047" x2="3800" y2="56047"/>
                        <a14:backgroundMark x1="3444" y1="65116" x2="3444" y2="65116"/>
                        <a14:backgroundMark x1="1306" y1="52791" x2="1306" y2="5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6" t="3189" r="9538" b="4213"/>
          <a:stretch/>
        </p:blipFill>
        <p:spPr bwMode="auto">
          <a:xfrm>
            <a:off x="190216" y="1205404"/>
            <a:ext cx="7442842" cy="40709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165304"/>
            <a:ext cx="842486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495800" y="2996631"/>
            <a:ext cx="1893781" cy="1143569"/>
          </a:xfrm>
          <a:custGeom>
            <a:avLst/>
            <a:gdLst>
              <a:gd name="connsiteX0" fmla="*/ 0 w 1893781"/>
              <a:gd name="connsiteY0" fmla="*/ 508569 h 1143569"/>
              <a:gd name="connsiteX1" fmla="*/ 419100 w 1893781"/>
              <a:gd name="connsiteY1" fmla="*/ 813369 h 1143569"/>
              <a:gd name="connsiteX2" fmla="*/ 622300 w 1893781"/>
              <a:gd name="connsiteY2" fmla="*/ 686369 h 1143569"/>
              <a:gd name="connsiteX3" fmla="*/ 1308100 w 1893781"/>
              <a:gd name="connsiteY3" fmla="*/ 1143569 h 1143569"/>
              <a:gd name="connsiteX4" fmla="*/ 1828800 w 1893781"/>
              <a:gd name="connsiteY4" fmla="*/ 762569 h 1143569"/>
              <a:gd name="connsiteX5" fmla="*/ 1892300 w 1893781"/>
              <a:gd name="connsiteY5" fmla="*/ 673669 h 1143569"/>
              <a:gd name="connsiteX6" fmla="*/ 1879600 w 1893781"/>
              <a:gd name="connsiteY6" fmla="*/ 622869 h 1143569"/>
              <a:gd name="connsiteX7" fmla="*/ 1828800 w 1893781"/>
              <a:gd name="connsiteY7" fmla="*/ 508569 h 1143569"/>
              <a:gd name="connsiteX8" fmla="*/ 1752600 w 1893781"/>
              <a:gd name="connsiteY8" fmla="*/ 483169 h 1143569"/>
              <a:gd name="connsiteX9" fmla="*/ 1689100 w 1893781"/>
              <a:gd name="connsiteY9" fmla="*/ 445069 h 1143569"/>
              <a:gd name="connsiteX10" fmla="*/ 1003300 w 1893781"/>
              <a:gd name="connsiteY10" fmla="*/ 25969 h 1143569"/>
              <a:gd name="connsiteX11" fmla="*/ 774700 w 1893781"/>
              <a:gd name="connsiteY11" fmla="*/ 13269 h 1143569"/>
              <a:gd name="connsiteX12" fmla="*/ 736600 w 1893781"/>
              <a:gd name="connsiteY12" fmla="*/ 25969 h 1143569"/>
              <a:gd name="connsiteX13" fmla="*/ 660400 w 1893781"/>
              <a:gd name="connsiteY13" fmla="*/ 76769 h 1143569"/>
              <a:gd name="connsiteX14" fmla="*/ 0 w 1893781"/>
              <a:gd name="connsiteY14" fmla="*/ 508569 h 11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3781" h="1143569">
                <a:moveTo>
                  <a:pt x="0" y="508569"/>
                </a:moveTo>
                <a:lnTo>
                  <a:pt x="419100" y="813369"/>
                </a:lnTo>
                <a:lnTo>
                  <a:pt x="622300" y="686369"/>
                </a:lnTo>
                <a:lnTo>
                  <a:pt x="1308100" y="1143569"/>
                </a:lnTo>
                <a:lnTo>
                  <a:pt x="1828800" y="762569"/>
                </a:lnTo>
                <a:cubicBezTo>
                  <a:pt x="1849967" y="732936"/>
                  <a:pt x="1879855" y="707893"/>
                  <a:pt x="1892300" y="673669"/>
                </a:cubicBezTo>
                <a:cubicBezTo>
                  <a:pt x="1898265" y="657265"/>
                  <a:pt x="1884616" y="639587"/>
                  <a:pt x="1879600" y="622869"/>
                </a:cubicBezTo>
                <a:cubicBezTo>
                  <a:pt x="1875905" y="610551"/>
                  <a:pt x="1853926" y="524273"/>
                  <a:pt x="1828800" y="508569"/>
                </a:cubicBezTo>
                <a:cubicBezTo>
                  <a:pt x="1806096" y="494379"/>
                  <a:pt x="1774877" y="498021"/>
                  <a:pt x="1752600" y="483169"/>
                </a:cubicBezTo>
                <a:cubicBezTo>
                  <a:pt x="1706624" y="452518"/>
                  <a:pt x="1728152" y="464595"/>
                  <a:pt x="1689100" y="445069"/>
                </a:cubicBezTo>
                <a:lnTo>
                  <a:pt x="1003300" y="25969"/>
                </a:lnTo>
                <a:cubicBezTo>
                  <a:pt x="873845" y="-2799"/>
                  <a:pt x="905921" y="-8601"/>
                  <a:pt x="774700" y="13269"/>
                </a:cubicBezTo>
                <a:cubicBezTo>
                  <a:pt x="761495" y="15470"/>
                  <a:pt x="748302" y="19468"/>
                  <a:pt x="736600" y="25969"/>
                </a:cubicBezTo>
                <a:cubicBezTo>
                  <a:pt x="709915" y="40794"/>
                  <a:pt x="660400" y="76769"/>
                  <a:pt x="660400" y="76769"/>
                </a:cubicBezTo>
                <a:lnTo>
                  <a:pt x="0" y="508569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882900" y="4038600"/>
            <a:ext cx="1016000" cy="901700"/>
          </a:xfrm>
          <a:custGeom>
            <a:avLst/>
            <a:gdLst>
              <a:gd name="connsiteX0" fmla="*/ 393700 w 1016000"/>
              <a:gd name="connsiteY0" fmla="*/ 0 h 901700"/>
              <a:gd name="connsiteX1" fmla="*/ 1016000 w 1016000"/>
              <a:gd name="connsiteY1" fmla="*/ 482600 h 901700"/>
              <a:gd name="connsiteX2" fmla="*/ 889000 w 1016000"/>
              <a:gd name="connsiteY2" fmla="*/ 558800 h 901700"/>
              <a:gd name="connsiteX3" fmla="*/ 774700 w 1016000"/>
              <a:gd name="connsiteY3" fmla="*/ 685800 h 901700"/>
              <a:gd name="connsiteX4" fmla="*/ 736600 w 1016000"/>
              <a:gd name="connsiteY4" fmla="*/ 812800 h 901700"/>
              <a:gd name="connsiteX5" fmla="*/ 647700 w 1016000"/>
              <a:gd name="connsiteY5" fmla="*/ 876300 h 901700"/>
              <a:gd name="connsiteX6" fmla="*/ 596900 w 1016000"/>
              <a:gd name="connsiteY6" fmla="*/ 889000 h 901700"/>
              <a:gd name="connsiteX7" fmla="*/ 558800 w 1016000"/>
              <a:gd name="connsiteY7" fmla="*/ 901700 h 901700"/>
              <a:gd name="connsiteX8" fmla="*/ 292100 w 1016000"/>
              <a:gd name="connsiteY8" fmla="*/ 889000 h 901700"/>
              <a:gd name="connsiteX9" fmla="*/ 177800 w 1016000"/>
              <a:gd name="connsiteY9" fmla="*/ 825500 h 901700"/>
              <a:gd name="connsiteX10" fmla="*/ 101600 w 1016000"/>
              <a:gd name="connsiteY10" fmla="*/ 787400 h 901700"/>
              <a:gd name="connsiteX11" fmla="*/ 38100 w 1016000"/>
              <a:gd name="connsiteY11" fmla="*/ 673100 h 901700"/>
              <a:gd name="connsiteX12" fmla="*/ 12700 w 1016000"/>
              <a:gd name="connsiteY12" fmla="*/ 635000 h 901700"/>
              <a:gd name="connsiteX13" fmla="*/ 0 w 1016000"/>
              <a:gd name="connsiteY13" fmla="*/ 596900 h 901700"/>
              <a:gd name="connsiteX14" fmla="*/ 25400 w 1016000"/>
              <a:gd name="connsiteY14" fmla="*/ 520700 h 901700"/>
              <a:gd name="connsiteX15" fmla="*/ 38100 w 1016000"/>
              <a:gd name="connsiteY15" fmla="*/ 482600 h 901700"/>
              <a:gd name="connsiteX16" fmla="*/ 50800 w 1016000"/>
              <a:gd name="connsiteY16" fmla="*/ 292100 h 901700"/>
              <a:gd name="connsiteX17" fmla="*/ 63500 w 1016000"/>
              <a:gd name="connsiteY17" fmla="*/ 254000 h 901700"/>
              <a:gd name="connsiteX18" fmla="*/ 101600 w 1016000"/>
              <a:gd name="connsiteY18" fmla="*/ 241300 h 901700"/>
              <a:gd name="connsiteX19" fmla="*/ 139700 w 1016000"/>
              <a:gd name="connsiteY19" fmla="*/ 177800 h 901700"/>
              <a:gd name="connsiteX20" fmla="*/ 393700 w 1016000"/>
              <a:gd name="connsiteY20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6000" h="901700">
                <a:moveTo>
                  <a:pt x="393700" y="0"/>
                </a:moveTo>
                <a:lnTo>
                  <a:pt x="1016000" y="482600"/>
                </a:lnTo>
                <a:lnTo>
                  <a:pt x="889000" y="558800"/>
                </a:lnTo>
                <a:lnTo>
                  <a:pt x="774700" y="685800"/>
                </a:lnTo>
                <a:lnTo>
                  <a:pt x="736600" y="812800"/>
                </a:lnTo>
                <a:cubicBezTo>
                  <a:pt x="706967" y="833967"/>
                  <a:pt x="679670" y="858862"/>
                  <a:pt x="647700" y="876300"/>
                </a:cubicBezTo>
                <a:cubicBezTo>
                  <a:pt x="632377" y="884658"/>
                  <a:pt x="613683" y="884205"/>
                  <a:pt x="596900" y="889000"/>
                </a:cubicBezTo>
                <a:cubicBezTo>
                  <a:pt x="584028" y="892678"/>
                  <a:pt x="571500" y="897467"/>
                  <a:pt x="558800" y="901700"/>
                </a:cubicBezTo>
                <a:cubicBezTo>
                  <a:pt x="469900" y="897467"/>
                  <a:pt x="380793" y="896391"/>
                  <a:pt x="292100" y="889000"/>
                </a:cubicBezTo>
                <a:cubicBezTo>
                  <a:pt x="253780" y="885807"/>
                  <a:pt x="199601" y="840034"/>
                  <a:pt x="177800" y="825500"/>
                </a:cubicBezTo>
                <a:cubicBezTo>
                  <a:pt x="128561" y="792674"/>
                  <a:pt x="154180" y="804927"/>
                  <a:pt x="101600" y="787400"/>
                </a:cubicBezTo>
                <a:cubicBezTo>
                  <a:pt x="79247" y="720340"/>
                  <a:pt x="96326" y="760439"/>
                  <a:pt x="38100" y="673100"/>
                </a:cubicBezTo>
                <a:cubicBezTo>
                  <a:pt x="29633" y="660400"/>
                  <a:pt x="17527" y="649480"/>
                  <a:pt x="12700" y="635000"/>
                </a:cubicBezTo>
                <a:lnTo>
                  <a:pt x="0" y="596900"/>
                </a:lnTo>
                <a:lnTo>
                  <a:pt x="25400" y="520700"/>
                </a:lnTo>
                <a:lnTo>
                  <a:pt x="38100" y="482600"/>
                </a:lnTo>
                <a:cubicBezTo>
                  <a:pt x="42333" y="419100"/>
                  <a:pt x="43772" y="355352"/>
                  <a:pt x="50800" y="292100"/>
                </a:cubicBezTo>
                <a:cubicBezTo>
                  <a:pt x="52278" y="278795"/>
                  <a:pt x="54034" y="263466"/>
                  <a:pt x="63500" y="254000"/>
                </a:cubicBezTo>
                <a:cubicBezTo>
                  <a:pt x="72966" y="244534"/>
                  <a:pt x="88900" y="245533"/>
                  <a:pt x="101600" y="241300"/>
                </a:cubicBezTo>
                <a:cubicBezTo>
                  <a:pt x="118086" y="191841"/>
                  <a:pt x="104834" y="212666"/>
                  <a:pt x="139700" y="177800"/>
                </a:cubicBezTo>
                <a:lnTo>
                  <a:pt x="39370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181100" y="3708400"/>
            <a:ext cx="1092200" cy="660400"/>
          </a:xfrm>
          <a:custGeom>
            <a:avLst/>
            <a:gdLst>
              <a:gd name="connsiteX0" fmla="*/ 749300 w 1092200"/>
              <a:gd name="connsiteY0" fmla="*/ 0 h 660400"/>
              <a:gd name="connsiteX1" fmla="*/ 1092200 w 1092200"/>
              <a:gd name="connsiteY1" fmla="*/ 177800 h 660400"/>
              <a:gd name="connsiteX2" fmla="*/ 546100 w 1092200"/>
              <a:gd name="connsiteY2" fmla="*/ 635000 h 660400"/>
              <a:gd name="connsiteX3" fmla="*/ 431800 w 1092200"/>
              <a:gd name="connsiteY3" fmla="*/ 647700 h 660400"/>
              <a:gd name="connsiteX4" fmla="*/ 355600 w 1092200"/>
              <a:gd name="connsiteY4" fmla="*/ 660400 h 660400"/>
              <a:gd name="connsiteX5" fmla="*/ 114300 w 1092200"/>
              <a:gd name="connsiteY5" fmla="*/ 647700 h 660400"/>
              <a:gd name="connsiteX6" fmla="*/ 0 w 1092200"/>
              <a:gd name="connsiteY6" fmla="*/ 584200 h 660400"/>
              <a:gd name="connsiteX7" fmla="*/ 0 w 1092200"/>
              <a:gd name="connsiteY7" fmla="*/ 571500 h 660400"/>
              <a:gd name="connsiteX8" fmla="*/ 749300 w 1092200"/>
              <a:gd name="connsiteY8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00" h="660400">
                <a:moveTo>
                  <a:pt x="749300" y="0"/>
                </a:moveTo>
                <a:lnTo>
                  <a:pt x="1092200" y="177800"/>
                </a:lnTo>
                <a:lnTo>
                  <a:pt x="546100" y="635000"/>
                </a:lnTo>
                <a:cubicBezTo>
                  <a:pt x="508000" y="639233"/>
                  <a:pt x="469798" y="642634"/>
                  <a:pt x="431800" y="647700"/>
                </a:cubicBezTo>
                <a:cubicBezTo>
                  <a:pt x="406276" y="651103"/>
                  <a:pt x="381350" y="660400"/>
                  <a:pt x="355600" y="660400"/>
                </a:cubicBezTo>
                <a:cubicBezTo>
                  <a:pt x="275055" y="660400"/>
                  <a:pt x="194733" y="651933"/>
                  <a:pt x="114300" y="647700"/>
                </a:cubicBezTo>
                <a:cubicBezTo>
                  <a:pt x="85540" y="638113"/>
                  <a:pt x="0" y="613313"/>
                  <a:pt x="0" y="584200"/>
                </a:cubicBezTo>
                <a:lnTo>
                  <a:pt x="0" y="571500"/>
                </a:lnTo>
                <a:lnTo>
                  <a:pt x="74930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 rot="5400000">
            <a:off x="5559056" y="2497574"/>
            <a:ext cx="5435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2">
                    <a:lumMod val="50000"/>
                  </a:schemeClr>
                </a:solidFill>
              </a:rPr>
              <a:t>Transport &amp; Movement</a:t>
            </a:r>
          </a:p>
          <a:p>
            <a:r>
              <a:rPr lang="en-GB" sz="4000" b="1" dirty="0" smtClean="0">
                <a:solidFill>
                  <a:schemeClr val="bg2">
                    <a:lumMod val="50000"/>
                  </a:schemeClr>
                </a:solidFill>
              </a:rPr>
              <a:t>Vehicular</a:t>
            </a:r>
            <a:endParaRPr lang="en-GB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1494971"/>
            <a:ext cx="1567543" cy="754743"/>
          </a:xfrm>
          <a:custGeom>
            <a:avLst/>
            <a:gdLst>
              <a:gd name="connsiteX0" fmla="*/ 0 w 1567543"/>
              <a:gd name="connsiteY0" fmla="*/ 0 h 754743"/>
              <a:gd name="connsiteX1" fmla="*/ 1567543 w 1567543"/>
              <a:gd name="connsiteY1" fmla="*/ 754743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3" h="754743">
                <a:moveTo>
                  <a:pt x="0" y="0"/>
                </a:moveTo>
                <a:lnTo>
                  <a:pt x="1567543" y="754743"/>
                </a:lnTo>
              </a:path>
            </a:pathLst>
          </a:custGeom>
          <a:noFill/>
          <a:ln w="76200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6323239" y="2408918"/>
            <a:ext cx="914400" cy="420914"/>
          </a:xfrm>
          <a:custGeom>
            <a:avLst/>
            <a:gdLst>
              <a:gd name="connsiteX0" fmla="*/ 0 w 914400"/>
              <a:gd name="connsiteY0" fmla="*/ 0 h 420914"/>
              <a:gd name="connsiteX1" fmla="*/ 914400 w 914400"/>
              <a:gd name="connsiteY1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420914">
                <a:moveTo>
                  <a:pt x="0" y="0"/>
                </a:moveTo>
                <a:lnTo>
                  <a:pt x="914400" y="420914"/>
                </a:lnTo>
              </a:path>
            </a:pathLst>
          </a:custGeom>
          <a:noFill/>
          <a:ln w="76200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123894" y="2204864"/>
            <a:ext cx="250038" cy="217715"/>
          </a:xfrm>
          <a:prstGeom prst="ellipse">
            <a:avLst/>
          </a:prstGeom>
          <a:solidFill>
            <a:srgbClr val="FCD5B5">
              <a:alpha val="30196"/>
            </a:srgbClr>
          </a:solidFill>
          <a:ln w="76200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406650" y="2419350"/>
            <a:ext cx="3702050" cy="2159000"/>
          </a:xfrm>
          <a:custGeom>
            <a:avLst/>
            <a:gdLst>
              <a:gd name="connsiteX0" fmla="*/ 3702050 w 3702050"/>
              <a:gd name="connsiteY0" fmla="*/ 0 h 2159000"/>
              <a:gd name="connsiteX1" fmla="*/ 1860550 w 3702050"/>
              <a:gd name="connsiteY1" fmla="*/ 1047750 h 2159000"/>
              <a:gd name="connsiteX2" fmla="*/ 1289050 w 3702050"/>
              <a:gd name="connsiteY2" fmla="*/ 1339850 h 2159000"/>
              <a:gd name="connsiteX3" fmla="*/ 539750 w 3702050"/>
              <a:gd name="connsiteY3" fmla="*/ 1778000 h 2159000"/>
              <a:gd name="connsiteX4" fmla="*/ 0 w 3702050"/>
              <a:gd name="connsiteY4" fmla="*/ 215900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2050" h="2159000">
                <a:moveTo>
                  <a:pt x="3702050" y="0"/>
                </a:moveTo>
                <a:lnTo>
                  <a:pt x="1860550" y="1047750"/>
                </a:lnTo>
                <a:lnTo>
                  <a:pt x="1289050" y="1339850"/>
                </a:lnTo>
                <a:lnTo>
                  <a:pt x="539750" y="1778000"/>
                </a:lnTo>
                <a:lnTo>
                  <a:pt x="0" y="215900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118360" y="4693920"/>
            <a:ext cx="129540" cy="76200"/>
          </a:xfrm>
          <a:custGeom>
            <a:avLst/>
            <a:gdLst>
              <a:gd name="connsiteX0" fmla="*/ 129540 w 129540"/>
              <a:gd name="connsiteY0" fmla="*/ 0 h 76200"/>
              <a:gd name="connsiteX1" fmla="*/ 0 w 12954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540" h="76200">
                <a:moveTo>
                  <a:pt x="129540" y="0"/>
                </a:moveTo>
                <a:lnTo>
                  <a:pt x="0" y="7620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423160" y="4701540"/>
            <a:ext cx="213360" cy="144780"/>
          </a:xfrm>
          <a:custGeom>
            <a:avLst/>
            <a:gdLst>
              <a:gd name="connsiteX0" fmla="*/ 0 w 213360"/>
              <a:gd name="connsiteY0" fmla="*/ 0 h 144780"/>
              <a:gd name="connsiteX1" fmla="*/ 213360 w 213360"/>
              <a:gd name="connsiteY1" fmla="*/ 14478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" h="144780">
                <a:moveTo>
                  <a:pt x="0" y="0"/>
                </a:moveTo>
                <a:lnTo>
                  <a:pt x="213360" y="14478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1043940" y="4305300"/>
            <a:ext cx="1242060" cy="304800"/>
          </a:xfrm>
          <a:custGeom>
            <a:avLst/>
            <a:gdLst>
              <a:gd name="connsiteX0" fmla="*/ 1242060 w 1242060"/>
              <a:gd name="connsiteY0" fmla="*/ 304800 h 304800"/>
              <a:gd name="connsiteX1" fmla="*/ 1104900 w 1242060"/>
              <a:gd name="connsiteY1" fmla="*/ 213360 h 304800"/>
              <a:gd name="connsiteX2" fmla="*/ 1043940 w 1242060"/>
              <a:gd name="connsiteY2" fmla="*/ 182880 h 304800"/>
              <a:gd name="connsiteX3" fmla="*/ 1021080 w 1242060"/>
              <a:gd name="connsiteY3" fmla="*/ 175260 h 304800"/>
              <a:gd name="connsiteX4" fmla="*/ 998220 w 1242060"/>
              <a:gd name="connsiteY4" fmla="*/ 160020 h 304800"/>
              <a:gd name="connsiteX5" fmla="*/ 906780 w 1242060"/>
              <a:gd name="connsiteY5" fmla="*/ 144780 h 304800"/>
              <a:gd name="connsiteX6" fmla="*/ 830580 w 1242060"/>
              <a:gd name="connsiteY6" fmla="*/ 137160 h 304800"/>
              <a:gd name="connsiteX7" fmla="*/ 822960 w 1242060"/>
              <a:gd name="connsiteY7" fmla="*/ 137160 h 304800"/>
              <a:gd name="connsiteX8" fmla="*/ 213360 w 1242060"/>
              <a:gd name="connsiteY8" fmla="*/ 106680 h 304800"/>
              <a:gd name="connsiteX9" fmla="*/ 0 w 1242060"/>
              <a:gd name="connsiteY9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060" h="304800">
                <a:moveTo>
                  <a:pt x="1242060" y="304800"/>
                </a:moveTo>
                <a:lnTo>
                  <a:pt x="1104900" y="213360"/>
                </a:lnTo>
                <a:cubicBezTo>
                  <a:pt x="1084580" y="203200"/>
                  <a:pt x="1064622" y="192281"/>
                  <a:pt x="1043940" y="182880"/>
                </a:cubicBezTo>
                <a:cubicBezTo>
                  <a:pt x="1036628" y="179556"/>
                  <a:pt x="1028264" y="178852"/>
                  <a:pt x="1021080" y="175260"/>
                </a:cubicBezTo>
                <a:cubicBezTo>
                  <a:pt x="1012889" y="171164"/>
                  <a:pt x="1006795" y="163236"/>
                  <a:pt x="998220" y="160020"/>
                </a:cubicBezTo>
                <a:cubicBezTo>
                  <a:pt x="984506" y="154877"/>
                  <a:pt x="914700" y="145911"/>
                  <a:pt x="906780" y="144780"/>
                </a:cubicBezTo>
                <a:cubicBezTo>
                  <a:pt x="844500" y="124020"/>
                  <a:pt x="880963" y="127083"/>
                  <a:pt x="830580" y="137160"/>
                </a:cubicBezTo>
                <a:cubicBezTo>
                  <a:pt x="828089" y="137658"/>
                  <a:pt x="825500" y="137160"/>
                  <a:pt x="822960" y="137160"/>
                </a:cubicBezTo>
                <a:lnTo>
                  <a:pt x="213360" y="10668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777240" y="2232660"/>
            <a:ext cx="1059180" cy="2080260"/>
          </a:xfrm>
          <a:custGeom>
            <a:avLst/>
            <a:gdLst>
              <a:gd name="connsiteX0" fmla="*/ 259080 w 1059180"/>
              <a:gd name="connsiteY0" fmla="*/ 2080260 h 2080260"/>
              <a:gd name="connsiteX1" fmla="*/ 0 w 1059180"/>
              <a:gd name="connsiteY1" fmla="*/ 1844040 h 2080260"/>
              <a:gd name="connsiteX2" fmla="*/ 7620 w 1059180"/>
              <a:gd name="connsiteY2" fmla="*/ 1760220 h 2080260"/>
              <a:gd name="connsiteX3" fmla="*/ 137160 w 1059180"/>
              <a:gd name="connsiteY3" fmla="*/ 1584960 h 2080260"/>
              <a:gd name="connsiteX4" fmla="*/ 198120 w 1059180"/>
              <a:gd name="connsiteY4" fmla="*/ 1440180 h 2080260"/>
              <a:gd name="connsiteX5" fmla="*/ 236220 w 1059180"/>
              <a:gd name="connsiteY5" fmla="*/ 1264920 h 2080260"/>
              <a:gd name="connsiteX6" fmla="*/ 876300 w 1059180"/>
              <a:gd name="connsiteY6" fmla="*/ 845820 h 2080260"/>
              <a:gd name="connsiteX7" fmla="*/ 1059180 w 1059180"/>
              <a:gd name="connsiteY7" fmla="*/ 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180" h="2080260">
                <a:moveTo>
                  <a:pt x="259080" y="2080260"/>
                </a:moveTo>
                <a:lnTo>
                  <a:pt x="0" y="1844040"/>
                </a:lnTo>
                <a:lnTo>
                  <a:pt x="7620" y="1760220"/>
                </a:lnTo>
                <a:lnTo>
                  <a:pt x="137160" y="1584960"/>
                </a:lnTo>
                <a:lnTo>
                  <a:pt x="198120" y="1440180"/>
                </a:lnTo>
                <a:lnTo>
                  <a:pt x="236220" y="1264920"/>
                </a:lnTo>
                <a:lnTo>
                  <a:pt x="876300" y="845820"/>
                </a:lnTo>
                <a:lnTo>
                  <a:pt x="105918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104900" y="2209800"/>
            <a:ext cx="617220" cy="144780"/>
          </a:xfrm>
          <a:custGeom>
            <a:avLst/>
            <a:gdLst>
              <a:gd name="connsiteX0" fmla="*/ 617220 w 617220"/>
              <a:gd name="connsiteY0" fmla="*/ 0 h 144780"/>
              <a:gd name="connsiteX1" fmla="*/ 327660 w 617220"/>
              <a:gd name="connsiteY1" fmla="*/ 68580 h 144780"/>
              <a:gd name="connsiteX2" fmla="*/ 0 w 617220"/>
              <a:gd name="connsiteY2" fmla="*/ 14478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" h="144780">
                <a:moveTo>
                  <a:pt x="617220" y="0"/>
                </a:moveTo>
                <a:lnTo>
                  <a:pt x="327660" y="68580"/>
                </a:lnTo>
                <a:lnTo>
                  <a:pt x="0" y="14478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897380" y="1752600"/>
            <a:ext cx="982980" cy="388620"/>
          </a:xfrm>
          <a:custGeom>
            <a:avLst/>
            <a:gdLst>
              <a:gd name="connsiteX0" fmla="*/ 0 w 982980"/>
              <a:gd name="connsiteY0" fmla="*/ 388620 h 388620"/>
              <a:gd name="connsiteX1" fmla="*/ 259080 w 982980"/>
              <a:gd name="connsiteY1" fmla="*/ 281940 h 388620"/>
              <a:gd name="connsiteX2" fmla="*/ 624840 w 982980"/>
              <a:gd name="connsiteY2" fmla="*/ 160020 h 388620"/>
              <a:gd name="connsiteX3" fmla="*/ 876300 w 982980"/>
              <a:gd name="connsiteY3" fmla="*/ 60960 h 388620"/>
              <a:gd name="connsiteX4" fmla="*/ 982980 w 982980"/>
              <a:gd name="connsiteY4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80" h="388620">
                <a:moveTo>
                  <a:pt x="0" y="388620"/>
                </a:moveTo>
                <a:lnTo>
                  <a:pt x="259080" y="281940"/>
                </a:lnTo>
                <a:lnTo>
                  <a:pt x="624840" y="160020"/>
                </a:lnTo>
                <a:lnTo>
                  <a:pt x="876300" y="60960"/>
                </a:lnTo>
                <a:lnTo>
                  <a:pt x="98298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719420" y="2122080"/>
            <a:ext cx="191771" cy="12763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239010" y="4552950"/>
            <a:ext cx="256540" cy="2044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531768" y="1511223"/>
            <a:ext cx="61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A66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64227" y="819612"/>
            <a:ext cx="61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A19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37639" y="2918087"/>
            <a:ext cx="75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A1</a:t>
            </a:r>
          </a:p>
          <a:p>
            <a:r>
              <a:rPr lang="en-GB" b="1" dirty="0" smtClean="0"/>
              <a:t>South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8124" y="4814600"/>
            <a:ext cx="153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Darlington Town Centre</a:t>
            </a:r>
            <a:endParaRPr lang="en-GB" b="1" dirty="0"/>
          </a:p>
        </p:txBody>
      </p:sp>
      <p:sp>
        <p:nvSpPr>
          <p:cNvPr id="31" name="Freeform 30"/>
          <p:cNvSpPr/>
          <p:nvPr/>
        </p:nvSpPr>
        <p:spPr>
          <a:xfrm>
            <a:off x="3046146" y="1463197"/>
            <a:ext cx="2904737" cy="1396117"/>
          </a:xfrm>
          <a:custGeom>
            <a:avLst/>
            <a:gdLst>
              <a:gd name="connsiteX0" fmla="*/ 1146629 w 2496484"/>
              <a:gd name="connsiteY0" fmla="*/ 72571 h 1393371"/>
              <a:gd name="connsiteX1" fmla="*/ 2409371 w 2496484"/>
              <a:gd name="connsiteY1" fmla="*/ 667657 h 1393371"/>
              <a:gd name="connsiteX2" fmla="*/ 2496457 w 2496484"/>
              <a:gd name="connsiteY2" fmla="*/ 769257 h 1393371"/>
              <a:gd name="connsiteX3" fmla="*/ 2467429 w 2496484"/>
              <a:gd name="connsiteY3" fmla="*/ 870857 h 1393371"/>
              <a:gd name="connsiteX4" fmla="*/ 2438400 w 2496484"/>
              <a:gd name="connsiteY4" fmla="*/ 885371 h 1393371"/>
              <a:gd name="connsiteX5" fmla="*/ 1509486 w 2496484"/>
              <a:gd name="connsiteY5" fmla="*/ 1393371 h 1393371"/>
              <a:gd name="connsiteX6" fmla="*/ 1364343 w 2496484"/>
              <a:gd name="connsiteY6" fmla="*/ 1378857 h 1393371"/>
              <a:gd name="connsiteX7" fmla="*/ 1262743 w 2496484"/>
              <a:gd name="connsiteY7" fmla="*/ 1320800 h 1393371"/>
              <a:gd name="connsiteX8" fmla="*/ 1074057 w 2496484"/>
              <a:gd name="connsiteY8" fmla="*/ 1277257 h 1393371"/>
              <a:gd name="connsiteX9" fmla="*/ 696686 w 2496484"/>
              <a:gd name="connsiteY9" fmla="*/ 1335314 h 1393371"/>
              <a:gd name="connsiteX10" fmla="*/ 638629 w 2496484"/>
              <a:gd name="connsiteY10" fmla="*/ 1306286 h 1393371"/>
              <a:gd name="connsiteX11" fmla="*/ 551543 w 2496484"/>
              <a:gd name="connsiteY11" fmla="*/ 1016000 h 1393371"/>
              <a:gd name="connsiteX12" fmla="*/ 696686 w 2496484"/>
              <a:gd name="connsiteY12" fmla="*/ 914400 h 1393371"/>
              <a:gd name="connsiteX13" fmla="*/ 740229 w 2496484"/>
              <a:gd name="connsiteY13" fmla="*/ 914400 h 1393371"/>
              <a:gd name="connsiteX14" fmla="*/ 1045029 w 2496484"/>
              <a:gd name="connsiteY14" fmla="*/ 885371 h 1393371"/>
              <a:gd name="connsiteX15" fmla="*/ 1161143 w 2496484"/>
              <a:gd name="connsiteY15" fmla="*/ 827314 h 1393371"/>
              <a:gd name="connsiteX16" fmla="*/ 1146629 w 2496484"/>
              <a:gd name="connsiteY16" fmla="*/ 740228 h 1393371"/>
              <a:gd name="connsiteX17" fmla="*/ 1059543 w 2496484"/>
              <a:gd name="connsiteY17" fmla="*/ 711200 h 1393371"/>
              <a:gd name="connsiteX18" fmla="*/ 899886 w 2496484"/>
              <a:gd name="connsiteY18" fmla="*/ 667657 h 1393371"/>
              <a:gd name="connsiteX19" fmla="*/ 870857 w 2496484"/>
              <a:gd name="connsiteY19" fmla="*/ 537028 h 1393371"/>
              <a:gd name="connsiteX20" fmla="*/ 827314 w 2496484"/>
              <a:gd name="connsiteY20" fmla="*/ 522514 h 1393371"/>
              <a:gd name="connsiteX21" fmla="*/ 812800 w 2496484"/>
              <a:gd name="connsiteY21" fmla="*/ 478971 h 1393371"/>
              <a:gd name="connsiteX22" fmla="*/ 725714 w 2496484"/>
              <a:gd name="connsiteY22" fmla="*/ 420914 h 1393371"/>
              <a:gd name="connsiteX23" fmla="*/ 551543 w 2496484"/>
              <a:gd name="connsiteY23" fmla="*/ 304800 h 1393371"/>
              <a:gd name="connsiteX24" fmla="*/ 464457 w 2496484"/>
              <a:gd name="connsiteY24" fmla="*/ 261257 h 1393371"/>
              <a:gd name="connsiteX25" fmla="*/ 101600 w 2496484"/>
              <a:gd name="connsiteY25" fmla="*/ 246743 h 1393371"/>
              <a:gd name="connsiteX26" fmla="*/ 43543 w 2496484"/>
              <a:gd name="connsiteY26" fmla="*/ 188686 h 1393371"/>
              <a:gd name="connsiteX27" fmla="*/ 0 w 2496484"/>
              <a:gd name="connsiteY27" fmla="*/ 159657 h 1393371"/>
              <a:gd name="connsiteX28" fmla="*/ 43543 w 2496484"/>
              <a:gd name="connsiteY28" fmla="*/ 58057 h 1393371"/>
              <a:gd name="connsiteX29" fmla="*/ 188686 w 2496484"/>
              <a:gd name="connsiteY29" fmla="*/ 14514 h 1393371"/>
              <a:gd name="connsiteX30" fmla="*/ 304800 w 2496484"/>
              <a:gd name="connsiteY30" fmla="*/ 0 h 1393371"/>
              <a:gd name="connsiteX31" fmla="*/ 551543 w 2496484"/>
              <a:gd name="connsiteY31" fmla="*/ 14514 h 1393371"/>
              <a:gd name="connsiteX32" fmla="*/ 638629 w 2496484"/>
              <a:gd name="connsiteY32" fmla="*/ 43543 h 1393371"/>
              <a:gd name="connsiteX33" fmla="*/ 682171 w 2496484"/>
              <a:gd name="connsiteY33" fmla="*/ 58057 h 1393371"/>
              <a:gd name="connsiteX34" fmla="*/ 754743 w 2496484"/>
              <a:gd name="connsiteY34" fmla="*/ 130628 h 1393371"/>
              <a:gd name="connsiteX35" fmla="*/ 827314 w 2496484"/>
              <a:gd name="connsiteY35" fmla="*/ 203200 h 1393371"/>
              <a:gd name="connsiteX36" fmla="*/ 943429 w 2496484"/>
              <a:gd name="connsiteY36" fmla="*/ 275771 h 1393371"/>
              <a:gd name="connsiteX37" fmla="*/ 986971 w 2496484"/>
              <a:gd name="connsiteY37" fmla="*/ 290286 h 1393371"/>
              <a:gd name="connsiteX38" fmla="*/ 1117600 w 2496484"/>
              <a:gd name="connsiteY38" fmla="*/ 261257 h 1393371"/>
              <a:gd name="connsiteX39" fmla="*/ 1204686 w 2496484"/>
              <a:gd name="connsiteY39" fmla="*/ 203200 h 1393371"/>
              <a:gd name="connsiteX40" fmla="*/ 1248229 w 2496484"/>
              <a:gd name="connsiteY40" fmla="*/ 174171 h 1393371"/>
              <a:gd name="connsiteX41" fmla="*/ 1335314 w 2496484"/>
              <a:gd name="connsiteY41" fmla="*/ 159657 h 1393371"/>
              <a:gd name="connsiteX42" fmla="*/ 1335314 w 2496484"/>
              <a:gd name="connsiteY42" fmla="*/ 159657 h 1393371"/>
              <a:gd name="connsiteX0" fmla="*/ 1341892 w 2496484"/>
              <a:gd name="connsiteY0" fmla="*/ 158296 h 1393371"/>
              <a:gd name="connsiteX1" fmla="*/ 2409371 w 2496484"/>
              <a:gd name="connsiteY1" fmla="*/ 667657 h 1393371"/>
              <a:gd name="connsiteX2" fmla="*/ 2496457 w 2496484"/>
              <a:gd name="connsiteY2" fmla="*/ 769257 h 1393371"/>
              <a:gd name="connsiteX3" fmla="*/ 2467429 w 2496484"/>
              <a:gd name="connsiteY3" fmla="*/ 870857 h 1393371"/>
              <a:gd name="connsiteX4" fmla="*/ 2438400 w 2496484"/>
              <a:gd name="connsiteY4" fmla="*/ 885371 h 1393371"/>
              <a:gd name="connsiteX5" fmla="*/ 1509486 w 2496484"/>
              <a:gd name="connsiteY5" fmla="*/ 1393371 h 1393371"/>
              <a:gd name="connsiteX6" fmla="*/ 1364343 w 2496484"/>
              <a:gd name="connsiteY6" fmla="*/ 1378857 h 1393371"/>
              <a:gd name="connsiteX7" fmla="*/ 1262743 w 2496484"/>
              <a:gd name="connsiteY7" fmla="*/ 1320800 h 1393371"/>
              <a:gd name="connsiteX8" fmla="*/ 1074057 w 2496484"/>
              <a:gd name="connsiteY8" fmla="*/ 1277257 h 1393371"/>
              <a:gd name="connsiteX9" fmla="*/ 696686 w 2496484"/>
              <a:gd name="connsiteY9" fmla="*/ 1335314 h 1393371"/>
              <a:gd name="connsiteX10" fmla="*/ 638629 w 2496484"/>
              <a:gd name="connsiteY10" fmla="*/ 1306286 h 1393371"/>
              <a:gd name="connsiteX11" fmla="*/ 551543 w 2496484"/>
              <a:gd name="connsiteY11" fmla="*/ 1016000 h 1393371"/>
              <a:gd name="connsiteX12" fmla="*/ 696686 w 2496484"/>
              <a:gd name="connsiteY12" fmla="*/ 914400 h 1393371"/>
              <a:gd name="connsiteX13" fmla="*/ 740229 w 2496484"/>
              <a:gd name="connsiteY13" fmla="*/ 914400 h 1393371"/>
              <a:gd name="connsiteX14" fmla="*/ 1045029 w 2496484"/>
              <a:gd name="connsiteY14" fmla="*/ 885371 h 1393371"/>
              <a:gd name="connsiteX15" fmla="*/ 1161143 w 2496484"/>
              <a:gd name="connsiteY15" fmla="*/ 827314 h 1393371"/>
              <a:gd name="connsiteX16" fmla="*/ 1146629 w 2496484"/>
              <a:gd name="connsiteY16" fmla="*/ 740228 h 1393371"/>
              <a:gd name="connsiteX17" fmla="*/ 1059543 w 2496484"/>
              <a:gd name="connsiteY17" fmla="*/ 711200 h 1393371"/>
              <a:gd name="connsiteX18" fmla="*/ 899886 w 2496484"/>
              <a:gd name="connsiteY18" fmla="*/ 667657 h 1393371"/>
              <a:gd name="connsiteX19" fmla="*/ 870857 w 2496484"/>
              <a:gd name="connsiteY19" fmla="*/ 537028 h 1393371"/>
              <a:gd name="connsiteX20" fmla="*/ 827314 w 2496484"/>
              <a:gd name="connsiteY20" fmla="*/ 522514 h 1393371"/>
              <a:gd name="connsiteX21" fmla="*/ 812800 w 2496484"/>
              <a:gd name="connsiteY21" fmla="*/ 478971 h 1393371"/>
              <a:gd name="connsiteX22" fmla="*/ 725714 w 2496484"/>
              <a:gd name="connsiteY22" fmla="*/ 420914 h 1393371"/>
              <a:gd name="connsiteX23" fmla="*/ 551543 w 2496484"/>
              <a:gd name="connsiteY23" fmla="*/ 304800 h 1393371"/>
              <a:gd name="connsiteX24" fmla="*/ 464457 w 2496484"/>
              <a:gd name="connsiteY24" fmla="*/ 261257 h 1393371"/>
              <a:gd name="connsiteX25" fmla="*/ 101600 w 2496484"/>
              <a:gd name="connsiteY25" fmla="*/ 246743 h 1393371"/>
              <a:gd name="connsiteX26" fmla="*/ 43543 w 2496484"/>
              <a:gd name="connsiteY26" fmla="*/ 188686 h 1393371"/>
              <a:gd name="connsiteX27" fmla="*/ 0 w 2496484"/>
              <a:gd name="connsiteY27" fmla="*/ 159657 h 1393371"/>
              <a:gd name="connsiteX28" fmla="*/ 43543 w 2496484"/>
              <a:gd name="connsiteY28" fmla="*/ 58057 h 1393371"/>
              <a:gd name="connsiteX29" fmla="*/ 188686 w 2496484"/>
              <a:gd name="connsiteY29" fmla="*/ 14514 h 1393371"/>
              <a:gd name="connsiteX30" fmla="*/ 304800 w 2496484"/>
              <a:gd name="connsiteY30" fmla="*/ 0 h 1393371"/>
              <a:gd name="connsiteX31" fmla="*/ 551543 w 2496484"/>
              <a:gd name="connsiteY31" fmla="*/ 14514 h 1393371"/>
              <a:gd name="connsiteX32" fmla="*/ 638629 w 2496484"/>
              <a:gd name="connsiteY32" fmla="*/ 43543 h 1393371"/>
              <a:gd name="connsiteX33" fmla="*/ 682171 w 2496484"/>
              <a:gd name="connsiteY33" fmla="*/ 58057 h 1393371"/>
              <a:gd name="connsiteX34" fmla="*/ 754743 w 2496484"/>
              <a:gd name="connsiteY34" fmla="*/ 130628 h 1393371"/>
              <a:gd name="connsiteX35" fmla="*/ 827314 w 2496484"/>
              <a:gd name="connsiteY35" fmla="*/ 203200 h 1393371"/>
              <a:gd name="connsiteX36" fmla="*/ 943429 w 2496484"/>
              <a:gd name="connsiteY36" fmla="*/ 275771 h 1393371"/>
              <a:gd name="connsiteX37" fmla="*/ 986971 w 2496484"/>
              <a:gd name="connsiteY37" fmla="*/ 290286 h 1393371"/>
              <a:gd name="connsiteX38" fmla="*/ 1117600 w 2496484"/>
              <a:gd name="connsiteY38" fmla="*/ 261257 h 1393371"/>
              <a:gd name="connsiteX39" fmla="*/ 1204686 w 2496484"/>
              <a:gd name="connsiteY39" fmla="*/ 203200 h 1393371"/>
              <a:gd name="connsiteX40" fmla="*/ 1248229 w 2496484"/>
              <a:gd name="connsiteY40" fmla="*/ 174171 h 1393371"/>
              <a:gd name="connsiteX41" fmla="*/ 1335314 w 2496484"/>
              <a:gd name="connsiteY41" fmla="*/ 159657 h 1393371"/>
              <a:gd name="connsiteX42" fmla="*/ 1335314 w 2496484"/>
              <a:gd name="connsiteY42" fmla="*/ 159657 h 1393371"/>
              <a:gd name="connsiteX0" fmla="*/ 1498845 w 2653437"/>
              <a:gd name="connsiteY0" fmla="*/ 158296 h 1393371"/>
              <a:gd name="connsiteX1" fmla="*/ 2566324 w 2653437"/>
              <a:gd name="connsiteY1" fmla="*/ 667657 h 1393371"/>
              <a:gd name="connsiteX2" fmla="*/ 2653410 w 2653437"/>
              <a:gd name="connsiteY2" fmla="*/ 769257 h 1393371"/>
              <a:gd name="connsiteX3" fmla="*/ 2624382 w 2653437"/>
              <a:gd name="connsiteY3" fmla="*/ 870857 h 1393371"/>
              <a:gd name="connsiteX4" fmla="*/ 2595353 w 2653437"/>
              <a:gd name="connsiteY4" fmla="*/ 885371 h 1393371"/>
              <a:gd name="connsiteX5" fmla="*/ 1666439 w 2653437"/>
              <a:gd name="connsiteY5" fmla="*/ 1393371 h 1393371"/>
              <a:gd name="connsiteX6" fmla="*/ 1521296 w 2653437"/>
              <a:gd name="connsiteY6" fmla="*/ 1378857 h 1393371"/>
              <a:gd name="connsiteX7" fmla="*/ 1419696 w 2653437"/>
              <a:gd name="connsiteY7" fmla="*/ 1320800 h 1393371"/>
              <a:gd name="connsiteX8" fmla="*/ 1231010 w 2653437"/>
              <a:gd name="connsiteY8" fmla="*/ 1277257 h 1393371"/>
              <a:gd name="connsiteX9" fmla="*/ 853639 w 2653437"/>
              <a:gd name="connsiteY9" fmla="*/ 1335314 h 1393371"/>
              <a:gd name="connsiteX10" fmla="*/ 795582 w 2653437"/>
              <a:gd name="connsiteY10" fmla="*/ 1306286 h 1393371"/>
              <a:gd name="connsiteX11" fmla="*/ 708496 w 2653437"/>
              <a:gd name="connsiteY11" fmla="*/ 1016000 h 1393371"/>
              <a:gd name="connsiteX12" fmla="*/ 853639 w 2653437"/>
              <a:gd name="connsiteY12" fmla="*/ 914400 h 1393371"/>
              <a:gd name="connsiteX13" fmla="*/ 897182 w 2653437"/>
              <a:gd name="connsiteY13" fmla="*/ 914400 h 1393371"/>
              <a:gd name="connsiteX14" fmla="*/ 1201982 w 2653437"/>
              <a:gd name="connsiteY14" fmla="*/ 885371 h 1393371"/>
              <a:gd name="connsiteX15" fmla="*/ 1318096 w 2653437"/>
              <a:gd name="connsiteY15" fmla="*/ 827314 h 1393371"/>
              <a:gd name="connsiteX16" fmla="*/ 1303582 w 2653437"/>
              <a:gd name="connsiteY16" fmla="*/ 740228 h 1393371"/>
              <a:gd name="connsiteX17" fmla="*/ 1216496 w 2653437"/>
              <a:gd name="connsiteY17" fmla="*/ 711200 h 1393371"/>
              <a:gd name="connsiteX18" fmla="*/ 1056839 w 2653437"/>
              <a:gd name="connsiteY18" fmla="*/ 667657 h 1393371"/>
              <a:gd name="connsiteX19" fmla="*/ 1027810 w 2653437"/>
              <a:gd name="connsiteY19" fmla="*/ 537028 h 1393371"/>
              <a:gd name="connsiteX20" fmla="*/ 984267 w 2653437"/>
              <a:gd name="connsiteY20" fmla="*/ 522514 h 1393371"/>
              <a:gd name="connsiteX21" fmla="*/ 969753 w 2653437"/>
              <a:gd name="connsiteY21" fmla="*/ 478971 h 1393371"/>
              <a:gd name="connsiteX22" fmla="*/ 882667 w 2653437"/>
              <a:gd name="connsiteY22" fmla="*/ 420914 h 1393371"/>
              <a:gd name="connsiteX23" fmla="*/ 708496 w 2653437"/>
              <a:gd name="connsiteY23" fmla="*/ 304800 h 1393371"/>
              <a:gd name="connsiteX24" fmla="*/ 621410 w 2653437"/>
              <a:gd name="connsiteY24" fmla="*/ 261257 h 1393371"/>
              <a:gd name="connsiteX25" fmla="*/ 258553 w 2653437"/>
              <a:gd name="connsiteY25" fmla="*/ 246743 h 1393371"/>
              <a:gd name="connsiteX26" fmla="*/ 471 w 2653437"/>
              <a:gd name="connsiteY26" fmla="*/ 383948 h 1393371"/>
              <a:gd name="connsiteX27" fmla="*/ 156953 w 2653437"/>
              <a:gd name="connsiteY27" fmla="*/ 159657 h 1393371"/>
              <a:gd name="connsiteX28" fmla="*/ 200496 w 2653437"/>
              <a:gd name="connsiteY28" fmla="*/ 58057 h 1393371"/>
              <a:gd name="connsiteX29" fmla="*/ 345639 w 2653437"/>
              <a:gd name="connsiteY29" fmla="*/ 14514 h 1393371"/>
              <a:gd name="connsiteX30" fmla="*/ 461753 w 2653437"/>
              <a:gd name="connsiteY30" fmla="*/ 0 h 1393371"/>
              <a:gd name="connsiteX31" fmla="*/ 708496 w 2653437"/>
              <a:gd name="connsiteY31" fmla="*/ 14514 h 1393371"/>
              <a:gd name="connsiteX32" fmla="*/ 795582 w 2653437"/>
              <a:gd name="connsiteY32" fmla="*/ 43543 h 1393371"/>
              <a:gd name="connsiteX33" fmla="*/ 839124 w 2653437"/>
              <a:gd name="connsiteY33" fmla="*/ 58057 h 1393371"/>
              <a:gd name="connsiteX34" fmla="*/ 911696 w 2653437"/>
              <a:gd name="connsiteY34" fmla="*/ 130628 h 1393371"/>
              <a:gd name="connsiteX35" fmla="*/ 984267 w 2653437"/>
              <a:gd name="connsiteY35" fmla="*/ 203200 h 1393371"/>
              <a:gd name="connsiteX36" fmla="*/ 1100382 w 2653437"/>
              <a:gd name="connsiteY36" fmla="*/ 275771 h 1393371"/>
              <a:gd name="connsiteX37" fmla="*/ 1143924 w 2653437"/>
              <a:gd name="connsiteY37" fmla="*/ 290286 h 1393371"/>
              <a:gd name="connsiteX38" fmla="*/ 1274553 w 2653437"/>
              <a:gd name="connsiteY38" fmla="*/ 261257 h 1393371"/>
              <a:gd name="connsiteX39" fmla="*/ 1361639 w 2653437"/>
              <a:gd name="connsiteY39" fmla="*/ 203200 h 1393371"/>
              <a:gd name="connsiteX40" fmla="*/ 1405182 w 2653437"/>
              <a:gd name="connsiteY40" fmla="*/ 174171 h 1393371"/>
              <a:gd name="connsiteX41" fmla="*/ 1492267 w 2653437"/>
              <a:gd name="connsiteY41" fmla="*/ 159657 h 1393371"/>
              <a:gd name="connsiteX42" fmla="*/ 1492267 w 2653437"/>
              <a:gd name="connsiteY42" fmla="*/ 159657 h 1393371"/>
              <a:gd name="connsiteX0" fmla="*/ 1675267 w 2829859"/>
              <a:gd name="connsiteY0" fmla="*/ 158296 h 1393371"/>
              <a:gd name="connsiteX1" fmla="*/ 2742746 w 2829859"/>
              <a:gd name="connsiteY1" fmla="*/ 667657 h 1393371"/>
              <a:gd name="connsiteX2" fmla="*/ 2829832 w 2829859"/>
              <a:gd name="connsiteY2" fmla="*/ 769257 h 1393371"/>
              <a:gd name="connsiteX3" fmla="*/ 2800804 w 2829859"/>
              <a:gd name="connsiteY3" fmla="*/ 870857 h 1393371"/>
              <a:gd name="connsiteX4" fmla="*/ 2771775 w 2829859"/>
              <a:gd name="connsiteY4" fmla="*/ 885371 h 1393371"/>
              <a:gd name="connsiteX5" fmla="*/ 1842861 w 2829859"/>
              <a:gd name="connsiteY5" fmla="*/ 1393371 h 1393371"/>
              <a:gd name="connsiteX6" fmla="*/ 1697718 w 2829859"/>
              <a:gd name="connsiteY6" fmla="*/ 1378857 h 1393371"/>
              <a:gd name="connsiteX7" fmla="*/ 1596118 w 2829859"/>
              <a:gd name="connsiteY7" fmla="*/ 1320800 h 1393371"/>
              <a:gd name="connsiteX8" fmla="*/ 1407432 w 2829859"/>
              <a:gd name="connsiteY8" fmla="*/ 1277257 h 1393371"/>
              <a:gd name="connsiteX9" fmla="*/ 1030061 w 2829859"/>
              <a:gd name="connsiteY9" fmla="*/ 1335314 h 1393371"/>
              <a:gd name="connsiteX10" fmla="*/ 972004 w 2829859"/>
              <a:gd name="connsiteY10" fmla="*/ 1306286 h 1393371"/>
              <a:gd name="connsiteX11" fmla="*/ 884918 w 2829859"/>
              <a:gd name="connsiteY11" fmla="*/ 1016000 h 1393371"/>
              <a:gd name="connsiteX12" fmla="*/ 1030061 w 2829859"/>
              <a:gd name="connsiteY12" fmla="*/ 914400 h 1393371"/>
              <a:gd name="connsiteX13" fmla="*/ 1073604 w 2829859"/>
              <a:gd name="connsiteY13" fmla="*/ 914400 h 1393371"/>
              <a:gd name="connsiteX14" fmla="*/ 1378404 w 2829859"/>
              <a:gd name="connsiteY14" fmla="*/ 885371 h 1393371"/>
              <a:gd name="connsiteX15" fmla="*/ 1494518 w 2829859"/>
              <a:gd name="connsiteY15" fmla="*/ 827314 h 1393371"/>
              <a:gd name="connsiteX16" fmla="*/ 1480004 w 2829859"/>
              <a:gd name="connsiteY16" fmla="*/ 740228 h 1393371"/>
              <a:gd name="connsiteX17" fmla="*/ 1392918 w 2829859"/>
              <a:gd name="connsiteY17" fmla="*/ 711200 h 1393371"/>
              <a:gd name="connsiteX18" fmla="*/ 1233261 w 2829859"/>
              <a:gd name="connsiteY18" fmla="*/ 667657 h 1393371"/>
              <a:gd name="connsiteX19" fmla="*/ 1204232 w 2829859"/>
              <a:gd name="connsiteY19" fmla="*/ 537028 h 1393371"/>
              <a:gd name="connsiteX20" fmla="*/ 1160689 w 2829859"/>
              <a:gd name="connsiteY20" fmla="*/ 522514 h 1393371"/>
              <a:gd name="connsiteX21" fmla="*/ 1146175 w 2829859"/>
              <a:gd name="connsiteY21" fmla="*/ 478971 h 1393371"/>
              <a:gd name="connsiteX22" fmla="*/ 1059089 w 2829859"/>
              <a:gd name="connsiteY22" fmla="*/ 420914 h 1393371"/>
              <a:gd name="connsiteX23" fmla="*/ 884918 w 2829859"/>
              <a:gd name="connsiteY23" fmla="*/ 304800 h 1393371"/>
              <a:gd name="connsiteX24" fmla="*/ 797832 w 2829859"/>
              <a:gd name="connsiteY24" fmla="*/ 261257 h 1393371"/>
              <a:gd name="connsiteX25" fmla="*/ 434975 w 2829859"/>
              <a:gd name="connsiteY25" fmla="*/ 246743 h 1393371"/>
              <a:gd name="connsiteX26" fmla="*/ 176893 w 2829859"/>
              <a:gd name="connsiteY26" fmla="*/ 383948 h 1393371"/>
              <a:gd name="connsiteX27" fmla="*/ 0 w 2829859"/>
              <a:gd name="connsiteY27" fmla="*/ 297769 h 1393371"/>
              <a:gd name="connsiteX28" fmla="*/ 376918 w 2829859"/>
              <a:gd name="connsiteY28" fmla="*/ 58057 h 1393371"/>
              <a:gd name="connsiteX29" fmla="*/ 522061 w 2829859"/>
              <a:gd name="connsiteY29" fmla="*/ 14514 h 1393371"/>
              <a:gd name="connsiteX30" fmla="*/ 638175 w 2829859"/>
              <a:gd name="connsiteY30" fmla="*/ 0 h 1393371"/>
              <a:gd name="connsiteX31" fmla="*/ 884918 w 2829859"/>
              <a:gd name="connsiteY31" fmla="*/ 14514 h 1393371"/>
              <a:gd name="connsiteX32" fmla="*/ 972004 w 2829859"/>
              <a:gd name="connsiteY32" fmla="*/ 43543 h 1393371"/>
              <a:gd name="connsiteX33" fmla="*/ 1015546 w 2829859"/>
              <a:gd name="connsiteY33" fmla="*/ 58057 h 1393371"/>
              <a:gd name="connsiteX34" fmla="*/ 1088118 w 2829859"/>
              <a:gd name="connsiteY34" fmla="*/ 130628 h 1393371"/>
              <a:gd name="connsiteX35" fmla="*/ 1160689 w 2829859"/>
              <a:gd name="connsiteY35" fmla="*/ 203200 h 1393371"/>
              <a:gd name="connsiteX36" fmla="*/ 1276804 w 2829859"/>
              <a:gd name="connsiteY36" fmla="*/ 275771 h 1393371"/>
              <a:gd name="connsiteX37" fmla="*/ 1320346 w 2829859"/>
              <a:gd name="connsiteY37" fmla="*/ 290286 h 1393371"/>
              <a:gd name="connsiteX38" fmla="*/ 1450975 w 2829859"/>
              <a:gd name="connsiteY38" fmla="*/ 261257 h 1393371"/>
              <a:gd name="connsiteX39" fmla="*/ 1538061 w 2829859"/>
              <a:gd name="connsiteY39" fmla="*/ 203200 h 1393371"/>
              <a:gd name="connsiteX40" fmla="*/ 1581604 w 2829859"/>
              <a:gd name="connsiteY40" fmla="*/ 174171 h 1393371"/>
              <a:gd name="connsiteX41" fmla="*/ 1668689 w 2829859"/>
              <a:gd name="connsiteY41" fmla="*/ 159657 h 1393371"/>
              <a:gd name="connsiteX42" fmla="*/ 1668689 w 2829859"/>
              <a:gd name="connsiteY42" fmla="*/ 159657 h 1393371"/>
              <a:gd name="connsiteX0" fmla="*/ 1750145 w 2904737"/>
              <a:gd name="connsiteY0" fmla="*/ 161042 h 1396117"/>
              <a:gd name="connsiteX1" fmla="*/ 2817624 w 2904737"/>
              <a:gd name="connsiteY1" fmla="*/ 670403 h 1396117"/>
              <a:gd name="connsiteX2" fmla="*/ 2904710 w 2904737"/>
              <a:gd name="connsiteY2" fmla="*/ 772003 h 1396117"/>
              <a:gd name="connsiteX3" fmla="*/ 2875682 w 2904737"/>
              <a:gd name="connsiteY3" fmla="*/ 873603 h 1396117"/>
              <a:gd name="connsiteX4" fmla="*/ 2846653 w 2904737"/>
              <a:gd name="connsiteY4" fmla="*/ 888117 h 1396117"/>
              <a:gd name="connsiteX5" fmla="*/ 1917739 w 2904737"/>
              <a:gd name="connsiteY5" fmla="*/ 1396117 h 1396117"/>
              <a:gd name="connsiteX6" fmla="*/ 1772596 w 2904737"/>
              <a:gd name="connsiteY6" fmla="*/ 1381603 h 1396117"/>
              <a:gd name="connsiteX7" fmla="*/ 1670996 w 2904737"/>
              <a:gd name="connsiteY7" fmla="*/ 1323546 h 1396117"/>
              <a:gd name="connsiteX8" fmla="*/ 1482310 w 2904737"/>
              <a:gd name="connsiteY8" fmla="*/ 1280003 h 1396117"/>
              <a:gd name="connsiteX9" fmla="*/ 1104939 w 2904737"/>
              <a:gd name="connsiteY9" fmla="*/ 1338060 h 1396117"/>
              <a:gd name="connsiteX10" fmla="*/ 1046882 w 2904737"/>
              <a:gd name="connsiteY10" fmla="*/ 1309032 h 1396117"/>
              <a:gd name="connsiteX11" fmla="*/ 959796 w 2904737"/>
              <a:gd name="connsiteY11" fmla="*/ 1018746 h 1396117"/>
              <a:gd name="connsiteX12" fmla="*/ 1104939 w 2904737"/>
              <a:gd name="connsiteY12" fmla="*/ 917146 h 1396117"/>
              <a:gd name="connsiteX13" fmla="*/ 1148482 w 2904737"/>
              <a:gd name="connsiteY13" fmla="*/ 917146 h 1396117"/>
              <a:gd name="connsiteX14" fmla="*/ 1453282 w 2904737"/>
              <a:gd name="connsiteY14" fmla="*/ 888117 h 1396117"/>
              <a:gd name="connsiteX15" fmla="*/ 1569396 w 2904737"/>
              <a:gd name="connsiteY15" fmla="*/ 830060 h 1396117"/>
              <a:gd name="connsiteX16" fmla="*/ 1554882 w 2904737"/>
              <a:gd name="connsiteY16" fmla="*/ 742974 h 1396117"/>
              <a:gd name="connsiteX17" fmla="*/ 1467796 w 2904737"/>
              <a:gd name="connsiteY17" fmla="*/ 713946 h 1396117"/>
              <a:gd name="connsiteX18" fmla="*/ 1308139 w 2904737"/>
              <a:gd name="connsiteY18" fmla="*/ 670403 h 1396117"/>
              <a:gd name="connsiteX19" fmla="*/ 1279110 w 2904737"/>
              <a:gd name="connsiteY19" fmla="*/ 539774 h 1396117"/>
              <a:gd name="connsiteX20" fmla="*/ 1235567 w 2904737"/>
              <a:gd name="connsiteY20" fmla="*/ 525260 h 1396117"/>
              <a:gd name="connsiteX21" fmla="*/ 1221053 w 2904737"/>
              <a:gd name="connsiteY21" fmla="*/ 481717 h 1396117"/>
              <a:gd name="connsiteX22" fmla="*/ 1133967 w 2904737"/>
              <a:gd name="connsiteY22" fmla="*/ 423660 h 1396117"/>
              <a:gd name="connsiteX23" fmla="*/ 959796 w 2904737"/>
              <a:gd name="connsiteY23" fmla="*/ 307546 h 1396117"/>
              <a:gd name="connsiteX24" fmla="*/ 872710 w 2904737"/>
              <a:gd name="connsiteY24" fmla="*/ 264003 h 1396117"/>
              <a:gd name="connsiteX25" fmla="*/ 509853 w 2904737"/>
              <a:gd name="connsiteY25" fmla="*/ 249489 h 1396117"/>
              <a:gd name="connsiteX26" fmla="*/ 251771 w 2904737"/>
              <a:gd name="connsiteY26" fmla="*/ 386694 h 1396117"/>
              <a:gd name="connsiteX27" fmla="*/ 74878 w 2904737"/>
              <a:gd name="connsiteY27" fmla="*/ 300515 h 1396117"/>
              <a:gd name="connsiteX28" fmla="*/ 27934 w 2904737"/>
              <a:gd name="connsiteY28" fmla="*/ 189391 h 1396117"/>
              <a:gd name="connsiteX29" fmla="*/ 596939 w 2904737"/>
              <a:gd name="connsiteY29" fmla="*/ 17260 h 1396117"/>
              <a:gd name="connsiteX30" fmla="*/ 713053 w 2904737"/>
              <a:gd name="connsiteY30" fmla="*/ 2746 h 1396117"/>
              <a:gd name="connsiteX31" fmla="*/ 959796 w 2904737"/>
              <a:gd name="connsiteY31" fmla="*/ 17260 h 1396117"/>
              <a:gd name="connsiteX32" fmla="*/ 1046882 w 2904737"/>
              <a:gd name="connsiteY32" fmla="*/ 46289 h 1396117"/>
              <a:gd name="connsiteX33" fmla="*/ 1090424 w 2904737"/>
              <a:gd name="connsiteY33" fmla="*/ 60803 h 1396117"/>
              <a:gd name="connsiteX34" fmla="*/ 1162996 w 2904737"/>
              <a:gd name="connsiteY34" fmla="*/ 133374 h 1396117"/>
              <a:gd name="connsiteX35" fmla="*/ 1235567 w 2904737"/>
              <a:gd name="connsiteY35" fmla="*/ 205946 h 1396117"/>
              <a:gd name="connsiteX36" fmla="*/ 1351682 w 2904737"/>
              <a:gd name="connsiteY36" fmla="*/ 278517 h 1396117"/>
              <a:gd name="connsiteX37" fmla="*/ 1395224 w 2904737"/>
              <a:gd name="connsiteY37" fmla="*/ 293032 h 1396117"/>
              <a:gd name="connsiteX38" fmla="*/ 1525853 w 2904737"/>
              <a:gd name="connsiteY38" fmla="*/ 264003 h 1396117"/>
              <a:gd name="connsiteX39" fmla="*/ 1612939 w 2904737"/>
              <a:gd name="connsiteY39" fmla="*/ 205946 h 1396117"/>
              <a:gd name="connsiteX40" fmla="*/ 1656482 w 2904737"/>
              <a:gd name="connsiteY40" fmla="*/ 176917 h 1396117"/>
              <a:gd name="connsiteX41" fmla="*/ 1743567 w 2904737"/>
              <a:gd name="connsiteY41" fmla="*/ 162403 h 1396117"/>
              <a:gd name="connsiteX42" fmla="*/ 1743567 w 2904737"/>
              <a:gd name="connsiteY42" fmla="*/ 162403 h 139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04737" h="1396117">
                <a:moveTo>
                  <a:pt x="1750145" y="161042"/>
                </a:moveTo>
                <a:lnTo>
                  <a:pt x="2817624" y="670403"/>
                </a:lnTo>
                <a:cubicBezTo>
                  <a:pt x="2846653" y="704270"/>
                  <a:pt x="2886252" y="731396"/>
                  <a:pt x="2904710" y="772003"/>
                </a:cubicBezTo>
                <a:cubicBezTo>
                  <a:pt x="2905658" y="774089"/>
                  <a:pt x="2881799" y="865447"/>
                  <a:pt x="2875682" y="873603"/>
                </a:cubicBezTo>
                <a:cubicBezTo>
                  <a:pt x="2869191" y="882258"/>
                  <a:pt x="2856329" y="883279"/>
                  <a:pt x="2846653" y="888117"/>
                </a:cubicBezTo>
                <a:lnTo>
                  <a:pt x="1917739" y="1396117"/>
                </a:lnTo>
                <a:cubicBezTo>
                  <a:pt x="1782302" y="1381069"/>
                  <a:pt x="1830921" y="1381603"/>
                  <a:pt x="1772596" y="1381603"/>
                </a:cubicBezTo>
                <a:lnTo>
                  <a:pt x="1670996" y="1323546"/>
                </a:lnTo>
                <a:cubicBezTo>
                  <a:pt x="1532232" y="1271509"/>
                  <a:pt x="1596219" y="1280003"/>
                  <a:pt x="1482310" y="1280003"/>
                </a:cubicBezTo>
                <a:lnTo>
                  <a:pt x="1104939" y="1338060"/>
                </a:lnTo>
                <a:lnTo>
                  <a:pt x="1046882" y="1309032"/>
                </a:lnTo>
                <a:lnTo>
                  <a:pt x="959796" y="1018746"/>
                </a:lnTo>
                <a:cubicBezTo>
                  <a:pt x="1012592" y="973492"/>
                  <a:pt x="1039804" y="928002"/>
                  <a:pt x="1104939" y="917146"/>
                </a:cubicBezTo>
                <a:cubicBezTo>
                  <a:pt x="1119256" y="914760"/>
                  <a:pt x="1133968" y="917146"/>
                  <a:pt x="1148482" y="917146"/>
                </a:cubicBezTo>
                <a:lnTo>
                  <a:pt x="1453282" y="888117"/>
                </a:lnTo>
                <a:cubicBezTo>
                  <a:pt x="1491987" y="868765"/>
                  <a:pt x="1544581" y="865511"/>
                  <a:pt x="1569396" y="830060"/>
                </a:cubicBezTo>
                <a:cubicBezTo>
                  <a:pt x="1586272" y="805951"/>
                  <a:pt x="1574261" y="765122"/>
                  <a:pt x="1554882" y="742974"/>
                </a:cubicBezTo>
                <a:cubicBezTo>
                  <a:pt x="1534733" y="719946"/>
                  <a:pt x="1467796" y="713946"/>
                  <a:pt x="1467796" y="713946"/>
                </a:cubicBezTo>
                <a:lnTo>
                  <a:pt x="1308139" y="670403"/>
                </a:lnTo>
                <a:cubicBezTo>
                  <a:pt x="1298463" y="626860"/>
                  <a:pt x="1299058" y="579670"/>
                  <a:pt x="1279110" y="539774"/>
                </a:cubicBezTo>
                <a:cubicBezTo>
                  <a:pt x="1272268" y="526090"/>
                  <a:pt x="1246385" y="536078"/>
                  <a:pt x="1235567" y="525260"/>
                </a:cubicBezTo>
                <a:cubicBezTo>
                  <a:pt x="1224749" y="514442"/>
                  <a:pt x="1231871" y="492535"/>
                  <a:pt x="1221053" y="481717"/>
                </a:cubicBezTo>
                <a:cubicBezTo>
                  <a:pt x="1196383" y="457047"/>
                  <a:pt x="1162996" y="443012"/>
                  <a:pt x="1133967" y="423660"/>
                </a:cubicBezTo>
                <a:lnTo>
                  <a:pt x="959796" y="307546"/>
                </a:lnTo>
                <a:cubicBezTo>
                  <a:pt x="933668" y="290128"/>
                  <a:pt x="906363" y="266407"/>
                  <a:pt x="872710" y="264003"/>
                </a:cubicBezTo>
                <a:cubicBezTo>
                  <a:pt x="751969" y="255379"/>
                  <a:pt x="630805" y="254327"/>
                  <a:pt x="509853" y="249489"/>
                </a:cubicBezTo>
                <a:cubicBezTo>
                  <a:pt x="414849" y="217820"/>
                  <a:pt x="324267" y="378190"/>
                  <a:pt x="251771" y="386694"/>
                </a:cubicBezTo>
                <a:cubicBezTo>
                  <a:pt x="179275" y="395198"/>
                  <a:pt x="89392" y="310191"/>
                  <a:pt x="74878" y="300515"/>
                </a:cubicBezTo>
                <a:cubicBezTo>
                  <a:pt x="85982" y="256099"/>
                  <a:pt x="-59076" y="236600"/>
                  <a:pt x="27934" y="189391"/>
                </a:cubicBezTo>
                <a:cubicBezTo>
                  <a:pt x="114944" y="142182"/>
                  <a:pt x="482753" y="48367"/>
                  <a:pt x="596939" y="17260"/>
                </a:cubicBezTo>
                <a:cubicBezTo>
                  <a:pt x="711125" y="-13847"/>
                  <a:pt x="674348" y="7584"/>
                  <a:pt x="713053" y="2746"/>
                </a:cubicBezTo>
                <a:cubicBezTo>
                  <a:pt x="795301" y="7584"/>
                  <a:pt x="878098" y="6604"/>
                  <a:pt x="959796" y="17260"/>
                </a:cubicBezTo>
                <a:cubicBezTo>
                  <a:pt x="990138" y="21218"/>
                  <a:pt x="1017853" y="36613"/>
                  <a:pt x="1046882" y="46289"/>
                </a:cubicBezTo>
                <a:lnTo>
                  <a:pt x="1090424" y="60803"/>
                </a:lnTo>
                <a:cubicBezTo>
                  <a:pt x="1167838" y="176922"/>
                  <a:pt x="1066230" y="36608"/>
                  <a:pt x="1162996" y="133374"/>
                </a:cubicBezTo>
                <a:cubicBezTo>
                  <a:pt x="1259762" y="230140"/>
                  <a:pt x="1119448" y="128532"/>
                  <a:pt x="1235567" y="205946"/>
                </a:cubicBezTo>
                <a:cubicBezTo>
                  <a:pt x="1281570" y="274949"/>
                  <a:pt x="1248046" y="243971"/>
                  <a:pt x="1351682" y="278517"/>
                </a:cubicBezTo>
                <a:lnTo>
                  <a:pt x="1395224" y="293032"/>
                </a:lnTo>
                <a:cubicBezTo>
                  <a:pt x="1418849" y="289094"/>
                  <a:pt x="1495228" y="281017"/>
                  <a:pt x="1525853" y="264003"/>
                </a:cubicBezTo>
                <a:cubicBezTo>
                  <a:pt x="1556351" y="247060"/>
                  <a:pt x="1583910" y="225298"/>
                  <a:pt x="1612939" y="205946"/>
                </a:cubicBezTo>
                <a:cubicBezTo>
                  <a:pt x="1627453" y="196270"/>
                  <a:pt x="1639559" y="181148"/>
                  <a:pt x="1656482" y="176917"/>
                </a:cubicBezTo>
                <a:cubicBezTo>
                  <a:pt x="1723926" y="160056"/>
                  <a:pt x="1694591" y="162403"/>
                  <a:pt x="1743567" y="162403"/>
                </a:cubicBezTo>
                <a:lnTo>
                  <a:pt x="1743567" y="162403"/>
                </a:lnTo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864">
            <a:off x="361028" y="390175"/>
            <a:ext cx="891505" cy="8915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9510" y="1973044"/>
            <a:ext cx="75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A1</a:t>
            </a:r>
          </a:p>
          <a:p>
            <a:r>
              <a:rPr lang="en-GB" b="1" dirty="0" smtClean="0"/>
              <a:t>North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24124" y="4953235"/>
            <a:ext cx="153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Local Services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 rot="19805521">
            <a:off x="3687247" y="3492536"/>
            <a:ext cx="114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B6279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 rot="20373176">
            <a:off x="1862940" y="1494139"/>
            <a:ext cx="154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Whinfield</a:t>
            </a:r>
            <a:r>
              <a:rPr lang="en-GB" b="1" dirty="0" smtClean="0"/>
              <a:t> Rd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 rot="16823524">
            <a:off x="1020393" y="2448594"/>
            <a:ext cx="183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Stockton Rd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376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09" b="86047" l="2732" r="88124">
                        <a14:foregroundMark x1="2850" y1="27674" x2="2850" y2="27674"/>
                        <a14:foregroundMark x1="41211" y1="7209" x2="41211" y2="7209"/>
                        <a14:foregroundMark x1="21734" y1="32558" x2="21734" y2="32558"/>
                        <a14:foregroundMark x1="79335" y1="46047" x2="79335" y2="46047"/>
                        <a14:foregroundMark x1="82898" y1="62558" x2="82898" y2="62558"/>
                        <a14:foregroundMark x1="80641" y1="79535" x2="80641" y2="79535"/>
                        <a14:foregroundMark x1="65914" y1="80000" x2="65914" y2="80000"/>
                        <a14:foregroundMark x1="42162" y1="80465" x2="42162" y2="80465"/>
                        <a14:foregroundMark x1="26010" y1="84186" x2="26010" y2="84186"/>
                        <a14:foregroundMark x1="12233" y1="81628" x2="12233" y2="81628"/>
                        <a14:foregroundMark x1="9739" y1="65349" x2="9739" y2="65349"/>
                        <a14:foregroundMark x1="39430" y1="77209" x2="39430" y2="77209"/>
                        <a14:foregroundMark x1="41805" y1="81163" x2="41805" y2="81163"/>
                        <a14:foregroundMark x1="77197" y1="26744" x2="77197" y2="26744"/>
                        <a14:foregroundMark x1="79691" y1="32558" x2="79691" y2="32558"/>
                        <a14:foregroundMark x1="80523" y1="39535" x2="80523" y2="39535"/>
                        <a14:foregroundMark x1="81116" y1="46512" x2="81116" y2="46512"/>
                        <a14:foregroundMark x1="84086" y1="52326" x2="84086" y2="52326"/>
                        <a14:foregroundMark x1="85986" y1="43488" x2="85986" y2="43488"/>
                        <a14:foregroundMark x1="80641" y1="65349" x2="80641" y2="65349"/>
                        <a14:foregroundMark x1="83848" y1="71860" x2="83848" y2="71860"/>
                        <a14:foregroundMark x1="86936" y1="68837" x2="86936" y2="68837"/>
                        <a14:foregroundMark x1="86580" y1="80698" x2="86580" y2="80698"/>
                        <a14:foregroundMark x1="85986" y1="74884" x2="85986" y2="74884"/>
                        <a14:foregroundMark x1="83017" y1="79535" x2="83017" y2="79535"/>
                        <a14:foregroundMark x1="84798" y1="84186" x2="84798" y2="84186"/>
                        <a14:foregroundMark x1="76366" y1="83953" x2="76366" y2="83953"/>
                        <a14:foregroundMark x1="64727" y1="84651" x2="64727" y2="84651"/>
                        <a14:foregroundMark x1="69121" y1="83488" x2="69121" y2="83488"/>
                        <a14:foregroundMark x1="57245" y1="79535" x2="57245" y2="79535"/>
                        <a14:foregroundMark x1="50831" y1="78140" x2="50831" y2="78140"/>
                        <a14:foregroundMark x1="49406" y1="66047" x2="49406" y2="66047"/>
                        <a14:foregroundMark x1="50356" y1="74884" x2="50356" y2="74884"/>
                        <a14:foregroundMark x1="35273" y1="82326" x2="35273" y2="82326"/>
                        <a14:foregroundMark x1="28979" y1="81628" x2="28979" y2="81628"/>
                        <a14:foregroundMark x1="23278" y1="81860" x2="23278" y2="81860"/>
                        <a14:foregroundMark x1="17696" y1="81860" x2="17696" y2="81860"/>
                        <a14:foregroundMark x1="9501" y1="83488" x2="9501" y2="83488"/>
                        <a14:foregroundMark x1="52613" y1="70465" x2="52613" y2="70465"/>
                        <a14:foregroundMark x1="17221" y1="48837" x2="17221" y2="48837"/>
                        <a14:foregroundMark x1="15558" y1="44186" x2="15558" y2="44186"/>
                        <a14:backgroundMark x1="1306" y1="36047" x2="1306" y2="36047"/>
                        <a14:backgroundMark x1="713" y1="63953" x2="713" y2="63953"/>
                        <a14:backgroundMark x1="3800" y1="37674" x2="3800" y2="37674"/>
                        <a14:backgroundMark x1="3800" y1="45814" x2="3800" y2="45814"/>
                        <a14:backgroundMark x1="3800" y1="56047" x2="3800" y2="56047"/>
                        <a14:backgroundMark x1="3444" y1="65116" x2="3444" y2="65116"/>
                        <a14:backgroundMark x1="1306" y1="52791" x2="1306" y2="5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6" t="3189" r="9538" b="4213"/>
          <a:stretch/>
        </p:blipFill>
        <p:spPr bwMode="auto">
          <a:xfrm>
            <a:off x="190216" y="1205404"/>
            <a:ext cx="7442842" cy="40709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165304"/>
            <a:ext cx="842486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495800" y="2996631"/>
            <a:ext cx="1893781" cy="1143569"/>
          </a:xfrm>
          <a:custGeom>
            <a:avLst/>
            <a:gdLst>
              <a:gd name="connsiteX0" fmla="*/ 0 w 1893781"/>
              <a:gd name="connsiteY0" fmla="*/ 508569 h 1143569"/>
              <a:gd name="connsiteX1" fmla="*/ 419100 w 1893781"/>
              <a:gd name="connsiteY1" fmla="*/ 813369 h 1143569"/>
              <a:gd name="connsiteX2" fmla="*/ 622300 w 1893781"/>
              <a:gd name="connsiteY2" fmla="*/ 686369 h 1143569"/>
              <a:gd name="connsiteX3" fmla="*/ 1308100 w 1893781"/>
              <a:gd name="connsiteY3" fmla="*/ 1143569 h 1143569"/>
              <a:gd name="connsiteX4" fmla="*/ 1828800 w 1893781"/>
              <a:gd name="connsiteY4" fmla="*/ 762569 h 1143569"/>
              <a:gd name="connsiteX5" fmla="*/ 1892300 w 1893781"/>
              <a:gd name="connsiteY5" fmla="*/ 673669 h 1143569"/>
              <a:gd name="connsiteX6" fmla="*/ 1879600 w 1893781"/>
              <a:gd name="connsiteY6" fmla="*/ 622869 h 1143569"/>
              <a:gd name="connsiteX7" fmla="*/ 1828800 w 1893781"/>
              <a:gd name="connsiteY7" fmla="*/ 508569 h 1143569"/>
              <a:gd name="connsiteX8" fmla="*/ 1752600 w 1893781"/>
              <a:gd name="connsiteY8" fmla="*/ 483169 h 1143569"/>
              <a:gd name="connsiteX9" fmla="*/ 1689100 w 1893781"/>
              <a:gd name="connsiteY9" fmla="*/ 445069 h 1143569"/>
              <a:gd name="connsiteX10" fmla="*/ 1003300 w 1893781"/>
              <a:gd name="connsiteY10" fmla="*/ 25969 h 1143569"/>
              <a:gd name="connsiteX11" fmla="*/ 774700 w 1893781"/>
              <a:gd name="connsiteY11" fmla="*/ 13269 h 1143569"/>
              <a:gd name="connsiteX12" fmla="*/ 736600 w 1893781"/>
              <a:gd name="connsiteY12" fmla="*/ 25969 h 1143569"/>
              <a:gd name="connsiteX13" fmla="*/ 660400 w 1893781"/>
              <a:gd name="connsiteY13" fmla="*/ 76769 h 1143569"/>
              <a:gd name="connsiteX14" fmla="*/ 0 w 1893781"/>
              <a:gd name="connsiteY14" fmla="*/ 508569 h 11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3781" h="1143569">
                <a:moveTo>
                  <a:pt x="0" y="508569"/>
                </a:moveTo>
                <a:lnTo>
                  <a:pt x="419100" y="813369"/>
                </a:lnTo>
                <a:lnTo>
                  <a:pt x="622300" y="686369"/>
                </a:lnTo>
                <a:lnTo>
                  <a:pt x="1308100" y="1143569"/>
                </a:lnTo>
                <a:lnTo>
                  <a:pt x="1828800" y="762569"/>
                </a:lnTo>
                <a:cubicBezTo>
                  <a:pt x="1849967" y="732936"/>
                  <a:pt x="1879855" y="707893"/>
                  <a:pt x="1892300" y="673669"/>
                </a:cubicBezTo>
                <a:cubicBezTo>
                  <a:pt x="1898265" y="657265"/>
                  <a:pt x="1884616" y="639587"/>
                  <a:pt x="1879600" y="622869"/>
                </a:cubicBezTo>
                <a:cubicBezTo>
                  <a:pt x="1875905" y="610551"/>
                  <a:pt x="1853926" y="524273"/>
                  <a:pt x="1828800" y="508569"/>
                </a:cubicBezTo>
                <a:cubicBezTo>
                  <a:pt x="1806096" y="494379"/>
                  <a:pt x="1774877" y="498021"/>
                  <a:pt x="1752600" y="483169"/>
                </a:cubicBezTo>
                <a:cubicBezTo>
                  <a:pt x="1706624" y="452518"/>
                  <a:pt x="1728152" y="464595"/>
                  <a:pt x="1689100" y="445069"/>
                </a:cubicBezTo>
                <a:lnTo>
                  <a:pt x="1003300" y="25969"/>
                </a:lnTo>
                <a:cubicBezTo>
                  <a:pt x="873845" y="-2799"/>
                  <a:pt x="905921" y="-8601"/>
                  <a:pt x="774700" y="13269"/>
                </a:cubicBezTo>
                <a:cubicBezTo>
                  <a:pt x="761495" y="15470"/>
                  <a:pt x="748302" y="19468"/>
                  <a:pt x="736600" y="25969"/>
                </a:cubicBezTo>
                <a:cubicBezTo>
                  <a:pt x="709915" y="40794"/>
                  <a:pt x="660400" y="76769"/>
                  <a:pt x="660400" y="76769"/>
                </a:cubicBezTo>
                <a:lnTo>
                  <a:pt x="0" y="508569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882900" y="4038600"/>
            <a:ext cx="1016000" cy="901700"/>
          </a:xfrm>
          <a:custGeom>
            <a:avLst/>
            <a:gdLst>
              <a:gd name="connsiteX0" fmla="*/ 393700 w 1016000"/>
              <a:gd name="connsiteY0" fmla="*/ 0 h 901700"/>
              <a:gd name="connsiteX1" fmla="*/ 1016000 w 1016000"/>
              <a:gd name="connsiteY1" fmla="*/ 482600 h 901700"/>
              <a:gd name="connsiteX2" fmla="*/ 889000 w 1016000"/>
              <a:gd name="connsiteY2" fmla="*/ 558800 h 901700"/>
              <a:gd name="connsiteX3" fmla="*/ 774700 w 1016000"/>
              <a:gd name="connsiteY3" fmla="*/ 685800 h 901700"/>
              <a:gd name="connsiteX4" fmla="*/ 736600 w 1016000"/>
              <a:gd name="connsiteY4" fmla="*/ 812800 h 901700"/>
              <a:gd name="connsiteX5" fmla="*/ 647700 w 1016000"/>
              <a:gd name="connsiteY5" fmla="*/ 876300 h 901700"/>
              <a:gd name="connsiteX6" fmla="*/ 596900 w 1016000"/>
              <a:gd name="connsiteY6" fmla="*/ 889000 h 901700"/>
              <a:gd name="connsiteX7" fmla="*/ 558800 w 1016000"/>
              <a:gd name="connsiteY7" fmla="*/ 901700 h 901700"/>
              <a:gd name="connsiteX8" fmla="*/ 292100 w 1016000"/>
              <a:gd name="connsiteY8" fmla="*/ 889000 h 901700"/>
              <a:gd name="connsiteX9" fmla="*/ 177800 w 1016000"/>
              <a:gd name="connsiteY9" fmla="*/ 825500 h 901700"/>
              <a:gd name="connsiteX10" fmla="*/ 101600 w 1016000"/>
              <a:gd name="connsiteY10" fmla="*/ 787400 h 901700"/>
              <a:gd name="connsiteX11" fmla="*/ 38100 w 1016000"/>
              <a:gd name="connsiteY11" fmla="*/ 673100 h 901700"/>
              <a:gd name="connsiteX12" fmla="*/ 12700 w 1016000"/>
              <a:gd name="connsiteY12" fmla="*/ 635000 h 901700"/>
              <a:gd name="connsiteX13" fmla="*/ 0 w 1016000"/>
              <a:gd name="connsiteY13" fmla="*/ 596900 h 901700"/>
              <a:gd name="connsiteX14" fmla="*/ 25400 w 1016000"/>
              <a:gd name="connsiteY14" fmla="*/ 520700 h 901700"/>
              <a:gd name="connsiteX15" fmla="*/ 38100 w 1016000"/>
              <a:gd name="connsiteY15" fmla="*/ 482600 h 901700"/>
              <a:gd name="connsiteX16" fmla="*/ 50800 w 1016000"/>
              <a:gd name="connsiteY16" fmla="*/ 292100 h 901700"/>
              <a:gd name="connsiteX17" fmla="*/ 63500 w 1016000"/>
              <a:gd name="connsiteY17" fmla="*/ 254000 h 901700"/>
              <a:gd name="connsiteX18" fmla="*/ 101600 w 1016000"/>
              <a:gd name="connsiteY18" fmla="*/ 241300 h 901700"/>
              <a:gd name="connsiteX19" fmla="*/ 139700 w 1016000"/>
              <a:gd name="connsiteY19" fmla="*/ 177800 h 901700"/>
              <a:gd name="connsiteX20" fmla="*/ 393700 w 1016000"/>
              <a:gd name="connsiteY20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6000" h="901700">
                <a:moveTo>
                  <a:pt x="393700" y="0"/>
                </a:moveTo>
                <a:lnTo>
                  <a:pt x="1016000" y="482600"/>
                </a:lnTo>
                <a:lnTo>
                  <a:pt x="889000" y="558800"/>
                </a:lnTo>
                <a:lnTo>
                  <a:pt x="774700" y="685800"/>
                </a:lnTo>
                <a:lnTo>
                  <a:pt x="736600" y="812800"/>
                </a:lnTo>
                <a:cubicBezTo>
                  <a:pt x="706967" y="833967"/>
                  <a:pt x="679670" y="858862"/>
                  <a:pt x="647700" y="876300"/>
                </a:cubicBezTo>
                <a:cubicBezTo>
                  <a:pt x="632377" y="884658"/>
                  <a:pt x="613683" y="884205"/>
                  <a:pt x="596900" y="889000"/>
                </a:cubicBezTo>
                <a:cubicBezTo>
                  <a:pt x="584028" y="892678"/>
                  <a:pt x="571500" y="897467"/>
                  <a:pt x="558800" y="901700"/>
                </a:cubicBezTo>
                <a:cubicBezTo>
                  <a:pt x="469900" y="897467"/>
                  <a:pt x="380793" y="896391"/>
                  <a:pt x="292100" y="889000"/>
                </a:cubicBezTo>
                <a:cubicBezTo>
                  <a:pt x="253780" y="885807"/>
                  <a:pt x="199601" y="840034"/>
                  <a:pt x="177800" y="825500"/>
                </a:cubicBezTo>
                <a:cubicBezTo>
                  <a:pt x="128561" y="792674"/>
                  <a:pt x="154180" y="804927"/>
                  <a:pt x="101600" y="787400"/>
                </a:cubicBezTo>
                <a:cubicBezTo>
                  <a:pt x="79247" y="720340"/>
                  <a:pt x="96326" y="760439"/>
                  <a:pt x="38100" y="673100"/>
                </a:cubicBezTo>
                <a:cubicBezTo>
                  <a:pt x="29633" y="660400"/>
                  <a:pt x="17527" y="649480"/>
                  <a:pt x="12700" y="635000"/>
                </a:cubicBezTo>
                <a:lnTo>
                  <a:pt x="0" y="596900"/>
                </a:lnTo>
                <a:lnTo>
                  <a:pt x="25400" y="520700"/>
                </a:lnTo>
                <a:lnTo>
                  <a:pt x="38100" y="482600"/>
                </a:lnTo>
                <a:cubicBezTo>
                  <a:pt x="42333" y="419100"/>
                  <a:pt x="43772" y="355352"/>
                  <a:pt x="50800" y="292100"/>
                </a:cubicBezTo>
                <a:cubicBezTo>
                  <a:pt x="52278" y="278795"/>
                  <a:pt x="54034" y="263466"/>
                  <a:pt x="63500" y="254000"/>
                </a:cubicBezTo>
                <a:cubicBezTo>
                  <a:pt x="72966" y="244534"/>
                  <a:pt x="88900" y="245533"/>
                  <a:pt x="101600" y="241300"/>
                </a:cubicBezTo>
                <a:cubicBezTo>
                  <a:pt x="118086" y="191841"/>
                  <a:pt x="104834" y="212666"/>
                  <a:pt x="139700" y="177800"/>
                </a:cubicBezTo>
                <a:lnTo>
                  <a:pt x="39370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181100" y="3708400"/>
            <a:ext cx="1092200" cy="660400"/>
          </a:xfrm>
          <a:custGeom>
            <a:avLst/>
            <a:gdLst>
              <a:gd name="connsiteX0" fmla="*/ 749300 w 1092200"/>
              <a:gd name="connsiteY0" fmla="*/ 0 h 660400"/>
              <a:gd name="connsiteX1" fmla="*/ 1092200 w 1092200"/>
              <a:gd name="connsiteY1" fmla="*/ 177800 h 660400"/>
              <a:gd name="connsiteX2" fmla="*/ 546100 w 1092200"/>
              <a:gd name="connsiteY2" fmla="*/ 635000 h 660400"/>
              <a:gd name="connsiteX3" fmla="*/ 431800 w 1092200"/>
              <a:gd name="connsiteY3" fmla="*/ 647700 h 660400"/>
              <a:gd name="connsiteX4" fmla="*/ 355600 w 1092200"/>
              <a:gd name="connsiteY4" fmla="*/ 660400 h 660400"/>
              <a:gd name="connsiteX5" fmla="*/ 114300 w 1092200"/>
              <a:gd name="connsiteY5" fmla="*/ 647700 h 660400"/>
              <a:gd name="connsiteX6" fmla="*/ 0 w 1092200"/>
              <a:gd name="connsiteY6" fmla="*/ 584200 h 660400"/>
              <a:gd name="connsiteX7" fmla="*/ 0 w 1092200"/>
              <a:gd name="connsiteY7" fmla="*/ 571500 h 660400"/>
              <a:gd name="connsiteX8" fmla="*/ 749300 w 1092200"/>
              <a:gd name="connsiteY8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00" h="660400">
                <a:moveTo>
                  <a:pt x="749300" y="0"/>
                </a:moveTo>
                <a:lnTo>
                  <a:pt x="1092200" y="177800"/>
                </a:lnTo>
                <a:lnTo>
                  <a:pt x="546100" y="635000"/>
                </a:lnTo>
                <a:cubicBezTo>
                  <a:pt x="508000" y="639233"/>
                  <a:pt x="469798" y="642634"/>
                  <a:pt x="431800" y="647700"/>
                </a:cubicBezTo>
                <a:cubicBezTo>
                  <a:pt x="406276" y="651103"/>
                  <a:pt x="381350" y="660400"/>
                  <a:pt x="355600" y="660400"/>
                </a:cubicBezTo>
                <a:cubicBezTo>
                  <a:pt x="275055" y="660400"/>
                  <a:pt x="194733" y="651933"/>
                  <a:pt x="114300" y="647700"/>
                </a:cubicBezTo>
                <a:cubicBezTo>
                  <a:pt x="85540" y="638113"/>
                  <a:pt x="0" y="613313"/>
                  <a:pt x="0" y="584200"/>
                </a:cubicBezTo>
                <a:lnTo>
                  <a:pt x="0" y="571500"/>
                </a:lnTo>
                <a:lnTo>
                  <a:pt x="74930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 rot="5400000">
            <a:off x="5404188" y="2506931"/>
            <a:ext cx="5745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2">
                    <a:lumMod val="50000"/>
                  </a:schemeClr>
                </a:solidFill>
              </a:rPr>
              <a:t>Transport &amp; Movement</a:t>
            </a:r>
          </a:p>
          <a:p>
            <a:r>
              <a:rPr lang="en-GB" sz="4000" b="1" dirty="0" smtClean="0">
                <a:solidFill>
                  <a:schemeClr val="bg2">
                    <a:lumMod val="50000"/>
                  </a:schemeClr>
                </a:solidFill>
              </a:rPr>
              <a:t>Pedestrian &amp; Recreational</a:t>
            </a:r>
            <a:endParaRPr lang="en-GB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1494971"/>
            <a:ext cx="1567543" cy="754743"/>
          </a:xfrm>
          <a:custGeom>
            <a:avLst/>
            <a:gdLst>
              <a:gd name="connsiteX0" fmla="*/ 0 w 1567543"/>
              <a:gd name="connsiteY0" fmla="*/ 0 h 754743"/>
              <a:gd name="connsiteX1" fmla="*/ 1567543 w 1567543"/>
              <a:gd name="connsiteY1" fmla="*/ 754743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3" h="754743">
                <a:moveTo>
                  <a:pt x="0" y="0"/>
                </a:moveTo>
                <a:lnTo>
                  <a:pt x="1567543" y="754743"/>
                </a:lnTo>
              </a:path>
            </a:pathLst>
          </a:custGeom>
          <a:noFill/>
          <a:ln w="76200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6323239" y="2408918"/>
            <a:ext cx="914400" cy="420914"/>
          </a:xfrm>
          <a:custGeom>
            <a:avLst/>
            <a:gdLst>
              <a:gd name="connsiteX0" fmla="*/ 0 w 914400"/>
              <a:gd name="connsiteY0" fmla="*/ 0 h 420914"/>
              <a:gd name="connsiteX1" fmla="*/ 914400 w 914400"/>
              <a:gd name="connsiteY1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420914">
                <a:moveTo>
                  <a:pt x="0" y="0"/>
                </a:moveTo>
                <a:lnTo>
                  <a:pt x="914400" y="420914"/>
                </a:lnTo>
              </a:path>
            </a:pathLst>
          </a:custGeom>
          <a:noFill/>
          <a:ln w="76200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123894" y="2204864"/>
            <a:ext cx="250038" cy="217715"/>
          </a:xfrm>
          <a:prstGeom prst="ellipse">
            <a:avLst/>
          </a:prstGeom>
          <a:solidFill>
            <a:srgbClr val="FCD5B5">
              <a:alpha val="30196"/>
            </a:srgbClr>
          </a:solidFill>
          <a:ln w="76200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406650" y="2419350"/>
            <a:ext cx="3702050" cy="2159000"/>
          </a:xfrm>
          <a:custGeom>
            <a:avLst/>
            <a:gdLst>
              <a:gd name="connsiteX0" fmla="*/ 3702050 w 3702050"/>
              <a:gd name="connsiteY0" fmla="*/ 0 h 2159000"/>
              <a:gd name="connsiteX1" fmla="*/ 1860550 w 3702050"/>
              <a:gd name="connsiteY1" fmla="*/ 1047750 h 2159000"/>
              <a:gd name="connsiteX2" fmla="*/ 1289050 w 3702050"/>
              <a:gd name="connsiteY2" fmla="*/ 1339850 h 2159000"/>
              <a:gd name="connsiteX3" fmla="*/ 539750 w 3702050"/>
              <a:gd name="connsiteY3" fmla="*/ 1778000 h 2159000"/>
              <a:gd name="connsiteX4" fmla="*/ 0 w 3702050"/>
              <a:gd name="connsiteY4" fmla="*/ 215900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2050" h="2159000">
                <a:moveTo>
                  <a:pt x="3702050" y="0"/>
                </a:moveTo>
                <a:lnTo>
                  <a:pt x="1860550" y="1047750"/>
                </a:lnTo>
                <a:lnTo>
                  <a:pt x="1289050" y="1339850"/>
                </a:lnTo>
                <a:lnTo>
                  <a:pt x="539750" y="1778000"/>
                </a:lnTo>
                <a:lnTo>
                  <a:pt x="0" y="215900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118360" y="4693920"/>
            <a:ext cx="129540" cy="76200"/>
          </a:xfrm>
          <a:custGeom>
            <a:avLst/>
            <a:gdLst>
              <a:gd name="connsiteX0" fmla="*/ 129540 w 129540"/>
              <a:gd name="connsiteY0" fmla="*/ 0 h 76200"/>
              <a:gd name="connsiteX1" fmla="*/ 0 w 12954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540" h="76200">
                <a:moveTo>
                  <a:pt x="129540" y="0"/>
                </a:moveTo>
                <a:lnTo>
                  <a:pt x="0" y="7620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423160" y="4701540"/>
            <a:ext cx="213360" cy="144780"/>
          </a:xfrm>
          <a:custGeom>
            <a:avLst/>
            <a:gdLst>
              <a:gd name="connsiteX0" fmla="*/ 0 w 213360"/>
              <a:gd name="connsiteY0" fmla="*/ 0 h 144780"/>
              <a:gd name="connsiteX1" fmla="*/ 213360 w 213360"/>
              <a:gd name="connsiteY1" fmla="*/ 14478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" h="144780">
                <a:moveTo>
                  <a:pt x="0" y="0"/>
                </a:moveTo>
                <a:lnTo>
                  <a:pt x="213360" y="14478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1043940" y="4305300"/>
            <a:ext cx="1242060" cy="304800"/>
          </a:xfrm>
          <a:custGeom>
            <a:avLst/>
            <a:gdLst>
              <a:gd name="connsiteX0" fmla="*/ 1242060 w 1242060"/>
              <a:gd name="connsiteY0" fmla="*/ 304800 h 304800"/>
              <a:gd name="connsiteX1" fmla="*/ 1104900 w 1242060"/>
              <a:gd name="connsiteY1" fmla="*/ 213360 h 304800"/>
              <a:gd name="connsiteX2" fmla="*/ 1043940 w 1242060"/>
              <a:gd name="connsiteY2" fmla="*/ 182880 h 304800"/>
              <a:gd name="connsiteX3" fmla="*/ 1021080 w 1242060"/>
              <a:gd name="connsiteY3" fmla="*/ 175260 h 304800"/>
              <a:gd name="connsiteX4" fmla="*/ 998220 w 1242060"/>
              <a:gd name="connsiteY4" fmla="*/ 160020 h 304800"/>
              <a:gd name="connsiteX5" fmla="*/ 906780 w 1242060"/>
              <a:gd name="connsiteY5" fmla="*/ 144780 h 304800"/>
              <a:gd name="connsiteX6" fmla="*/ 830580 w 1242060"/>
              <a:gd name="connsiteY6" fmla="*/ 137160 h 304800"/>
              <a:gd name="connsiteX7" fmla="*/ 822960 w 1242060"/>
              <a:gd name="connsiteY7" fmla="*/ 137160 h 304800"/>
              <a:gd name="connsiteX8" fmla="*/ 213360 w 1242060"/>
              <a:gd name="connsiteY8" fmla="*/ 106680 h 304800"/>
              <a:gd name="connsiteX9" fmla="*/ 0 w 1242060"/>
              <a:gd name="connsiteY9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060" h="304800">
                <a:moveTo>
                  <a:pt x="1242060" y="304800"/>
                </a:moveTo>
                <a:lnTo>
                  <a:pt x="1104900" y="213360"/>
                </a:lnTo>
                <a:cubicBezTo>
                  <a:pt x="1084580" y="203200"/>
                  <a:pt x="1064622" y="192281"/>
                  <a:pt x="1043940" y="182880"/>
                </a:cubicBezTo>
                <a:cubicBezTo>
                  <a:pt x="1036628" y="179556"/>
                  <a:pt x="1028264" y="178852"/>
                  <a:pt x="1021080" y="175260"/>
                </a:cubicBezTo>
                <a:cubicBezTo>
                  <a:pt x="1012889" y="171164"/>
                  <a:pt x="1006795" y="163236"/>
                  <a:pt x="998220" y="160020"/>
                </a:cubicBezTo>
                <a:cubicBezTo>
                  <a:pt x="984506" y="154877"/>
                  <a:pt x="914700" y="145911"/>
                  <a:pt x="906780" y="144780"/>
                </a:cubicBezTo>
                <a:cubicBezTo>
                  <a:pt x="844500" y="124020"/>
                  <a:pt x="880963" y="127083"/>
                  <a:pt x="830580" y="137160"/>
                </a:cubicBezTo>
                <a:cubicBezTo>
                  <a:pt x="828089" y="137658"/>
                  <a:pt x="825500" y="137160"/>
                  <a:pt x="822960" y="137160"/>
                </a:cubicBezTo>
                <a:lnTo>
                  <a:pt x="213360" y="10668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777240" y="2232660"/>
            <a:ext cx="1059180" cy="2080260"/>
          </a:xfrm>
          <a:custGeom>
            <a:avLst/>
            <a:gdLst>
              <a:gd name="connsiteX0" fmla="*/ 259080 w 1059180"/>
              <a:gd name="connsiteY0" fmla="*/ 2080260 h 2080260"/>
              <a:gd name="connsiteX1" fmla="*/ 0 w 1059180"/>
              <a:gd name="connsiteY1" fmla="*/ 1844040 h 2080260"/>
              <a:gd name="connsiteX2" fmla="*/ 7620 w 1059180"/>
              <a:gd name="connsiteY2" fmla="*/ 1760220 h 2080260"/>
              <a:gd name="connsiteX3" fmla="*/ 137160 w 1059180"/>
              <a:gd name="connsiteY3" fmla="*/ 1584960 h 2080260"/>
              <a:gd name="connsiteX4" fmla="*/ 198120 w 1059180"/>
              <a:gd name="connsiteY4" fmla="*/ 1440180 h 2080260"/>
              <a:gd name="connsiteX5" fmla="*/ 236220 w 1059180"/>
              <a:gd name="connsiteY5" fmla="*/ 1264920 h 2080260"/>
              <a:gd name="connsiteX6" fmla="*/ 876300 w 1059180"/>
              <a:gd name="connsiteY6" fmla="*/ 845820 h 2080260"/>
              <a:gd name="connsiteX7" fmla="*/ 1059180 w 1059180"/>
              <a:gd name="connsiteY7" fmla="*/ 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180" h="2080260">
                <a:moveTo>
                  <a:pt x="259080" y="2080260"/>
                </a:moveTo>
                <a:lnTo>
                  <a:pt x="0" y="1844040"/>
                </a:lnTo>
                <a:lnTo>
                  <a:pt x="7620" y="1760220"/>
                </a:lnTo>
                <a:lnTo>
                  <a:pt x="137160" y="1584960"/>
                </a:lnTo>
                <a:lnTo>
                  <a:pt x="198120" y="1440180"/>
                </a:lnTo>
                <a:lnTo>
                  <a:pt x="236220" y="1264920"/>
                </a:lnTo>
                <a:lnTo>
                  <a:pt x="876300" y="845820"/>
                </a:lnTo>
                <a:lnTo>
                  <a:pt x="105918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104900" y="2209800"/>
            <a:ext cx="617220" cy="144780"/>
          </a:xfrm>
          <a:custGeom>
            <a:avLst/>
            <a:gdLst>
              <a:gd name="connsiteX0" fmla="*/ 617220 w 617220"/>
              <a:gd name="connsiteY0" fmla="*/ 0 h 144780"/>
              <a:gd name="connsiteX1" fmla="*/ 327660 w 617220"/>
              <a:gd name="connsiteY1" fmla="*/ 68580 h 144780"/>
              <a:gd name="connsiteX2" fmla="*/ 0 w 617220"/>
              <a:gd name="connsiteY2" fmla="*/ 14478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" h="144780">
                <a:moveTo>
                  <a:pt x="617220" y="0"/>
                </a:moveTo>
                <a:lnTo>
                  <a:pt x="327660" y="68580"/>
                </a:lnTo>
                <a:lnTo>
                  <a:pt x="0" y="14478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897380" y="1752600"/>
            <a:ext cx="982980" cy="388620"/>
          </a:xfrm>
          <a:custGeom>
            <a:avLst/>
            <a:gdLst>
              <a:gd name="connsiteX0" fmla="*/ 0 w 982980"/>
              <a:gd name="connsiteY0" fmla="*/ 388620 h 388620"/>
              <a:gd name="connsiteX1" fmla="*/ 259080 w 982980"/>
              <a:gd name="connsiteY1" fmla="*/ 281940 h 388620"/>
              <a:gd name="connsiteX2" fmla="*/ 624840 w 982980"/>
              <a:gd name="connsiteY2" fmla="*/ 160020 h 388620"/>
              <a:gd name="connsiteX3" fmla="*/ 876300 w 982980"/>
              <a:gd name="connsiteY3" fmla="*/ 60960 h 388620"/>
              <a:gd name="connsiteX4" fmla="*/ 982980 w 982980"/>
              <a:gd name="connsiteY4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80" h="388620">
                <a:moveTo>
                  <a:pt x="0" y="388620"/>
                </a:moveTo>
                <a:lnTo>
                  <a:pt x="259080" y="281940"/>
                </a:lnTo>
                <a:lnTo>
                  <a:pt x="624840" y="160020"/>
                </a:lnTo>
                <a:lnTo>
                  <a:pt x="876300" y="60960"/>
                </a:lnTo>
                <a:lnTo>
                  <a:pt x="98298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719420" y="2122080"/>
            <a:ext cx="191771" cy="12763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239010" y="4552950"/>
            <a:ext cx="256540" cy="2044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531768" y="1511223"/>
            <a:ext cx="61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A66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64227" y="819612"/>
            <a:ext cx="61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A19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84197" y="2903458"/>
            <a:ext cx="75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A1</a:t>
            </a:r>
          </a:p>
          <a:p>
            <a:r>
              <a:rPr lang="en-GB" b="1" dirty="0" smtClean="0"/>
              <a:t>South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2869" y="4757420"/>
            <a:ext cx="1533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Darlington Town Centre 1.2 miles</a:t>
            </a:r>
            <a:endParaRPr lang="en-GB" b="1" dirty="0"/>
          </a:p>
        </p:txBody>
      </p:sp>
      <p:sp>
        <p:nvSpPr>
          <p:cNvPr id="5" name="Freeform 4"/>
          <p:cNvSpPr/>
          <p:nvPr/>
        </p:nvSpPr>
        <p:spPr>
          <a:xfrm>
            <a:off x="2032000" y="1422400"/>
            <a:ext cx="4093029" cy="3323771"/>
          </a:xfrm>
          <a:custGeom>
            <a:avLst/>
            <a:gdLst>
              <a:gd name="connsiteX0" fmla="*/ 2598057 w 4093029"/>
              <a:gd name="connsiteY0" fmla="*/ 0 h 3323771"/>
              <a:gd name="connsiteX1" fmla="*/ 4093029 w 4093029"/>
              <a:gd name="connsiteY1" fmla="*/ 725714 h 3323771"/>
              <a:gd name="connsiteX2" fmla="*/ 3991429 w 4093029"/>
              <a:gd name="connsiteY2" fmla="*/ 957943 h 3323771"/>
              <a:gd name="connsiteX3" fmla="*/ 2394857 w 4093029"/>
              <a:gd name="connsiteY3" fmla="*/ 1886857 h 3323771"/>
              <a:gd name="connsiteX4" fmla="*/ 1654629 w 4093029"/>
              <a:gd name="connsiteY4" fmla="*/ 2278743 h 3323771"/>
              <a:gd name="connsiteX5" fmla="*/ 740229 w 4093029"/>
              <a:gd name="connsiteY5" fmla="*/ 2801257 h 3323771"/>
              <a:gd name="connsiteX6" fmla="*/ 377371 w 4093029"/>
              <a:gd name="connsiteY6" fmla="*/ 3077029 h 3323771"/>
              <a:gd name="connsiteX7" fmla="*/ 246743 w 4093029"/>
              <a:gd name="connsiteY7" fmla="*/ 3091543 h 3323771"/>
              <a:gd name="connsiteX8" fmla="*/ 188686 w 4093029"/>
              <a:gd name="connsiteY8" fmla="*/ 3106057 h 3323771"/>
              <a:gd name="connsiteX9" fmla="*/ 116114 w 4093029"/>
              <a:gd name="connsiteY9" fmla="*/ 3236686 h 3323771"/>
              <a:gd name="connsiteX10" fmla="*/ 116114 w 4093029"/>
              <a:gd name="connsiteY10" fmla="*/ 3280229 h 3323771"/>
              <a:gd name="connsiteX11" fmla="*/ 0 w 4093029"/>
              <a:gd name="connsiteY11" fmla="*/ 3323771 h 332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93029" h="3323771">
                <a:moveTo>
                  <a:pt x="2598057" y="0"/>
                </a:moveTo>
                <a:lnTo>
                  <a:pt x="4093029" y="725714"/>
                </a:lnTo>
                <a:cubicBezTo>
                  <a:pt x="3954695" y="844286"/>
                  <a:pt x="3991429" y="768195"/>
                  <a:pt x="3991429" y="957943"/>
                </a:cubicBezTo>
                <a:lnTo>
                  <a:pt x="2394857" y="1886857"/>
                </a:lnTo>
                <a:lnTo>
                  <a:pt x="1654629" y="2278743"/>
                </a:lnTo>
                <a:lnTo>
                  <a:pt x="740229" y="2801257"/>
                </a:lnTo>
                <a:lnTo>
                  <a:pt x="377371" y="3077029"/>
                </a:lnTo>
                <a:cubicBezTo>
                  <a:pt x="333828" y="3081867"/>
                  <a:pt x="290044" y="3084881"/>
                  <a:pt x="246743" y="3091543"/>
                </a:cubicBezTo>
                <a:cubicBezTo>
                  <a:pt x="227027" y="3094576"/>
                  <a:pt x="203698" y="3092921"/>
                  <a:pt x="188686" y="3106057"/>
                </a:cubicBezTo>
                <a:cubicBezTo>
                  <a:pt x="164361" y="3127342"/>
                  <a:pt x="123148" y="3194484"/>
                  <a:pt x="116114" y="3236686"/>
                </a:cubicBezTo>
                <a:cubicBezTo>
                  <a:pt x="113728" y="3251003"/>
                  <a:pt x="116114" y="3265715"/>
                  <a:pt x="116114" y="3280229"/>
                </a:cubicBezTo>
                <a:lnTo>
                  <a:pt x="0" y="332377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502417" y="4430749"/>
            <a:ext cx="313354" cy="402507"/>
          </a:xfrm>
          <a:custGeom>
            <a:avLst/>
            <a:gdLst>
              <a:gd name="connsiteX0" fmla="*/ 0 w 348342"/>
              <a:gd name="connsiteY0" fmla="*/ 0 h 391886"/>
              <a:gd name="connsiteX1" fmla="*/ 0 w 348342"/>
              <a:gd name="connsiteY1" fmla="*/ 0 h 391886"/>
              <a:gd name="connsiteX2" fmla="*/ 116114 w 348342"/>
              <a:gd name="connsiteY2" fmla="*/ 58058 h 391886"/>
              <a:gd name="connsiteX3" fmla="*/ 145142 w 348342"/>
              <a:gd name="connsiteY3" fmla="*/ 261258 h 391886"/>
              <a:gd name="connsiteX4" fmla="*/ 348342 w 348342"/>
              <a:gd name="connsiteY4" fmla="*/ 391886 h 391886"/>
              <a:gd name="connsiteX0" fmla="*/ 0 w 348342"/>
              <a:gd name="connsiteY0" fmla="*/ 0 h 391886"/>
              <a:gd name="connsiteX1" fmla="*/ 21431 w 348342"/>
              <a:gd name="connsiteY1" fmla="*/ 0 h 391886"/>
              <a:gd name="connsiteX2" fmla="*/ 116114 w 348342"/>
              <a:gd name="connsiteY2" fmla="*/ 58058 h 391886"/>
              <a:gd name="connsiteX3" fmla="*/ 145142 w 348342"/>
              <a:gd name="connsiteY3" fmla="*/ 261258 h 391886"/>
              <a:gd name="connsiteX4" fmla="*/ 348342 w 348342"/>
              <a:gd name="connsiteY4" fmla="*/ 391886 h 391886"/>
              <a:gd name="connsiteX0" fmla="*/ 10652 w 332800"/>
              <a:gd name="connsiteY0" fmla="*/ 0 h 399030"/>
              <a:gd name="connsiteX1" fmla="*/ 5889 w 332800"/>
              <a:gd name="connsiteY1" fmla="*/ 7144 h 399030"/>
              <a:gd name="connsiteX2" fmla="*/ 100572 w 332800"/>
              <a:gd name="connsiteY2" fmla="*/ 65202 h 399030"/>
              <a:gd name="connsiteX3" fmla="*/ 129600 w 332800"/>
              <a:gd name="connsiteY3" fmla="*/ 268402 h 399030"/>
              <a:gd name="connsiteX4" fmla="*/ 332800 w 332800"/>
              <a:gd name="connsiteY4" fmla="*/ 399030 h 399030"/>
              <a:gd name="connsiteX0" fmla="*/ 364 w 322512"/>
              <a:gd name="connsiteY0" fmla="*/ 2541 h 401571"/>
              <a:gd name="connsiteX1" fmla="*/ 17033 w 322512"/>
              <a:gd name="connsiteY1" fmla="*/ 4923 h 401571"/>
              <a:gd name="connsiteX2" fmla="*/ 90284 w 322512"/>
              <a:gd name="connsiteY2" fmla="*/ 67743 h 401571"/>
              <a:gd name="connsiteX3" fmla="*/ 119312 w 322512"/>
              <a:gd name="connsiteY3" fmla="*/ 270943 h 401571"/>
              <a:gd name="connsiteX4" fmla="*/ 322512 w 322512"/>
              <a:gd name="connsiteY4" fmla="*/ 401571 h 401571"/>
              <a:gd name="connsiteX0" fmla="*/ 3112 w 313354"/>
              <a:gd name="connsiteY0" fmla="*/ 1096 h 402507"/>
              <a:gd name="connsiteX1" fmla="*/ 7875 w 313354"/>
              <a:gd name="connsiteY1" fmla="*/ 5859 h 402507"/>
              <a:gd name="connsiteX2" fmla="*/ 81126 w 313354"/>
              <a:gd name="connsiteY2" fmla="*/ 68679 h 402507"/>
              <a:gd name="connsiteX3" fmla="*/ 110154 w 313354"/>
              <a:gd name="connsiteY3" fmla="*/ 271879 h 402507"/>
              <a:gd name="connsiteX4" fmla="*/ 313354 w 313354"/>
              <a:gd name="connsiteY4" fmla="*/ 402507 h 4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354" h="402507">
                <a:moveTo>
                  <a:pt x="3112" y="1096"/>
                </a:moveTo>
                <a:cubicBezTo>
                  <a:pt x="1524" y="3477"/>
                  <a:pt x="-5127" y="-5405"/>
                  <a:pt x="7875" y="5859"/>
                </a:cubicBezTo>
                <a:cubicBezTo>
                  <a:pt x="20877" y="17123"/>
                  <a:pt x="64080" y="24342"/>
                  <a:pt x="81126" y="68679"/>
                </a:cubicBezTo>
                <a:cubicBezTo>
                  <a:pt x="98173" y="113016"/>
                  <a:pt x="110154" y="229568"/>
                  <a:pt x="110154" y="271879"/>
                </a:cubicBezTo>
                <a:lnTo>
                  <a:pt x="313354" y="402507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882195" y="3407681"/>
            <a:ext cx="1686833" cy="990147"/>
          </a:xfrm>
          <a:custGeom>
            <a:avLst/>
            <a:gdLst>
              <a:gd name="connsiteX0" fmla="*/ 856343 w 1683658"/>
              <a:gd name="connsiteY0" fmla="*/ 986972 h 986972"/>
              <a:gd name="connsiteX1" fmla="*/ 1451429 w 1683658"/>
              <a:gd name="connsiteY1" fmla="*/ 464457 h 986972"/>
              <a:gd name="connsiteX2" fmla="*/ 1683658 w 1683658"/>
              <a:gd name="connsiteY2" fmla="*/ 304800 h 986972"/>
              <a:gd name="connsiteX3" fmla="*/ 1538515 w 1683658"/>
              <a:gd name="connsiteY3" fmla="*/ 145143 h 986972"/>
              <a:gd name="connsiteX4" fmla="*/ 1291772 w 1683658"/>
              <a:gd name="connsiteY4" fmla="*/ 0 h 986972"/>
              <a:gd name="connsiteX5" fmla="*/ 798286 w 1683658"/>
              <a:gd name="connsiteY5" fmla="*/ 159657 h 986972"/>
              <a:gd name="connsiteX6" fmla="*/ 449943 w 1683658"/>
              <a:gd name="connsiteY6" fmla="*/ 333829 h 986972"/>
              <a:gd name="connsiteX7" fmla="*/ 304800 w 1683658"/>
              <a:gd name="connsiteY7" fmla="*/ 391886 h 986972"/>
              <a:gd name="connsiteX8" fmla="*/ 0 w 1683658"/>
              <a:gd name="connsiteY8" fmla="*/ 537029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01461 w 1686833"/>
              <a:gd name="connsiteY5" fmla="*/ 159657 h 986972"/>
              <a:gd name="connsiteX6" fmla="*/ 453118 w 1686833"/>
              <a:gd name="connsiteY6" fmla="*/ 333829 h 986972"/>
              <a:gd name="connsiteX7" fmla="*/ 307975 w 1686833"/>
              <a:gd name="connsiteY7" fmla="*/ 39188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01461 w 1686833"/>
              <a:gd name="connsiteY5" fmla="*/ 159657 h 986972"/>
              <a:gd name="connsiteX6" fmla="*/ 453118 w 1686833"/>
              <a:gd name="connsiteY6" fmla="*/ 3338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01461 w 1686833"/>
              <a:gd name="connsiteY5" fmla="*/ 159657 h 986972"/>
              <a:gd name="connsiteX6" fmla="*/ 570593 w 1686833"/>
              <a:gd name="connsiteY6" fmla="*/ 4481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922111 w 1686833"/>
              <a:gd name="connsiteY5" fmla="*/ 267607 h 986972"/>
              <a:gd name="connsiteX6" fmla="*/ 570593 w 1686833"/>
              <a:gd name="connsiteY6" fmla="*/ 4481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922111 w 1686833"/>
              <a:gd name="connsiteY5" fmla="*/ 267607 h 986972"/>
              <a:gd name="connsiteX6" fmla="*/ 570593 w 1686833"/>
              <a:gd name="connsiteY6" fmla="*/ 4481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70593 w 1686833"/>
              <a:gd name="connsiteY6" fmla="*/ 4481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58611 w 1686833"/>
              <a:gd name="connsiteY5" fmla="*/ 16283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58611 w 1686833"/>
              <a:gd name="connsiteY5" fmla="*/ 16283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90147 h 990147"/>
              <a:gd name="connsiteX1" fmla="*/ 1454604 w 1686833"/>
              <a:gd name="connsiteY1" fmla="*/ 467632 h 990147"/>
              <a:gd name="connsiteX2" fmla="*/ 1686833 w 1686833"/>
              <a:gd name="connsiteY2" fmla="*/ 307975 h 990147"/>
              <a:gd name="connsiteX3" fmla="*/ 1541690 w 1686833"/>
              <a:gd name="connsiteY3" fmla="*/ 148318 h 990147"/>
              <a:gd name="connsiteX4" fmla="*/ 1307647 w 1686833"/>
              <a:gd name="connsiteY4" fmla="*/ 0 h 990147"/>
              <a:gd name="connsiteX5" fmla="*/ 858611 w 1686833"/>
              <a:gd name="connsiteY5" fmla="*/ 166007 h 990147"/>
              <a:gd name="connsiteX6" fmla="*/ 554718 w 1686833"/>
              <a:gd name="connsiteY6" fmla="*/ 444954 h 990147"/>
              <a:gd name="connsiteX7" fmla="*/ 320675 w 1686833"/>
              <a:gd name="connsiteY7" fmla="*/ 579211 h 990147"/>
              <a:gd name="connsiteX8" fmla="*/ 0 w 1686833"/>
              <a:gd name="connsiteY8" fmla="*/ 689429 h 990147"/>
              <a:gd name="connsiteX0" fmla="*/ 859518 w 1686833"/>
              <a:gd name="connsiteY0" fmla="*/ 990147 h 990147"/>
              <a:gd name="connsiteX1" fmla="*/ 1454604 w 1686833"/>
              <a:gd name="connsiteY1" fmla="*/ 467632 h 990147"/>
              <a:gd name="connsiteX2" fmla="*/ 1686833 w 1686833"/>
              <a:gd name="connsiteY2" fmla="*/ 307975 h 990147"/>
              <a:gd name="connsiteX3" fmla="*/ 1541690 w 1686833"/>
              <a:gd name="connsiteY3" fmla="*/ 148318 h 990147"/>
              <a:gd name="connsiteX4" fmla="*/ 1307647 w 1686833"/>
              <a:gd name="connsiteY4" fmla="*/ 0 h 990147"/>
              <a:gd name="connsiteX5" fmla="*/ 858611 w 1686833"/>
              <a:gd name="connsiteY5" fmla="*/ 166007 h 990147"/>
              <a:gd name="connsiteX6" fmla="*/ 554718 w 1686833"/>
              <a:gd name="connsiteY6" fmla="*/ 444954 h 990147"/>
              <a:gd name="connsiteX7" fmla="*/ 320675 w 1686833"/>
              <a:gd name="connsiteY7" fmla="*/ 579211 h 990147"/>
              <a:gd name="connsiteX8" fmla="*/ 0 w 1686833"/>
              <a:gd name="connsiteY8" fmla="*/ 689429 h 99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833" h="990147">
                <a:moveTo>
                  <a:pt x="859518" y="990147"/>
                </a:moveTo>
                <a:lnTo>
                  <a:pt x="1454604" y="467632"/>
                </a:lnTo>
                <a:lnTo>
                  <a:pt x="1686833" y="307975"/>
                </a:lnTo>
                <a:lnTo>
                  <a:pt x="1541690" y="148318"/>
                </a:lnTo>
                <a:lnTo>
                  <a:pt x="1307647" y="0"/>
                </a:lnTo>
                <a:lnTo>
                  <a:pt x="858611" y="166007"/>
                </a:lnTo>
                <a:cubicBezTo>
                  <a:pt x="658888" y="232531"/>
                  <a:pt x="649666" y="413355"/>
                  <a:pt x="554718" y="444954"/>
                </a:cubicBezTo>
                <a:cubicBezTo>
                  <a:pt x="476704" y="489706"/>
                  <a:pt x="414564" y="556684"/>
                  <a:pt x="320675" y="579211"/>
                </a:cubicBezTo>
                <a:cubicBezTo>
                  <a:pt x="223308" y="641350"/>
                  <a:pt x="106892" y="652690"/>
                  <a:pt x="0" y="689429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190750" y="2930525"/>
            <a:ext cx="2051050" cy="476250"/>
          </a:xfrm>
          <a:custGeom>
            <a:avLst/>
            <a:gdLst>
              <a:gd name="connsiteX0" fmla="*/ 0 w 2051050"/>
              <a:gd name="connsiteY0" fmla="*/ 476250 h 476250"/>
              <a:gd name="connsiteX1" fmla="*/ 301625 w 2051050"/>
              <a:gd name="connsiteY1" fmla="*/ 377825 h 476250"/>
              <a:gd name="connsiteX2" fmla="*/ 492125 w 2051050"/>
              <a:gd name="connsiteY2" fmla="*/ 273050 h 476250"/>
              <a:gd name="connsiteX3" fmla="*/ 647700 w 2051050"/>
              <a:gd name="connsiteY3" fmla="*/ 209550 h 476250"/>
              <a:gd name="connsiteX4" fmla="*/ 815975 w 2051050"/>
              <a:gd name="connsiteY4" fmla="*/ 165100 h 476250"/>
              <a:gd name="connsiteX5" fmla="*/ 911225 w 2051050"/>
              <a:gd name="connsiteY5" fmla="*/ 165100 h 476250"/>
              <a:gd name="connsiteX6" fmla="*/ 984250 w 2051050"/>
              <a:gd name="connsiteY6" fmla="*/ 193675 h 476250"/>
              <a:gd name="connsiteX7" fmla="*/ 1133475 w 2051050"/>
              <a:gd name="connsiteY7" fmla="*/ 231775 h 476250"/>
              <a:gd name="connsiteX8" fmla="*/ 1263650 w 2051050"/>
              <a:gd name="connsiteY8" fmla="*/ 228600 h 476250"/>
              <a:gd name="connsiteX9" fmla="*/ 1409700 w 2051050"/>
              <a:gd name="connsiteY9" fmla="*/ 212725 h 476250"/>
              <a:gd name="connsiteX10" fmla="*/ 1577975 w 2051050"/>
              <a:gd name="connsiteY10" fmla="*/ 161925 h 476250"/>
              <a:gd name="connsiteX11" fmla="*/ 1711325 w 2051050"/>
              <a:gd name="connsiteY11" fmla="*/ 111125 h 476250"/>
              <a:gd name="connsiteX12" fmla="*/ 1949450 w 2051050"/>
              <a:gd name="connsiteY12" fmla="*/ 47625 h 476250"/>
              <a:gd name="connsiteX13" fmla="*/ 2051050 w 2051050"/>
              <a:gd name="connsiteY1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1050" h="476250">
                <a:moveTo>
                  <a:pt x="0" y="476250"/>
                </a:moveTo>
                <a:lnTo>
                  <a:pt x="301625" y="377825"/>
                </a:lnTo>
                <a:lnTo>
                  <a:pt x="492125" y="273050"/>
                </a:lnTo>
                <a:lnTo>
                  <a:pt x="647700" y="209550"/>
                </a:lnTo>
                <a:lnTo>
                  <a:pt x="815975" y="165100"/>
                </a:lnTo>
                <a:lnTo>
                  <a:pt x="911225" y="165100"/>
                </a:lnTo>
                <a:lnTo>
                  <a:pt x="984250" y="193675"/>
                </a:lnTo>
                <a:lnTo>
                  <a:pt x="1133475" y="231775"/>
                </a:lnTo>
                <a:lnTo>
                  <a:pt x="1263650" y="228600"/>
                </a:lnTo>
                <a:lnTo>
                  <a:pt x="1409700" y="212725"/>
                </a:lnTo>
                <a:lnTo>
                  <a:pt x="1577975" y="161925"/>
                </a:lnTo>
                <a:lnTo>
                  <a:pt x="1711325" y="111125"/>
                </a:lnTo>
                <a:lnTo>
                  <a:pt x="1949450" y="47625"/>
                </a:lnTo>
                <a:lnTo>
                  <a:pt x="2051050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334167" y="2063750"/>
            <a:ext cx="453484" cy="1193800"/>
          </a:xfrm>
          <a:custGeom>
            <a:avLst/>
            <a:gdLst>
              <a:gd name="connsiteX0" fmla="*/ 228600 w 447675"/>
              <a:gd name="connsiteY0" fmla="*/ 1193800 h 1193800"/>
              <a:gd name="connsiteX1" fmla="*/ 320675 w 447675"/>
              <a:gd name="connsiteY1" fmla="*/ 1028700 h 1193800"/>
              <a:gd name="connsiteX2" fmla="*/ 352425 w 447675"/>
              <a:gd name="connsiteY2" fmla="*/ 892175 h 1193800"/>
              <a:gd name="connsiteX3" fmla="*/ 384175 w 447675"/>
              <a:gd name="connsiteY3" fmla="*/ 746125 h 1193800"/>
              <a:gd name="connsiteX4" fmla="*/ 428625 w 447675"/>
              <a:gd name="connsiteY4" fmla="*/ 641350 h 1193800"/>
              <a:gd name="connsiteX5" fmla="*/ 447675 w 447675"/>
              <a:gd name="connsiteY5" fmla="*/ 498475 h 1193800"/>
              <a:gd name="connsiteX6" fmla="*/ 425450 w 447675"/>
              <a:gd name="connsiteY6" fmla="*/ 403225 h 1193800"/>
              <a:gd name="connsiteX7" fmla="*/ 342900 w 447675"/>
              <a:gd name="connsiteY7" fmla="*/ 279400 h 1193800"/>
              <a:gd name="connsiteX8" fmla="*/ 263525 w 447675"/>
              <a:gd name="connsiteY8" fmla="*/ 203200 h 1193800"/>
              <a:gd name="connsiteX9" fmla="*/ 127000 w 447675"/>
              <a:gd name="connsiteY9" fmla="*/ 155575 h 1193800"/>
              <a:gd name="connsiteX10" fmla="*/ 34925 w 447675"/>
              <a:gd name="connsiteY10" fmla="*/ 123825 h 1193800"/>
              <a:gd name="connsiteX11" fmla="*/ 0 w 447675"/>
              <a:gd name="connsiteY11" fmla="*/ 98425 h 1193800"/>
              <a:gd name="connsiteX12" fmla="*/ 6350 w 447675"/>
              <a:gd name="connsiteY12" fmla="*/ 41275 h 1193800"/>
              <a:gd name="connsiteX13" fmla="*/ 12700 w 447675"/>
              <a:gd name="connsiteY13" fmla="*/ 31750 h 1193800"/>
              <a:gd name="connsiteX14" fmla="*/ 31750 w 447675"/>
              <a:gd name="connsiteY14" fmla="*/ 28575 h 1193800"/>
              <a:gd name="connsiteX15" fmla="*/ 88900 w 447675"/>
              <a:gd name="connsiteY15" fmla="*/ 0 h 1193800"/>
              <a:gd name="connsiteX0" fmla="*/ 228600 w 447675"/>
              <a:gd name="connsiteY0" fmla="*/ 1193800 h 1193800"/>
              <a:gd name="connsiteX1" fmla="*/ 320675 w 447675"/>
              <a:gd name="connsiteY1" fmla="*/ 1028700 h 1193800"/>
              <a:gd name="connsiteX2" fmla="*/ 352425 w 447675"/>
              <a:gd name="connsiteY2" fmla="*/ 892175 h 1193800"/>
              <a:gd name="connsiteX3" fmla="*/ 384175 w 447675"/>
              <a:gd name="connsiteY3" fmla="*/ 746125 h 1193800"/>
              <a:gd name="connsiteX4" fmla="*/ 428625 w 447675"/>
              <a:gd name="connsiteY4" fmla="*/ 641350 h 1193800"/>
              <a:gd name="connsiteX5" fmla="*/ 447675 w 447675"/>
              <a:gd name="connsiteY5" fmla="*/ 498475 h 1193800"/>
              <a:gd name="connsiteX6" fmla="*/ 425450 w 447675"/>
              <a:gd name="connsiteY6" fmla="*/ 403225 h 1193800"/>
              <a:gd name="connsiteX7" fmla="*/ 342900 w 447675"/>
              <a:gd name="connsiteY7" fmla="*/ 279400 h 1193800"/>
              <a:gd name="connsiteX8" fmla="*/ 263525 w 447675"/>
              <a:gd name="connsiteY8" fmla="*/ 203200 h 1193800"/>
              <a:gd name="connsiteX9" fmla="*/ 127000 w 447675"/>
              <a:gd name="connsiteY9" fmla="*/ 155575 h 1193800"/>
              <a:gd name="connsiteX10" fmla="*/ 34925 w 447675"/>
              <a:gd name="connsiteY10" fmla="*/ 123825 h 1193800"/>
              <a:gd name="connsiteX11" fmla="*/ 0 w 447675"/>
              <a:gd name="connsiteY11" fmla="*/ 98425 h 1193800"/>
              <a:gd name="connsiteX12" fmla="*/ 6350 w 447675"/>
              <a:gd name="connsiteY12" fmla="*/ 41275 h 1193800"/>
              <a:gd name="connsiteX13" fmla="*/ 12700 w 447675"/>
              <a:gd name="connsiteY13" fmla="*/ 31750 h 1193800"/>
              <a:gd name="connsiteX14" fmla="*/ 22225 w 447675"/>
              <a:gd name="connsiteY14" fmla="*/ 15875 h 1193800"/>
              <a:gd name="connsiteX15" fmla="*/ 88900 w 447675"/>
              <a:gd name="connsiteY15" fmla="*/ 0 h 1193800"/>
              <a:gd name="connsiteX0" fmla="*/ 238585 w 457660"/>
              <a:gd name="connsiteY0" fmla="*/ 1193800 h 1193800"/>
              <a:gd name="connsiteX1" fmla="*/ 330660 w 457660"/>
              <a:gd name="connsiteY1" fmla="*/ 1028700 h 1193800"/>
              <a:gd name="connsiteX2" fmla="*/ 362410 w 457660"/>
              <a:gd name="connsiteY2" fmla="*/ 892175 h 1193800"/>
              <a:gd name="connsiteX3" fmla="*/ 394160 w 457660"/>
              <a:gd name="connsiteY3" fmla="*/ 746125 h 1193800"/>
              <a:gd name="connsiteX4" fmla="*/ 438610 w 457660"/>
              <a:gd name="connsiteY4" fmla="*/ 641350 h 1193800"/>
              <a:gd name="connsiteX5" fmla="*/ 457660 w 457660"/>
              <a:gd name="connsiteY5" fmla="*/ 498475 h 1193800"/>
              <a:gd name="connsiteX6" fmla="*/ 435435 w 457660"/>
              <a:gd name="connsiteY6" fmla="*/ 403225 h 1193800"/>
              <a:gd name="connsiteX7" fmla="*/ 352885 w 457660"/>
              <a:gd name="connsiteY7" fmla="*/ 279400 h 1193800"/>
              <a:gd name="connsiteX8" fmla="*/ 273510 w 457660"/>
              <a:gd name="connsiteY8" fmla="*/ 203200 h 1193800"/>
              <a:gd name="connsiteX9" fmla="*/ 136985 w 457660"/>
              <a:gd name="connsiteY9" fmla="*/ 155575 h 1193800"/>
              <a:gd name="connsiteX10" fmla="*/ 44910 w 457660"/>
              <a:gd name="connsiteY10" fmla="*/ 123825 h 1193800"/>
              <a:gd name="connsiteX11" fmla="*/ 9985 w 457660"/>
              <a:gd name="connsiteY11" fmla="*/ 98425 h 1193800"/>
              <a:gd name="connsiteX12" fmla="*/ 2047 w 457660"/>
              <a:gd name="connsiteY12" fmla="*/ 41275 h 1193800"/>
              <a:gd name="connsiteX13" fmla="*/ 22685 w 457660"/>
              <a:gd name="connsiteY13" fmla="*/ 31750 h 1193800"/>
              <a:gd name="connsiteX14" fmla="*/ 32210 w 457660"/>
              <a:gd name="connsiteY14" fmla="*/ 15875 h 1193800"/>
              <a:gd name="connsiteX15" fmla="*/ 98885 w 457660"/>
              <a:gd name="connsiteY15" fmla="*/ 0 h 1193800"/>
              <a:gd name="connsiteX0" fmla="*/ 236540 w 455615"/>
              <a:gd name="connsiteY0" fmla="*/ 1193800 h 1193800"/>
              <a:gd name="connsiteX1" fmla="*/ 328615 w 455615"/>
              <a:gd name="connsiteY1" fmla="*/ 1028700 h 1193800"/>
              <a:gd name="connsiteX2" fmla="*/ 360365 w 455615"/>
              <a:gd name="connsiteY2" fmla="*/ 892175 h 1193800"/>
              <a:gd name="connsiteX3" fmla="*/ 392115 w 455615"/>
              <a:gd name="connsiteY3" fmla="*/ 746125 h 1193800"/>
              <a:gd name="connsiteX4" fmla="*/ 436565 w 455615"/>
              <a:gd name="connsiteY4" fmla="*/ 641350 h 1193800"/>
              <a:gd name="connsiteX5" fmla="*/ 455615 w 455615"/>
              <a:gd name="connsiteY5" fmla="*/ 498475 h 1193800"/>
              <a:gd name="connsiteX6" fmla="*/ 433390 w 455615"/>
              <a:gd name="connsiteY6" fmla="*/ 403225 h 1193800"/>
              <a:gd name="connsiteX7" fmla="*/ 350840 w 455615"/>
              <a:gd name="connsiteY7" fmla="*/ 279400 h 1193800"/>
              <a:gd name="connsiteX8" fmla="*/ 271465 w 455615"/>
              <a:gd name="connsiteY8" fmla="*/ 203200 h 1193800"/>
              <a:gd name="connsiteX9" fmla="*/ 134940 w 455615"/>
              <a:gd name="connsiteY9" fmla="*/ 155575 h 1193800"/>
              <a:gd name="connsiteX10" fmla="*/ 42865 w 455615"/>
              <a:gd name="connsiteY10" fmla="*/ 123825 h 1193800"/>
              <a:gd name="connsiteX11" fmla="*/ 7940 w 455615"/>
              <a:gd name="connsiteY11" fmla="*/ 98425 h 1193800"/>
              <a:gd name="connsiteX12" fmla="*/ 2 w 455615"/>
              <a:gd name="connsiteY12" fmla="*/ 41275 h 1193800"/>
              <a:gd name="connsiteX13" fmla="*/ 8734 w 455615"/>
              <a:gd name="connsiteY13" fmla="*/ 17462 h 1193800"/>
              <a:gd name="connsiteX14" fmla="*/ 30165 w 455615"/>
              <a:gd name="connsiteY14" fmla="*/ 15875 h 1193800"/>
              <a:gd name="connsiteX15" fmla="*/ 96840 w 455615"/>
              <a:gd name="connsiteY15" fmla="*/ 0 h 1193800"/>
              <a:gd name="connsiteX0" fmla="*/ 236540 w 455615"/>
              <a:gd name="connsiteY0" fmla="*/ 1193800 h 1193800"/>
              <a:gd name="connsiteX1" fmla="*/ 328615 w 455615"/>
              <a:gd name="connsiteY1" fmla="*/ 1028700 h 1193800"/>
              <a:gd name="connsiteX2" fmla="*/ 360365 w 455615"/>
              <a:gd name="connsiteY2" fmla="*/ 892175 h 1193800"/>
              <a:gd name="connsiteX3" fmla="*/ 392115 w 455615"/>
              <a:gd name="connsiteY3" fmla="*/ 746125 h 1193800"/>
              <a:gd name="connsiteX4" fmla="*/ 436565 w 455615"/>
              <a:gd name="connsiteY4" fmla="*/ 641350 h 1193800"/>
              <a:gd name="connsiteX5" fmla="*/ 455615 w 455615"/>
              <a:gd name="connsiteY5" fmla="*/ 498475 h 1193800"/>
              <a:gd name="connsiteX6" fmla="*/ 433390 w 455615"/>
              <a:gd name="connsiteY6" fmla="*/ 403225 h 1193800"/>
              <a:gd name="connsiteX7" fmla="*/ 350840 w 455615"/>
              <a:gd name="connsiteY7" fmla="*/ 279400 h 1193800"/>
              <a:gd name="connsiteX8" fmla="*/ 271465 w 455615"/>
              <a:gd name="connsiteY8" fmla="*/ 203200 h 1193800"/>
              <a:gd name="connsiteX9" fmla="*/ 134940 w 455615"/>
              <a:gd name="connsiteY9" fmla="*/ 155575 h 1193800"/>
              <a:gd name="connsiteX10" fmla="*/ 42865 w 455615"/>
              <a:gd name="connsiteY10" fmla="*/ 123825 h 1193800"/>
              <a:gd name="connsiteX11" fmla="*/ 7940 w 455615"/>
              <a:gd name="connsiteY11" fmla="*/ 98425 h 1193800"/>
              <a:gd name="connsiteX12" fmla="*/ 2 w 455615"/>
              <a:gd name="connsiteY12" fmla="*/ 41275 h 1193800"/>
              <a:gd name="connsiteX13" fmla="*/ 8734 w 455615"/>
              <a:gd name="connsiteY13" fmla="*/ 17462 h 1193800"/>
              <a:gd name="connsiteX14" fmla="*/ 46834 w 455615"/>
              <a:gd name="connsiteY14" fmla="*/ 23018 h 1193800"/>
              <a:gd name="connsiteX15" fmla="*/ 96840 w 455615"/>
              <a:gd name="connsiteY15" fmla="*/ 0 h 1193800"/>
              <a:gd name="connsiteX0" fmla="*/ 236736 w 455811"/>
              <a:gd name="connsiteY0" fmla="*/ 1193800 h 1193800"/>
              <a:gd name="connsiteX1" fmla="*/ 328811 w 455811"/>
              <a:gd name="connsiteY1" fmla="*/ 1028700 h 1193800"/>
              <a:gd name="connsiteX2" fmla="*/ 360561 w 455811"/>
              <a:gd name="connsiteY2" fmla="*/ 892175 h 1193800"/>
              <a:gd name="connsiteX3" fmla="*/ 392311 w 455811"/>
              <a:gd name="connsiteY3" fmla="*/ 746125 h 1193800"/>
              <a:gd name="connsiteX4" fmla="*/ 436761 w 455811"/>
              <a:gd name="connsiteY4" fmla="*/ 641350 h 1193800"/>
              <a:gd name="connsiteX5" fmla="*/ 455811 w 455811"/>
              <a:gd name="connsiteY5" fmla="*/ 498475 h 1193800"/>
              <a:gd name="connsiteX6" fmla="*/ 433586 w 455811"/>
              <a:gd name="connsiteY6" fmla="*/ 403225 h 1193800"/>
              <a:gd name="connsiteX7" fmla="*/ 351036 w 455811"/>
              <a:gd name="connsiteY7" fmla="*/ 279400 h 1193800"/>
              <a:gd name="connsiteX8" fmla="*/ 271661 w 455811"/>
              <a:gd name="connsiteY8" fmla="*/ 203200 h 1193800"/>
              <a:gd name="connsiteX9" fmla="*/ 135136 w 455811"/>
              <a:gd name="connsiteY9" fmla="*/ 155575 h 1193800"/>
              <a:gd name="connsiteX10" fmla="*/ 43061 w 455811"/>
              <a:gd name="connsiteY10" fmla="*/ 123825 h 1193800"/>
              <a:gd name="connsiteX11" fmla="*/ 8136 w 455811"/>
              <a:gd name="connsiteY11" fmla="*/ 98425 h 1193800"/>
              <a:gd name="connsiteX12" fmla="*/ 198 w 455811"/>
              <a:gd name="connsiteY12" fmla="*/ 41275 h 1193800"/>
              <a:gd name="connsiteX13" fmla="*/ 18455 w 455811"/>
              <a:gd name="connsiteY13" fmla="*/ 36512 h 1193800"/>
              <a:gd name="connsiteX14" fmla="*/ 47030 w 455811"/>
              <a:gd name="connsiteY14" fmla="*/ 23018 h 1193800"/>
              <a:gd name="connsiteX15" fmla="*/ 97036 w 455811"/>
              <a:gd name="connsiteY15" fmla="*/ 0 h 1193800"/>
              <a:gd name="connsiteX0" fmla="*/ 234409 w 453484"/>
              <a:gd name="connsiteY0" fmla="*/ 1193800 h 1193800"/>
              <a:gd name="connsiteX1" fmla="*/ 326484 w 453484"/>
              <a:gd name="connsiteY1" fmla="*/ 1028700 h 1193800"/>
              <a:gd name="connsiteX2" fmla="*/ 358234 w 453484"/>
              <a:gd name="connsiteY2" fmla="*/ 892175 h 1193800"/>
              <a:gd name="connsiteX3" fmla="*/ 389984 w 453484"/>
              <a:gd name="connsiteY3" fmla="*/ 746125 h 1193800"/>
              <a:gd name="connsiteX4" fmla="*/ 434434 w 453484"/>
              <a:gd name="connsiteY4" fmla="*/ 641350 h 1193800"/>
              <a:gd name="connsiteX5" fmla="*/ 453484 w 453484"/>
              <a:gd name="connsiteY5" fmla="*/ 498475 h 1193800"/>
              <a:gd name="connsiteX6" fmla="*/ 431259 w 453484"/>
              <a:gd name="connsiteY6" fmla="*/ 403225 h 1193800"/>
              <a:gd name="connsiteX7" fmla="*/ 348709 w 453484"/>
              <a:gd name="connsiteY7" fmla="*/ 279400 h 1193800"/>
              <a:gd name="connsiteX8" fmla="*/ 269334 w 453484"/>
              <a:gd name="connsiteY8" fmla="*/ 203200 h 1193800"/>
              <a:gd name="connsiteX9" fmla="*/ 132809 w 453484"/>
              <a:gd name="connsiteY9" fmla="*/ 155575 h 1193800"/>
              <a:gd name="connsiteX10" fmla="*/ 40734 w 453484"/>
              <a:gd name="connsiteY10" fmla="*/ 123825 h 1193800"/>
              <a:gd name="connsiteX11" fmla="*/ 5809 w 453484"/>
              <a:gd name="connsiteY11" fmla="*/ 98425 h 1193800"/>
              <a:gd name="connsiteX12" fmla="*/ 252 w 453484"/>
              <a:gd name="connsiteY12" fmla="*/ 60325 h 1193800"/>
              <a:gd name="connsiteX13" fmla="*/ 16128 w 453484"/>
              <a:gd name="connsiteY13" fmla="*/ 36512 h 1193800"/>
              <a:gd name="connsiteX14" fmla="*/ 44703 w 453484"/>
              <a:gd name="connsiteY14" fmla="*/ 23018 h 1193800"/>
              <a:gd name="connsiteX15" fmla="*/ 94709 w 453484"/>
              <a:gd name="connsiteY15" fmla="*/ 0 h 1193800"/>
              <a:gd name="connsiteX0" fmla="*/ 234409 w 453484"/>
              <a:gd name="connsiteY0" fmla="*/ 1193800 h 1193800"/>
              <a:gd name="connsiteX1" fmla="*/ 326484 w 453484"/>
              <a:gd name="connsiteY1" fmla="*/ 1028700 h 1193800"/>
              <a:gd name="connsiteX2" fmla="*/ 358234 w 453484"/>
              <a:gd name="connsiteY2" fmla="*/ 892175 h 1193800"/>
              <a:gd name="connsiteX3" fmla="*/ 389984 w 453484"/>
              <a:gd name="connsiteY3" fmla="*/ 746125 h 1193800"/>
              <a:gd name="connsiteX4" fmla="*/ 434434 w 453484"/>
              <a:gd name="connsiteY4" fmla="*/ 641350 h 1193800"/>
              <a:gd name="connsiteX5" fmla="*/ 453484 w 453484"/>
              <a:gd name="connsiteY5" fmla="*/ 498475 h 1193800"/>
              <a:gd name="connsiteX6" fmla="*/ 431259 w 453484"/>
              <a:gd name="connsiteY6" fmla="*/ 403225 h 1193800"/>
              <a:gd name="connsiteX7" fmla="*/ 348709 w 453484"/>
              <a:gd name="connsiteY7" fmla="*/ 279400 h 1193800"/>
              <a:gd name="connsiteX8" fmla="*/ 269334 w 453484"/>
              <a:gd name="connsiteY8" fmla="*/ 203200 h 1193800"/>
              <a:gd name="connsiteX9" fmla="*/ 132809 w 453484"/>
              <a:gd name="connsiteY9" fmla="*/ 155575 h 1193800"/>
              <a:gd name="connsiteX10" fmla="*/ 40734 w 453484"/>
              <a:gd name="connsiteY10" fmla="*/ 123825 h 1193800"/>
              <a:gd name="connsiteX11" fmla="*/ 5809 w 453484"/>
              <a:gd name="connsiteY11" fmla="*/ 98425 h 1193800"/>
              <a:gd name="connsiteX12" fmla="*/ 252 w 453484"/>
              <a:gd name="connsiteY12" fmla="*/ 60325 h 1193800"/>
              <a:gd name="connsiteX13" fmla="*/ 16128 w 453484"/>
              <a:gd name="connsiteY13" fmla="*/ 36512 h 1193800"/>
              <a:gd name="connsiteX14" fmla="*/ 30416 w 453484"/>
              <a:gd name="connsiteY14" fmla="*/ 18255 h 1193800"/>
              <a:gd name="connsiteX15" fmla="*/ 94709 w 453484"/>
              <a:gd name="connsiteY15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3484" h="1193800">
                <a:moveTo>
                  <a:pt x="234409" y="1193800"/>
                </a:moveTo>
                <a:lnTo>
                  <a:pt x="326484" y="1028700"/>
                </a:lnTo>
                <a:lnTo>
                  <a:pt x="358234" y="892175"/>
                </a:lnTo>
                <a:lnTo>
                  <a:pt x="389984" y="746125"/>
                </a:lnTo>
                <a:lnTo>
                  <a:pt x="434434" y="641350"/>
                </a:lnTo>
                <a:lnTo>
                  <a:pt x="453484" y="498475"/>
                </a:lnTo>
                <a:lnTo>
                  <a:pt x="431259" y="403225"/>
                </a:lnTo>
                <a:lnTo>
                  <a:pt x="348709" y="279400"/>
                </a:lnTo>
                <a:lnTo>
                  <a:pt x="269334" y="203200"/>
                </a:lnTo>
                <a:lnTo>
                  <a:pt x="132809" y="155575"/>
                </a:lnTo>
                <a:lnTo>
                  <a:pt x="40734" y="123825"/>
                </a:lnTo>
                <a:lnTo>
                  <a:pt x="5809" y="98425"/>
                </a:lnTo>
                <a:cubicBezTo>
                  <a:pt x="6206" y="92475"/>
                  <a:pt x="-1468" y="70644"/>
                  <a:pt x="252" y="60325"/>
                </a:cubicBezTo>
                <a:cubicBezTo>
                  <a:pt x="1972" y="50006"/>
                  <a:pt x="11101" y="43524"/>
                  <a:pt x="16128" y="36512"/>
                </a:cubicBezTo>
                <a:cubicBezTo>
                  <a:pt x="21155" y="29500"/>
                  <a:pt x="24482" y="18255"/>
                  <a:pt x="30416" y="18255"/>
                </a:cubicBezTo>
                <a:lnTo>
                  <a:pt x="94709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2781300" y="2628900"/>
            <a:ext cx="1254125" cy="200025"/>
          </a:xfrm>
          <a:custGeom>
            <a:avLst/>
            <a:gdLst>
              <a:gd name="connsiteX0" fmla="*/ 0 w 1254125"/>
              <a:gd name="connsiteY0" fmla="*/ 25400 h 200025"/>
              <a:gd name="connsiteX1" fmla="*/ 0 w 1254125"/>
              <a:gd name="connsiteY1" fmla="*/ 25400 h 200025"/>
              <a:gd name="connsiteX2" fmla="*/ 38100 w 1254125"/>
              <a:gd name="connsiteY2" fmla="*/ 28575 h 200025"/>
              <a:gd name="connsiteX3" fmla="*/ 47625 w 1254125"/>
              <a:gd name="connsiteY3" fmla="*/ 31750 h 200025"/>
              <a:gd name="connsiteX4" fmla="*/ 82550 w 1254125"/>
              <a:gd name="connsiteY4" fmla="*/ 41275 h 200025"/>
              <a:gd name="connsiteX5" fmla="*/ 92075 w 1254125"/>
              <a:gd name="connsiteY5" fmla="*/ 44450 h 200025"/>
              <a:gd name="connsiteX6" fmla="*/ 101600 w 1254125"/>
              <a:gd name="connsiteY6" fmla="*/ 47625 h 200025"/>
              <a:gd name="connsiteX7" fmla="*/ 120650 w 1254125"/>
              <a:gd name="connsiteY7" fmla="*/ 60325 h 200025"/>
              <a:gd name="connsiteX8" fmla="*/ 133350 w 1254125"/>
              <a:gd name="connsiteY8" fmla="*/ 73025 h 200025"/>
              <a:gd name="connsiteX9" fmla="*/ 222250 w 1254125"/>
              <a:gd name="connsiteY9" fmla="*/ 152400 h 200025"/>
              <a:gd name="connsiteX10" fmla="*/ 254000 w 1254125"/>
              <a:gd name="connsiteY10" fmla="*/ 174625 h 200025"/>
              <a:gd name="connsiteX11" fmla="*/ 263525 w 1254125"/>
              <a:gd name="connsiteY11" fmla="*/ 184150 h 200025"/>
              <a:gd name="connsiteX12" fmla="*/ 273050 w 1254125"/>
              <a:gd name="connsiteY12" fmla="*/ 187325 h 200025"/>
              <a:gd name="connsiteX13" fmla="*/ 282575 w 1254125"/>
              <a:gd name="connsiteY13" fmla="*/ 193675 h 200025"/>
              <a:gd name="connsiteX14" fmla="*/ 314325 w 1254125"/>
              <a:gd name="connsiteY14" fmla="*/ 200025 h 200025"/>
              <a:gd name="connsiteX15" fmla="*/ 396875 w 1254125"/>
              <a:gd name="connsiteY15" fmla="*/ 196850 h 200025"/>
              <a:gd name="connsiteX16" fmla="*/ 406400 w 1254125"/>
              <a:gd name="connsiteY16" fmla="*/ 193675 h 200025"/>
              <a:gd name="connsiteX17" fmla="*/ 419100 w 1254125"/>
              <a:gd name="connsiteY17" fmla="*/ 193675 h 200025"/>
              <a:gd name="connsiteX18" fmla="*/ 1254125 w 1254125"/>
              <a:gd name="connsiteY18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4125" h="200025">
                <a:moveTo>
                  <a:pt x="0" y="25400"/>
                </a:moveTo>
                <a:lnTo>
                  <a:pt x="0" y="25400"/>
                </a:lnTo>
                <a:cubicBezTo>
                  <a:pt x="12700" y="26458"/>
                  <a:pt x="25468" y="26891"/>
                  <a:pt x="38100" y="28575"/>
                </a:cubicBezTo>
                <a:cubicBezTo>
                  <a:pt x="41417" y="29017"/>
                  <a:pt x="44378" y="30938"/>
                  <a:pt x="47625" y="31750"/>
                </a:cubicBezTo>
                <a:cubicBezTo>
                  <a:pt x="83527" y="40725"/>
                  <a:pt x="41682" y="27652"/>
                  <a:pt x="82550" y="41275"/>
                </a:cubicBezTo>
                <a:lnTo>
                  <a:pt x="92075" y="44450"/>
                </a:lnTo>
                <a:cubicBezTo>
                  <a:pt x="95250" y="45508"/>
                  <a:pt x="98815" y="45769"/>
                  <a:pt x="101600" y="47625"/>
                </a:cubicBezTo>
                <a:lnTo>
                  <a:pt x="120650" y="60325"/>
                </a:lnTo>
                <a:cubicBezTo>
                  <a:pt x="128313" y="71819"/>
                  <a:pt x="123587" y="68143"/>
                  <a:pt x="133350" y="73025"/>
                </a:cubicBezTo>
                <a:lnTo>
                  <a:pt x="222250" y="152400"/>
                </a:lnTo>
                <a:cubicBezTo>
                  <a:pt x="232833" y="159808"/>
                  <a:pt x="244865" y="165490"/>
                  <a:pt x="254000" y="174625"/>
                </a:cubicBezTo>
                <a:cubicBezTo>
                  <a:pt x="257175" y="177800"/>
                  <a:pt x="259789" y="181659"/>
                  <a:pt x="263525" y="184150"/>
                </a:cubicBezTo>
                <a:cubicBezTo>
                  <a:pt x="266310" y="186006"/>
                  <a:pt x="270057" y="185828"/>
                  <a:pt x="273050" y="187325"/>
                </a:cubicBezTo>
                <a:cubicBezTo>
                  <a:pt x="276463" y="189032"/>
                  <a:pt x="279162" y="191968"/>
                  <a:pt x="282575" y="193675"/>
                </a:cubicBezTo>
                <a:cubicBezTo>
                  <a:pt x="291441" y="198108"/>
                  <a:pt x="306135" y="198855"/>
                  <a:pt x="314325" y="200025"/>
                </a:cubicBezTo>
                <a:cubicBezTo>
                  <a:pt x="341842" y="198967"/>
                  <a:pt x="369403" y="198745"/>
                  <a:pt x="396875" y="196850"/>
                </a:cubicBezTo>
                <a:cubicBezTo>
                  <a:pt x="400214" y="196620"/>
                  <a:pt x="403087" y="194148"/>
                  <a:pt x="406400" y="193675"/>
                </a:cubicBezTo>
                <a:cubicBezTo>
                  <a:pt x="410591" y="193076"/>
                  <a:pt x="414867" y="193675"/>
                  <a:pt x="419100" y="193675"/>
                </a:cubicBezTo>
                <a:lnTo>
                  <a:pt x="1254125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3046146" y="1463197"/>
            <a:ext cx="2904737" cy="1396117"/>
          </a:xfrm>
          <a:custGeom>
            <a:avLst/>
            <a:gdLst>
              <a:gd name="connsiteX0" fmla="*/ 1146629 w 2496484"/>
              <a:gd name="connsiteY0" fmla="*/ 72571 h 1393371"/>
              <a:gd name="connsiteX1" fmla="*/ 2409371 w 2496484"/>
              <a:gd name="connsiteY1" fmla="*/ 667657 h 1393371"/>
              <a:gd name="connsiteX2" fmla="*/ 2496457 w 2496484"/>
              <a:gd name="connsiteY2" fmla="*/ 769257 h 1393371"/>
              <a:gd name="connsiteX3" fmla="*/ 2467429 w 2496484"/>
              <a:gd name="connsiteY3" fmla="*/ 870857 h 1393371"/>
              <a:gd name="connsiteX4" fmla="*/ 2438400 w 2496484"/>
              <a:gd name="connsiteY4" fmla="*/ 885371 h 1393371"/>
              <a:gd name="connsiteX5" fmla="*/ 1509486 w 2496484"/>
              <a:gd name="connsiteY5" fmla="*/ 1393371 h 1393371"/>
              <a:gd name="connsiteX6" fmla="*/ 1364343 w 2496484"/>
              <a:gd name="connsiteY6" fmla="*/ 1378857 h 1393371"/>
              <a:gd name="connsiteX7" fmla="*/ 1262743 w 2496484"/>
              <a:gd name="connsiteY7" fmla="*/ 1320800 h 1393371"/>
              <a:gd name="connsiteX8" fmla="*/ 1074057 w 2496484"/>
              <a:gd name="connsiteY8" fmla="*/ 1277257 h 1393371"/>
              <a:gd name="connsiteX9" fmla="*/ 696686 w 2496484"/>
              <a:gd name="connsiteY9" fmla="*/ 1335314 h 1393371"/>
              <a:gd name="connsiteX10" fmla="*/ 638629 w 2496484"/>
              <a:gd name="connsiteY10" fmla="*/ 1306286 h 1393371"/>
              <a:gd name="connsiteX11" fmla="*/ 551543 w 2496484"/>
              <a:gd name="connsiteY11" fmla="*/ 1016000 h 1393371"/>
              <a:gd name="connsiteX12" fmla="*/ 696686 w 2496484"/>
              <a:gd name="connsiteY12" fmla="*/ 914400 h 1393371"/>
              <a:gd name="connsiteX13" fmla="*/ 740229 w 2496484"/>
              <a:gd name="connsiteY13" fmla="*/ 914400 h 1393371"/>
              <a:gd name="connsiteX14" fmla="*/ 1045029 w 2496484"/>
              <a:gd name="connsiteY14" fmla="*/ 885371 h 1393371"/>
              <a:gd name="connsiteX15" fmla="*/ 1161143 w 2496484"/>
              <a:gd name="connsiteY15" fmla="*/ 827314 h 1393371"/>
              <a:gd name="connsiteX16" fmla="*/ 1146629 w 2496484"/>
              <a:gd name="connsiteY16" fmla="*/ 740228 h 1393371"/>
              <a:gd name="connsiteX17" fmla="*/ 1059543 w 2496484"/>
              <a:gd name="connsiteY17" fmla="*/ 711200 h 1393371"/>
              <a:gd name="connsiteX18" fmla="*/ 899886 w 2496484"/>
              <a:gd name="connsiteY18" fmla="*/ 667657 h 1393371"/>
              <a:gd name="connsiteX19" fmla="*/ 870857 w 2496484"/>
              <a:gd name="connsiteY19" fmla="*/ 537028 h 1393371"/>
              <a:gd name="connsiteX20" fmla="*/ 827314 w 2496484"/>
              <a:gd name="connsiteY20" fmla="*/ 522514 h 1393371"/>
              <a:gd name="connsiteX21" fmla="*/ 812800 w 2496484"/>
              <a:gd name="connsiteY21" fmla="*/ 478971 h 1393371"/>
              <a:gd name="connsiteX22" fmla="*/ 725714 w 2496484"/>
              <a:gd name="connsiteY22" fmla="*/ 420914 h 1393371"/>
              <a:gd name="connsiteX23" fmla="*/ 551543 w 2496484"/>
              <a:gd name="connsiteY23" fmla="*/ 304800 h 1393371"/>
              <a:gd name="connsiteX24" fmla="*/ 464457 w 2496484"/>
              <a:gd name="connsiteY24" fmla="*/ 261257 h 1393371"/>
              <a:gd name="connsiteX25" fmla="*/ 101600 w 2496484"/>
              <a:gd name="connsiteY25" fmla="*/ 246743 h 1393371"/>
              <a:gd name="connsiteX26" fmla="*/ 43543 w 2496484"/>
              <a:gd name="connsiteY26" fmla="*/ 188686 h 1393371"/>
              <a:gd name="connsiteX27" fmla="*/ 0 w 2496484"/>
              <a:gd name="connsiteY27" fmla="*/ 159657 h 1393371"/>
              <a:gd name="connsiteX28" fmla="*/ 43543 w 2496484"/>
              <a:gd name="connsiteY28" fmla="*/ 58057 h 1393371"/>
              <a:gd name="connsiteX29" fmla="*/ 188686 w 2496484"/>
              <a:gd name="connsiteY29" fmla="*/ 14514 h 1393371"/>
              <a:gd name="connsiteX30" fmla="*/ 304800 w 2496484"/>
              <a:gd name="connsiteY30" fmla="*/ 0 h 1393371"/>
              <a:gd name="connsiteX31" fmla="*/ 551543 w 2496484"/>
              <a:gd name="connsiteY31" fmla="*/ 14514 h 1393371"/>
              <a:gd name="connsiteX32" fmla="*/ 638629 w 2496484"/>
              <a:gd name="connsiteY32" fmla="*/ 43543 h 1393371"/>
              <a:gd name="connsiteX33" fmla="*/ 682171 w 2496484"/>
              <a:gd name="connsiteY33" fmla="*/ 58057 h 1393371"/>
              <a:gd name="connsiteX34" fmla="*/ 754743 w 2496484"/>
              <a:gd name="connsiteY34" fmla="*/ 130628 h 1393371"/>
              <a:gd name="connsiteX35" fmla="*/ 827314 w 2496484"/>
              <a:gd name="connsiteY35" fmla="*/ 203200 h 1393371"/>
              <a:gd name="connsiteX36" fmla="*/ 943429 w 2496484"/>
              <a:gd name="connsiteY36" fmla="*/ 275771 h 1393371"/>
              <a:gd name="connsiteX37" fmla="*/ 986971 w 2496484"/>
              <a:gd name="connsiteY37" fmla="*/ 290286 h 1393371"/>
              <a:gd name="connsiteX38" fmla="*/ 1117600 w 2496484"/>
              <a:gd name="connsiteY38" fmla="*/ 261257 h 1393371"/>
              <a:gd name="connsiteX39" fmla="*/ 1204686 w 2496484"/>
              <a:gd name="connsiteY39" fmla="*/ 203200 h 1393371"/>
              <a:gd name="connsiteX40" fmla="*/ 1248229 w 2496484"/>
              <a:gd name="connsiteY40" fmla="*/ 174171 h 1393371"/>
              <a:gd name="connsiteX41" fmla="*/ 1335314 w 2496484"/>
              <a:gd name="connsiteY41" fmla="*/ 159657 h 1393371"/>
              <a:gd name="connsiteX42" fmla="*/ 1335314 w 2496484"/>
              <a:gd name="connsiteY42" fmla="*/ 159657 h 1393371"/>
              <a:gd name="connsiteX0" fmla="*/ 1341892 w 2496484"/>
              <a:gd name="connsiteY0" fmla="*/ 158296 h 1393371"/>
              <a:gd name="connsiteX1" fmla="*/ 2409371 w 2496484"/>
              <a:gd name="connsiteY1" fmla="*/ 667657 h 1393371"/>
              <a:gd name="connsiteX2" fmla="*/ 2496457 w 2496484"/>
              <a:gd name="connsiteY2" fmla="*/ 769257 h 1393371"/>
              <a:gd name="connsiteX3" fmla="*/ 2467429 w 2496484"/>
              <a:gd name="connsiteY3" fmla="*/ 870857 h 1393371"/>
              <a:gd name="connsiteX4" fmla="*/ 2438400 w 2496484"/>
              <a:gd name="connsiteY4" fmla="*/ 885371 h 1393371"/>
              <a:gd name="connsiteX5" fmla="*/ 1509486 w 2496484"/>
              <a:gd name="connsiteY5" fmla="*/ 1393371 h 1393371"/>
              <a:gd name="connsiteX6" fmla="*/ 1364343 w 2496484"/>
              <a:gd name="connsiteY6" fmla="*/ 1378857 h 1393371"/>
              <a:gd name="connsiteX7" fmla="*/ 1262743 w 2496484"/>
              <a:gd name="connsiteY7" fmla="*/ 1320800 h 1393371"/>
              <a:gd name="connsiteX8" fmla="*/ 1074057 w 2496484"/>
              <a:gd name="connsiteY8" fmla="*/ 1277257 h 1393371"/>
              <a:gd name="connsiteX9" fmla="*/ 696686 w 2496484"/>
              <a:gd name="connsiteY9" fmla="*/ 1335314 h 1393371"/>
              <a:gd name="connsiteX10" fmla="*/ 638629 w 2496484"/>
              <a:gd name="connsiteY10" fmla="*/ 1306286 h 1393371"/>
              <a:gd name="connsiteX11" fmla="*/ 551543 w 2496484"/>
              <a:gd name="connsiteY11" fmla="*/ 1016000 h 1393371"/>
              <a:gd name="connsiteX12" fmla="*/ 696686 w 2496484"/>
              <a:gd name="connsiteY12" fmla="*/ 914400 h 1393371"/>
              <a:gd name="connsiteX13" fmla="*/ 740229 w 2496484"/>
              <a:gd name="connsiteY13" fmla="*/ 914400 h 1393371"/>
              <a:gd name="connsiteX14" fmla="*/ 1045029 w 2496484"/>
              <a:gd name="connsiteY14" fmla="*/ 885371 h 1393371"/>
              <a:gd name="connsiteX15" fmla="*/ 1161143 w 2496484"/>
              <a:gd name="connsiteY15" fmla="*/ 827314 h 1393371"/>
              <a:gd name="connsiteX16" fmla="*/ 1146629 w 2496484"/>
              <a:gd name="connsiteY16" fmla="*/ 740228 h 1393371"/>
              <a:gd name="connsiteX17" fmla="*/ 1059543 w 2496484"/>
              <a:gd name="connsiteY17" fmla="*/ 711200 h 1393371"/>
              <a:gd name="connsiteX18" fmla="*/ 899886 w 2496484"/>
              <a:gd name="connsiteY18" fmla="*/ 667657 h 1393371"/>
              <a:gd name="connsiteX19" fmla="*/ 870857 w 2496484"/>
              <a:gd name="connsiteY19" fmla="*/ 537028 h 1393371"/>
              <a:gd name="connsiteX20" fmla="*/ 827314 w 2496484"/>
              <a:gd name="connsiteY20" fmla="*/ 522514 h 1393371"/>
              <a:gd name="connsiteX21" fmla="*/ 812800 w 2496484"/>
              <a:gd name="connsiteY21" fmla="*/ 478971 h 1393371"/>
              <a:gd name="connsiteX22" fmla="*/ 725714 w 2496484"/>
              <a:gd name="connsiteY22" fmla="*/ 420914 h 1393371"/>
              <a:gd name="connsiteX23" fmla="*/ 551543 w 2496484"/>
              <a:gd name="connsiteY23" fmla="*/ 304800 h 1393371"/>
              <a:gd name="connsiteX24" fmla="*/ 464457 w 2496484"/>
              <a:gd name="connsiteY24" fmla="*/ 261257 h 1393371"/>
              <a:gd name="connsiteX25" fmla="*/ 101600 w 2496484"/>
              <a:gd name="connsiteY25" fmla="*/ 246743 h 1393371"/>
              <a:gd name="connsiteX26" fmla="*/ 43543 w 2496484"/>
              <a:gd name="connsiteY26" fmla="*/ 188686 h 1393371"/>
              <a:gd name="connsiteX27" fmla="*/ 0 w 2496484"/>
              <a:gd name="connsiteY27" fmla="*/ 159657 h 1393371"/>
              <a:gd name="connsiteX28" fmla="*/ 43543 w 2496484"/>
              <a:gd name="connsiteY28" fmla="*/ 58057 h 1393371"/>
              <a:gd name="connsiteX29" fmla="*/ 188686 w 2496484"/>
              <a:gd name="connsiteY29" fmla="*/ 14514 h 1393371"/>
              <a:gd name="connsiteX30" fmla="*/ 304800 w 2496484"/>
              <a:gd name="connsiteY30" fmla="*/ 0 h 1393371"/>
              <a:gd name="connsiteX31" fmla="*/ 551543 w 2496484"/>
              <a:gd name="connsiteY31" fmla="*/ 14514 h 1393371"/>
              <a:gd name="connsiteX32" fmla="*/ 638629 w 2496484"/>
              <a:gd name="connsiteY32" fmla="*/ 43543 h 1393371"/>
              <a:gd name="connsiteX33" fmla="*/ 682171 w 2496484"/>
              <a:gd name="connsiteY33" fmla="*/ 58057 h 1393371"/>
              <a:gd name="connsiteX34" fmla="*/ 754743 w 2496484"/>
              <a:gd name="connsiteY34" fmla="*/ 130628 h 1393371"/>
              <a:gd name="connsiteX35" fmla="*/ 827314 w 2496484"/>
              <a:gd name="connsiteY35" fmla="*/ 203200 h 1393371"/>
              <a:gd name="connsiteX36" fmla="*/ 943429 w 2496484"/>
              <a:gd name="connsiteY36" fmla="*/ 275771 h 1393371"/>
              <a:gd name="connsiteX37" fmla="*/ 986971 w 2496484"/>
              <a:gd name="connsiteY37" fmla="*/ 290286 h 1393371"/>
              <a:gd name="connsiteX38" fmla="*/ 1117600 w 2496484"/>
              <a:gd name="connsiteY38" fmla="*/ 261257 h 1393371"/>
              <a:gd name="connsiteX39" fmla="*/ 1204686 w 2496484"/>
              <a:gd name="connsiteY39" fmla="*/ 203200 h 1393371"/>
              <a:gd name="connsiteX40" fmla="*/ 1248229 w 2496484"/>
              <a:gd name="connsiteY40" fmla="*/ 174171 h 1393371"/>
              <a:gd name="connsiteX41" fmla="*/ 1335314 w 2496484"/>
              <a:gd name="connsiteY41" fmla="*/ 159657 h 1393371"/>
              <a:gd name="connsiteX42" fmla="*/ 1335314 w 2496484"/>
              <a:gd name="connsiteY42" fmla="*/ 159657 h 1393371"/>
              <a:gd name="connsiteX0" fmla="*/ 1498845 w 2653437"/>
              <a:gd name="connsiteY0" fmla="*/ 158296 h 1393371"/>
              <a:gd name="connsiteX1" fmla="*/ 2566324 w 2653437"/>
              <a:gd name="connsiteY1" fmla="*/ 667657 h 1393371"/>
              <a:gd name="connsiteX2" fmla="*/ 2653410 w 2653437"/>
              <a:gd name="connsiteY2" fmla="*/ 769257 h 1393371"/>
              <a:gd name="connsiteX3" fmla="*/ 2624382 w 2653437"/>
              <a:gd name="connsiteY3" fmla="*/ 870857 h 1393371"/>
              <a:gd name="connsiteX4" fmla="*/ 2595353 w 2653437"/>
              <a:gd name="connsiteY4" fmla="*/ 885371 h 1393371"/>
              <a:gd name="connsiteX5" fmla="*/ 1666439 w 2653437"/>
              <a:gd name="connsiteY5" fmla="*/ 1393371 h 1393371"/>
              <a:gd name="connsiteX6" fmla="*/ 1521296 w 2653437"/>
              <a:gd name="connsiteY6" fmla="*/ 1378857 h 1393371"/>
              <a:gd name="connsiteX7" fmla="*/ 1419696 w 2653437"/>
              <a:gd name="connsiteY7" fmla="*/ 1320800 h 1393371"/>
              <a:gd name="connsiteX8" fmla="*/ 1231010 w 2653437"/>
              <a:gd name="connsiteY8" fmla="*/ 1277257 h 1393371"/>
              <a:gd name="connsiteX9" fmla="*/ 853639 w 2653437"/>
              <a:gd name="connsiteY9" fmla="*/ 1335314 h 1393371"/>
              <a:gd name="connsiteX10" fmla="*/ 795582 w 2653437"/>
              <a:gd name="connsiteY10" fmla="*/ 1306286 h 1393371"/>
              <a:gd name="connsiteX11" fmla="*/ 708496 w 2653437"/>
              <a:gd name="connsiteY11" fmla="*/ 1016000 h 1393371"/>
              <a:gd name="connsiteX12" fmla="*/ 853639 w 2653437"/>
              <a:gd name="connsiteY12" fmla="*/ 914400 h 1393371"/>
              <a:gd name="connsiteX13" fmla="*/ 897182 w 2653437"/>
              <a:gd name="connsiteY13" fmla="*/ 914400 h 1393371"/>
              <a:gd name="connsiteX14" fmla="*/ 1201982 w 2653437"/>
              <a:gd name="connsiteY14" fmla="*/ 885371 h 1393371"/>
              <a:gd name="connsiteX15" fmla="*/ 1318096 w 2653437"/>
              <a:gd name="connsiteY15" fmla="*/ 827314 h 1393371"/>
              <a:gd name="connsiteX16" fmla="*/ 1303582 w 2653437"/>
              <a:gd name="connsiteY16" fmla="*/ 740228 h 1393371"/>
              <a:gd name="connsiteX17" fmla="*/ 1216496 w 2653437"/>
              <a:gd name="connsiteY17" fmla="*/ 711200 h 1393371"/>
              <a:gd name="connsiteX18" fmla="*/ 1056839 w 2653437"/>
              <a:gd name="connsiteY18" fmla="*/ 667657 h 1393371"/>
              <a:gd name="connsiteX19" fmla="*/ 1027810 w 2653437"/>
              <a:gd name="connsiteY19" fmla="*/ 537028 h 1393371"/>
              <a:gd name="connsiteX20" fmla="*/ 984267 w 2653437"/>
              <a:gd name="connsiteY20" fmla="*/ 522514 h 1393371"/>
              <a:gd name="connsiteX21" fmla="*/ 969753 w 2653437"/>
              <a:gd name="connsiteY21" fmla="*/ 478971 h 1393371"/>
              <a:gd name="connsiteX22" fmla="*/ 882667 w 2653437"/>
              <a:gd name="connsiteY22" fmla="*/ 420914 h 1393371"/>
              <a:gd name="connsiteX23" fmla="*/ 708496 w 2653437"/>
              <a:gd name="connsiteY23" fmla="*/ 304800 h 1393371"/>
              <a:gd name="connsiteX24" fmla="*/ 621410 w 2653437"/>
              <a:gd name="connsiteY24" fmla="*/ 261257 h 1393371"/>
              <a:gd name="connsiteX25" fmla="*/ 258553 w 2653437"/>
              <a:gd name="connsiteY25" fmla="*/ 246743 h 1393371"/>
              <a:gd name="connsiteX26" fmla="*/ 471 w 2653437"/>
              <a:gd name="connsiteY26" fmla="*/ 383948 h 1393371"/>
              <a:gd name="connsiteX27" fmla="*/ 156953 w 2653437"/>
              <a:gd name="connsiteY27" fmla="*/ 159657 h 1393371"/>
              <a:gd name="connsiteX28" fmla="*/ 200496 w 2653437"/>
              <a:gd name="connsiteY28" fmla="*/ 58057 h 1393371"/>
              <a:gd name="connsiteX29" fmla="*/ 345639 w 2653437"/>
              <a:gd name="connsiteY29" fmla="*/ 14514 h 1393371"/>
              <a:gd name="connsiteX30" fmla="*/ 461753 w 2653437"/>
              <a:gd name="connsiteY30" fmla="*/ 0 h 1393371"/>
              <a:gd name="connsiteX31" fmla="*/ 708496 w 2653437"/>
              <a:gd name="connsiteY31" fmla="*/ 14514 h 1393371"/>
              <a:gd name="connsiteX32" fmla="*/ 795582 w 2653437"/>
              <a:gd name="connsiteY32" fmla="*/ 43543 h 1393371"/>
              <a:gd name="connsiteX33" fmla="*/ 839124 w 2653437"/>
              <a:gd name="connsiteY33" fmla="*/ 58057 h 1393371"/>
              <a:gd name="connsiteX34" fmla="*/ 911696 w 2653437"/>
              <a:gd name="connsiteY34" fmla="*/ 130628 h 1393371"/>
              <a:gd name="connsiteX35" fmla="*/ 984267 w 2653437"/>
              <a:gd name="connsiteY35" fmla="*/ 203200 h 1393371"/>
              <a:gd name="connsiteX36" fmla="*/ 1100382 w 2653437"/>
              <a:gd name="connsiteY36" fmla="*/ 275771 h 1393371"/>
              <a:gd name="connsiteX37" fmla="*/ 1143924 w 2653437"/>
              <a:gd name="connsiteY37" fmla="*/ 290286 h 1393371"/>
              <a:gd name="connsiteX38" fmla="*/ 1274553 w 2653437"/>
              <a:gd name="connsiteY38" fmla="*/ 261257 h 1393371"/>
              <a:gd name="connsiteX39" fmla="*/ 1361639 w 2653437"/>
              <a:gd name="connsiteY39" fmla="*/ 203200 h 1393371"/>
              <a:gd name="connsiteX40" fmla="*/ 1405182 w 2653437"/>
              <a:gd name="connsiteY40" fmla="*/ 174171 h 1393371"/>
              <a:gd name="connsiteX41" fmla="*/ 1492267 w 2653437"/>
              <a:gd name="connsiteY41" fmla="*/ 159657 h 1393371"/>
              <a:gd name="connsiteX42" fmla="*/ 1492267 w 2653437"/>
              <a:gd name="connsiteY42" fmla="*/ 159657 h 1393371"/>
              <a:gd name="connsiteX0" fmla="*/ 1675267 w 2829859"/>
              <a:gd name="connsiteY0" fmla="*/ 158296 h 1393371"/>
              <a:gd name="connsiteX1" fmla="*/ 2742746 w 2829859"/>
              <a:gd name="connsiteY1" fmla="*/ 667657 h 1393371"/>
              <a:gd name="connsiteX2" fmla="*/ 2829832 w 2829859"/>
              <a:gd name="connsiteY2" fmla="*/ 769257 h 1393371"/>
              <a:gd name="connsiteX3" fmla="*/ 2800804 w 2829859"/>
              <a:gd name="connsiteY3" fmla="*/ 870857 h 1393371"/>
              <a:gd name="connsiteX4" fmla="*/ 2771775 w 2829859"/>
              <a:gd name="connsiteY4" fmla="*/ 885371 h 1393371"/>
              <a:gd name="connsiteX5" fmla="*/ 1842861 w 2829859"/>
              <a:gd name="connsiteY5" fmla="*/ 1393371 h 1393371"/>
              <a:gd name="connsiteX6" fmla="*/ 1697718 w 2829859"/>
              <a:gd name="connsiteY6" fmla="*/ 1378857 h 1393371"/>
              <a:gd name="connsiteX7" fmla="*/ 1596118 w 2829859"/>
              <a:gd name="connsiteY7" fmla="*/ 1320800 h 1393371"/>
              <a:gd name="connsiteX8" fmla="*/ 1407432 w 2829859"/>
              <a:gd name="connsiteY8" fmla="*/ 1277257 h 1393371"/>
              <a:gd name="connsiteX9" fmla="*/ 1030061 w 2829859"/>
              <a:gd name="connsiteY9" fmla="*/ 1335314 h 1393371"/>
              <a:gd name="connsiteX10" fmla="*/ 972004 w 2829859"/>
              <a:gd name="connsiteY10" fmla="*/ 1306286 h 1393371"/>
              <a:gd name="connsiteX11" fmla="*/ 884918 w 2829859"/>
              <a:gd name="connsiteY11" fmla="*/ 1016000 h 1393371"/>
              <a:gd name="connsiteX12" fmla="*/ 1030061 w 2829859"/>
              <a:gd name="connsiteY12" fmla="*/ 914400 h 1393371"/>
              <a:gd name="connsiteX13" fmla="*/ 1073604 w 2829859"/>
              <a:gd name="connsiteY13" fmla="*/ 914400 h 1393371"/>
              <a:gd name="connsiteX14" fmla="*/ 1378404 w 2829859"/>
              <a:gd name="connsiteY14" fmla="*/ 885371 h 1393371"/>
              <a:gd name="connsiteX15" fmla="*/ 1494518 w 2829859"/>
              <a:gd name="connsiteY15" fmla="*/ 827314 h 1393371"/>
              <a:gd name="connsiteX16" fmla="*/ 1480004 w 2829859"/>
              <a:gd name="connsiteY16" fmla="*/ 740228 h 1393371"/>
              <a:gd name="connsiteX17" fmla="*/ 1392918 w 2829859"/>
              <a:gd name="connsiteY17" fmla="*/ 711200 h 1393371"/>
              <a:gd name="connsiteX18" fmla="*/ 1233261 w 2829859"/>
              <a:gd name="connsiteY18" fmla="*/ 667657 h 1393371"/>
              <a:gd name="connsiteX19" fmla="*/ 1204232 w 2829859"/>
              <a:gd name="connsiteY19" fmla="*/ 537028 h 1393371"/>
              <a:gd name="connsiteX20" fmla="*/ 1160689 w 2829859"/>
              <a:gd name="connsiteY20" fmla="*/ 522514 h 1393371"/>
              <a:gd name="connsiteX21" fmla="*/ 1146175 w 2829859"/>
              <a:gd name="connsiteY21" fmla="*/ 478971 h 1393371"/>
              <a:gd name="connsiteX22" fmla="*/ 1059089 w 2829859"/>
              <a:gd name="connsiteY22" fmla="*/ 420914 h 1393371"/>
              <a:gd name="connsiteX23" fmla="*/ 884918 w 2829859"/>
              <a:gd name="connsiteY23" fmla="*/ 304800 h 1393371"/>
              <a:gd name="connsiteX24" fmla="*/ 797832 w 2829859"/>
              <a:gd name="connsiteY24" fmla="*/ 261257 h 1393371"/>
              <a:gd name="connsiteX25" fmla="*/ 434975 w 2829859"/>
              <a:gd name="connsiteY25" fmla="*/ 246743 h 1393371"/>
              <a:gd name="connsiteX26" fmla="*/ 176893 w 2829859"/>
              <a:gd name="connsiteY26" fmla="*/ 383948 h 1393371"/>
              <a:gd name="connsiteX27" fmla="*/ 0 w 2829859"/>
              <a:gd name="connsiteY27" fmla="*/ 297769 h 1393371"/>
              <a:gd name="connsiteX28" fmla="*/ 376918 w 2829859"/>
              <a:gd name="connsiteY28" fmla="*/ 58057 h 1393371"/>
              <a:gd name="connsiteX29" fmla="*/ 522061 w 2829859"/>
              <a:gd name="connsiteY29" fmla="*/ 14514 h 1393371"/>
              <a:gd name="connsiteX30" fmla="*/ 638175 w 2829859"/>
              <a:gd name="connsiteY30" fmla="*/ 0 h 1393371"/>
              <a:gd name="connsiteX31" fmla="*/ 884918 w 2829859"/>
              <a:gd name="connsiteY31" fmla="*/ 14514 h 1393371"/>
              <a:gd name="connsiteX32" fmla="*/ 972004 w 2829859"/>
              <a:gd name="connsiteY32" fmla="*/ 43543 h 1393371"/>
              <a:gd name="connsiteX33" fmla="*/ 1015546 w 2829859"/>
              <a:gd name="connsiteY33" fmla="*/ 58057 h 1393371"/>
              <a:gd name="connsiteX34" fmla="*/ 1088118 w 2829859"/>
              <a:gd name="connsiteY34" fmla="*/ 130628 h 1393371"/>
              <a:gd name="connsiteX35" fmla="*/ 1160689 w 2829859"/>
              <a:gd name="connsiteY35" fmla="*/ 203200 h 1393371"/>
              <a:gd name="connsiteX36" fmla="*/ 1276804 w 2829859"/>
              <a:gd name="connsiteY36" fmla="*/ 275771 h 1393371"/>
              <a:gd name="connsiteX37" fmla="*/ 1320346 w 2829859"/>
              <a:gd name="connsiteY37" fmla="*/ 290286 h 1393371"/>
              <a:gd name="connsiteX38" fmla="*/ 1450975 w 2829859"/>
              <a:gd name="connsiteY38" fmla="*/ 261257 h 1393371"/>
              <a:gd name="connsiteX39" fmla="*/ 1538061 w 2829859"/>
              <a:gd name="connsiteY39" fmla="*/ 203200 h 1393371"/>
              <a:gd name="connsiteX40" fmla="*/ 1581604 w 2829859"/>
              <a:gd name="connsiteY40" fmla="*/ 174171 h 1393371"/>
              <a:gd name="connsiteX41" fmla="*/ 1668689 w 2829859"/>
              <a:gd name="connsiteY41" fmla="*/ 159657 h 1393371"/>
              <a:gd name="connsiteX42" fmla="*/ 1668689 w 2829859"/>
              <a:gd name="connsiteY42" fmla="*/ 159657 h 1393371"/>
              <a:gd name="connsiteX0" fmla="*/ 1750145 w 2904737"/>
              <a:gd name="connsiteY0" fmla="*/ 161042 h 1396117"/>
              <a:gd name="connsiteX1" fmla="*/ 2817624 w 2904737"/>
              <a:gd name="connsiteY1" fmla="*/ 670403 h 1396117"/>
              <a:gd name="connsiteX2" fmla="*/ 2904710 w 2904737"/>
              <a:gd name="connsiteY2" fmla="*/ 772003 h 1396117"/>
              <a:gd name="connsiteX3" fmla="*/ 2875682 w 2904737"/>
              <a:gd name="connsiteY3" fmla="*/ 873603 h 1396117"/>
              <a:gd name="connsiteX4" fmla="*/ 2846653 w 2904737"/>
              <a:gd name="connsiteY4" fmla="*/ 888117 h 1396117"/>
              <a:gd name="connsiteX5" fmla="*/ 1917739 w 2904737"/>
              <a:gd name="connsiteY5" fmla="*/ 1396117 h 1396117"/>
              <a:gd name="connsiteX6" fmla="*/ 1772596 w 2904737"/>
              <a:gd name="connsiteY6" fmla="*/ 1381603 h 1396117"/>
              <a:gd name="connsiteX7" fmla="*/ 1670996 w 2904737"/>
              <a:gd name="connsiteY7" fmla="*/ 1323546 h 1396117"/>
              <a:gd name="connsiteX8" fmla="*/ 1482310 w 2904737"/>
              <a:gd name="connsiteY8" fmla="*/ 1280003 h 1396117"/>
              <a:gd name="connsiteX9" fmla="*/ 1104939 w 2904737"/>
              <a:gd name="connsiteY9" fmla="*/ 1338060 h 1396117"/>
              <a:gd name="connsiteX10" fmla="*/ 1046882 w 2904737"/>
              <a:gd name="connsiteY10" fmla="*/ 1309032 h 1396117"/>
              <a:gd name="connsiteX11" fmla="*/ 959796 w 2904737"/>
              <a:gd name="connsiteY11" fmla="*/ 1018746 h 1396117"/>
              <a:gd name="connsiteX12" fmla="*/ 1104939 w 2904737"/>
              <a:gd name="connsiteY12" fmla="*/ 917146 h 1396117"/>
              <a:gd name="connsiteX13" fmla="*/ 1148482 w 2904737"/>
              <a:gd name="connsiteY13" fmla="*/ 917146 h 1396117"/>
              <a:gd name="connsiteX14" fmla="*/ 1453282 w 2904737"/>
              <a:gd name="connsiteY14" fmla="*/ 888117 h 1396117"/>
              <a:gd name="connsiteX15" fmla="*/ 1569396 w 2904737"/>
              <a:gd name="connsiteY15" fmla="*/ 830060 h 1396117"/>
              <a:gd name="connsiteX16" fmla="*/ 1554882 w 2904737"/>
              <a:gd name="connsiteY16" fmla="*/ 742974 h 1396117"/>
              <a:gd name="connsiteX17" fmla="*/ 1467796 w 2904737"/>
              <a:gd name="connsiteY17" fmla="*/ 713946 h 1396117"/>
              <a:gd name="connsiteX18" fmla="*/ 1308139 w 2904737"/>
              <a:gd name="connsiteY18" fmla="*/ 670403 h 1396117"/>
              <a:gd name="connsiteX19" fmla="*/ 1279110 w 2904737"/>
              <a:gd name="connsiteY19" fmla="*/ 539774 h 1396117"/>
              <a:gd name="connsiteX20" fmla="*/ 1235567 w 2904737"/>
              <a:gd name="connsiteY20" fmla="*/ 525260 h 1396117"/>
              <a:gd name="connsiteX21" fmla="*/ 1221053 w 2904737"/>
              <a:gd name="connsiteY21" fmla="*/ 481717 h 1396117"/>
              <a:gd name="connsiteX22" fmla="*/ 1133967 w 2904737"/>
              <a:gd name="connsiteY22" fmla="*/ 423660 h 1396117"/>
              <a:gd name="connsiteX23" fmla="*/ 959796 w 2904737"/>
              <a:gd name="connsiteY23" fmla="*/ 307546 h 1396117"/>
              <a:gd name="connsiteX24" fmla="*/ 872710 w 2904737"/>
              <a:gd name="connsiteY24" fmla="*/ 264003 h 1396117"/>
              <a:gd name="connsiteX25" fmla="*/ 509853 w 2904737"/>
              <a:gd name="connsiteY25" fmla="*/ 249489 h 1396117"/>
              <a:gd name="connsiteX26" fmla="*/ 251771 w 2904737"/>
              <a:gd name="connsiteY26" fmla="*/ 386694 h 1396117"/>
              <a:gd name="connsiteX27" fmla="*/ 74878 w 2904737"/>
              <a:gd name="connsiteY27" fmla="*/ 300515 h 1396117"/>
              <a:gd name="connsiteX28" fmla="*/ 27934 w 2904737"/>
              <a:gd name="connsiteY28" fmla="*/ 189391 h 1396117"/>
              <a:gd name="connsiteX29" fmla="*/ 596939 w 2904737"/>
              <a:gd name="connsiteY29" fmla="*/ 17260 h 1396117"/>
              <a:gd name="connsiteX30" fmla="*/ 713053 w 2904737"/>
              <a:gd name="connsiteY30" fmla="*/ 2746 h 1396117"/>
              <a:gd name="connsiteX31" fmla="*/ 959796 w 2904737"/>
              <a:gd name="connsiteY31" fmla="*/ 17260 h 1396117"/>
              <a:gd name="connsiteX32" fmla="*/ 1046882 w 2904737"/>
              <a:gd name="connsiteY32" fmla="*/ 46289 h 1396117"/>
              <a:gd name="connsiteX33" fmla="*/ 1090424 w 2904737"/>
              <a:gd name="connsiteY33" fmla="*/ 60803 h 1396117"/>
              <a:gd name="connsiteX34" fmla="*/ 1162996 w 2904737"/>
              <a:gd name="connsiteY34" fmla="*/ 133374 h 1396117"/>
              <a:gd name="connsiteX35" fmla="*/ 1235567 w 2904737"/>
              <a:gd name="connsiteY35" fmla="*/ 205946 h 1396117"/>
              <a:gd name="connsiteX36" fmla="*/ 1351682 w 2904737"/>
              <a:gd name="connsiteY36" fmla="*/ 278517 h 1396117"/>
              <a:gd name="connsiteX37" fmla="*/ 1395224 w 2904737"/>
              <a:gd name="connsiteY37" fmla="*/ 293032 h 1396117"/>
              <a:gd name="connsiteX38" fmla="*/ 1525853 w 2904737"/>
              <a:gd name="connsiteY38" fmla="*/ 264003 h 1396117"/>
              <a:gd name="connsiteX39" fmla="*/ 1612939 w 2904737"/>
              <a:gd name="connsiteY39" fmla="*/ 205946 h 1396117"/>
              <a:gd name="connsiteX40" fmla="*/ 1656482 w 2904737"/>
              <a:gd name="connsiteY40" fmla="*/ 176917 h 1396117"/>
              <a:gd name="connsiteX41" fmla="*/ 1743567 w 2904737"/>
              <a:gd name="connsiteY41" fmla="*/ 162403 h 1396117"/>
              <a:gd name="connsiteX42" fmla="*/ 1743567 w 2904737"/>
              <a:gd name="connsiteY42" fmla="*/ 162403 h 139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04737" h="1396117">
                <a:moveTo>
                  <a:pt x="1750145" y="161042"/>
                </a:moveTo>
                <a:lnTo>
                  <a:pt x="2817624" y="670403"/>
                </a:lnTo>
                <a:cubicBezTo>
                  <a:pt x="2846653" y="704270"/>
                  <a:pt x="2886252" y="731396"/>
                  <a:pt x="2904710" y="772003"/>
                </a:cubicBezTo>
                <a:cubicBezTo>
                  <a:pt x="2905658" y="774089"/>
                  <a:pt x="2881799" y="865447"/>
                  <a:pt x="2875682" y="873603"/>
                </a:cubicBezTo>
                <a:cubicBezTo>
                  <a:pt x="2869191" y="882258"/>
                  <a:pt x="2856329" y="883279"/>
                  <a:pt x="2846653" y="888117"/>
                </a:cubicBezTo>
                <a:lnTo>
                  <a:pt x="1917739" y="1396117"/>
                </a:lnTo>
                <a:cubicBezTo>
                  <a:pt x="1782302" y="1381069"/>
                  <a:pt x="1830921" y="1381603"/>
                  <a:pt x="1772596" y="1381603"/>
                </a:cubicBezTo>
                <a:lnTo>
                  <a:pt x="1670996" y="1323546"/>
                </a:lnTo>
                <a:cubicBezTo>
                  <a:pt x="1532232" y="1271509"/>
                  <a:pt x="1596219" y="1280003"/>
                  <a:pt x="1482310" y="1280003"/>
                </a:cubicBezTo>
                <a:lnTo>
                  <a:pt x="1104939" y="1338060"/>
                </a:lnTo>
                <a:lnTo>
                  <a:pt x="1046882" y="1309032"/>
                </a:lnTo>
                <a:lnTo>
                  <a:pt x="959796" y="1018746"/>
                </a:lnTo>
                <a:cubicBezTo>
                  <a:pt x="1012592" y="973492"/>
                  <a:pt x="1039804" y="928002"/>
                  <a:pt x="1104939" y="917146"/>
                </a:cubicBezTo>
                <a:cubicBezTo>
                  <a:pt x="1119256" y="914760"/>
                  <a:pt x="1133968" y="917146"/>
                  <a:pt x="1148482" y="917146"/>
                </a:cubicBezTo>
                <a:lnTo>
                  <a:pt x="1453282" y="888117"/>
                </a:lnTo>
                <a:cubicBezTo>
                  <a:pt x="1491987" y="868765"/>
                  <a:pt x="1544581" y="865511"/>
                  <a:pt x="1569396" y="830060"/>
                </a:cubicBezTo>
                <a:cubicBezTo>
                  <a:pt x="1586272" y="805951"/>
                  <a:pt x="1574261" y="765122"/>
                  <a:pt x="1554882" y="742974"/>
                </a:cubicBezTo>
                <a:cubicBezTo>
                  <a:pt x="1534733" y="719946"/>
                  <a:pt x="1467796" y="713946"/>
                  <a:pt x="1467796" y="713946"/>
                </a:cubicBezTo>
                <a:lnTo>
                  <a:pt x="1308139" y="670403"/>
                </a:lnTo>
                <a:cubicBezTo>
                  <a:pt x="1298463" y="626860"/>
                  <a:pt x="1299058" y="579670"/>
                  <a:pt x="1279110" y="539774"/>
                </a:cubicBezTo>
                <a:cubicBezTo>
                  <a:pt x="1272268" y="526090"/>
                  <a:pt x="1246385" y="536078"/>
                  <a:pt x="1235567" y="525260"/>
                </a:cubicBezTo>
                <a:cubicBezTo>
                  <a:pt x="1224749" y="514442"/>
                  <a:pt x="1231871" y="492535"/>
                  <a:pt x="1221053" y="481717"/>
                </a:cubicBezTo>
                <a:cubicBezTo>
                  <a:pt x="1196383" y="457047"/>
                  <a:pt x="1162996" y="443012"/>
                  <a:pt x="1133967" y="423660"/>
                </a:cubicBezTo>
                <a:lnTo>
                  <a:pt x="959796" y="307546"/>
                </a:lnTo>
                <a:cubicBezTo>
                  <a:pt x="933668" y="290128"/>
                  <a:pt x="906363" y="266407"/>
                  <a:pt x="872710" y="264003"/>
                </a:cubicBezTo>
                <a:cubicBezTo>
                  <a:pt x="751969" y="255379"/>
                  <a:pt x="630805" y="254327"/>
                  <a:pt x="509853" y="249489"/>
                </a:cubicBezTo>
                <a:cubicBezTo>
                  <a:pt x="414849" y="217820"/>
                  <a:pt x="324267" y="378190"/>
                  <a:pt x="251771" y="386694"/>
                </a:cubicBezTo>
                <a:cubicBezTo>
                  <a:pt x="179275" y="395198"/>
                  <a:pt x="89392" y="310191"/>
                  <a:pt x="74878" y="300515"/>
                </a:cubicBezTo>
                <a:cubicBezTo>
                  <a:pt x="85982" y="256099"/>
                  <a:pt x="-59076" y="236600"/>
                  <a:pt x="27934" y="189391"/>
                </a:cubicBezTo>
                <a:cubicBezTo>
                  <a:pt x="114944" y="142182"/>
                  <a:pt x="482753" y="48367"/>
                  <a:pt x="596939" y="17260"/>
                </a:cubicBezTo>
                <a:cubicBezTo>
                  <a:pt x="711125" y="-13847"/>
                  <a:pt x="674348" y="7584"/>
                  <a:pt x="713053" y="2746"/>
                </a:cubicBezTo>
                <a:cubicBezTo>
                  <a:pt x="795301" y="7584"/>
                  <a:pt x="878098" y="6604"/>
                  <a:pt x="959796" y="17260"/>
                </a:cubicBezTo>
                <a:cubicBezTo>
                  <a:pt x="990138" y="21218"/>
                  <a:pt x="1017853" y="36613"/>
                  <a:pt x="1046882" y="46289"/>
                </a:cubicBezTo>
                <a:lnTo>
                  <a:pt x="1090424" y="60803"/>
                </a:lnTo>
                <a:cubicBezTo>
                  <a:pt x="1167838" y="176922"/>
                  <a:pt x="1066230" y="36608"/>
                  <a:pt x="1162996" y="133374"/>
                </a:cubicBezTo>
                <a:cubicBezTo>
                  <a:pt x="1259762" y="230140"/>
                  <a:pt x="1119448" y="128532"/>
                  <a:pt x="1235567" y="205946"/>
                </a:cubicBezTo>
                <a:cubicBezTo>
                  <a:pt x="1281570" y="274949"/>
                  <a:pt x="1248046" y="243971"/>
                  <a:pt x="1351682" y="278517"/>
                </a:cubicBezTo>
                <a:lnTo>
                  <a:pt x="1395224" y="293032"/>
                </a:lnTo>
                <a:cubicBezTo>
                  <a:pt x="1418849" y="289094"/>
                  <a:pt x="1495228" y="281017"/>
                  <a:pt x="1525853" y="264003"/>
                </a:cubicBezTo>
                <a:cubicBezTo>
                  <a:pt x="1556351" y="247060"/>
                  <a:pt x="1583910" y="225298"/>
                  <a:pt x="1612939" y="205946"/>
                </a:cubicBezTo>
                <a:cubicBezTo>
                  <a:pt x="1627453" y="196270"/>
                  <a:pt x="1639559" y="181148"/>
                  <a:pt x="1656482" y="176917"/>
                </a:cubicBezTo>
                <a:cubicBezTo>
                  <a:pt x="1723926" y="160056"/>
                  <a:pt x="1694591" y="162403"/>
                  <a:pt x="1743567" y="162403"/>
                </a:cubicBezTo>
                <a:lnTo>
                  <a:pt x="1743567" y="162403"/>
                </a:lnTo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1495424" y="3806824"/>
            <a:ext cx="111125" cy="130175"/>
          </a:xfrm>
          <a:custGeom>
            <a:avLst/>
            <a:gdLst>
              <a:gd name="connsiteX0" fmla="*/ 101600 w 101600"/>
              <a:gd name="connsiteY0" fmla="*/ 114300 h 114300"/>
              <a:gd name="connsiteX1" fmla="*/ 0 w 101600"/>
              <a:gd name="connsiteY1" fmla="*/ 0 h 114300"/>
              <a:gd name="connsiteX0" fmla="*/ 111125 w 111125"/>
              <a:gd name="connsiteY0" fmla="*/ 130175 h 130175"/>
              <a:gd name="connsiteX1" fmla="*/ 0 w 111125"/>
              <a:gd name="connsiteY1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125" h="130175">
                <a:moveTo>
                  <a:pt x="111125" y="130175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993774" y="4067174"/>
            <a:ext cx="231775" cy="161925"/>
          </a:xfrm>
          <a:custGeom>
            <a:avLst/>
            <a:gdLst>
              <a:gd name="connsiteX0" fmla="*/ 209550 w 209550"/>
              <a:gd name="connsiteY0" fmla="*/ 146050 h 146050"/>
              <a:gd name="connsiteX1" fmla="*/ 82550 w 209550"/>
              <a:gd name="connsiteY1" fmla="*/ 76200 h 146050"/>
              <a:gd name="connsiteX2" fmla="*/ 0 w 209550"/>
              <a:gd name="connsiteY2" fmla="*/ 0 h 146050"/>
              <a:gd name="connsiteX0" fmla="*/ 231775 w 231775"/>
              <a:gd name="connsiteY0" fmla="*/ 161925 h 161925"/>
              <a:gd name="connsiteX1" fmla="*/ 104775 w 231775"/>
              <a:gd name="connsiteY1" fmla="*/ 92075 h 161925"/>
              <a:gd name="connsiteX2" fmla="*/ 0 w 231775"/>
              <a:gd name="connsiteY2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" h="161925">
                <a:moveTo>
                  <a:pt x="231775" y="161925"/>
                </a:moveTo>
                <a:lnTo>
                  <a:pt x="104775" y="92075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864">
            <a:off x="361028" y="390175"/>
            <a:ext cx="891505" cy="89150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24124" y="4953235"/>
            <a:ext cx="153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Local Services 0.8m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0" y="1973044"/>
            <a:ext cx="75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A1</a:t>
            </a:r>
          </a:p>
          <a:p>
            <a:r>
              <a:rPr lang="en-GB" b="1" dirty="0" smtClean="0"/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14815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  <p:bldP spid="15" grpId="0" animBg="1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09" b="86047" l="2732" r="88124">
                        <a14:foregroundMark x1="2850" y1="27674" x2="2850" y2="27674"/>
                        <a14:foregroundMark x1="41211" y1="7209" x2="41211" y2="7209"/>
                        <a14:foregroundMark x1="21734" y1="32558" x2="21734" y2="32558"/>
                        <a14:foregroundMark x1="79335" y1="46047" x2="79335" y2="46047"/>
                        <a14:foregroundMark x1="82898" y1="62558" x2="82898" y2="62558"/>
                        <a14:foregroundMark x1="80641" y1="79535" x2="80641" y2="79535"/>
                        <a14:foregroundMark x1="65914" y1="80000" x2="65914" y2="80000"/>
                        <a14:foregroundMark x1="42162" y1="80465" x2="42162" y2="80465"/>
                        <a14:foregroundMark x1="26010" y1="84186" x2="26010" y2="84186"/>
                        <a14:foregroundMark x1="12233" y1="81628" x2="12233" y2="81628"/>
                        <a14:foregroundMark x1="9739" y1="65349" x2="9739" y2="65349"/>
                        <a14:foregroundMark x1="39430" y1="77209" x2="39430" y2="77209"/>
                        <a14:foregroundMark x1="41805" y1="81163" x2="41805" y2="81163"/>
                        <a14:foregroundMark x1="77197" y1="26744" x2="77197" y2="26744"/>
                        <a14:foregroundMark x1="79691" y1="32558" x2="79691" y2="32558"/>
                        <a14:foregroundMark x1="80523" y1="39535" x2="80523" y2="39535"/>
                        <a14:foregroundMark x1="81116" y1="46512" x2="81116" y2="46512"/>
                        <a14:foregroundMark x1="84086" y1="52326" x2="84086" y2="52326"/>
                        <a14:foregroundMark x1="85986" y1="43488" x2="85986" y2="43488"/>
                        <a14:foregroundMark x1="80641" y1="65349" x2="80641" y2="65349"/>
                        <a14:foregroundMark x1="83848" y1="71860" x2="83848" y2="71860"/>
                        <a14:foregroundMark x1="86936" y1="68837" x2="86936" y2="68837"/>
                        <a14:foregroundMark x1="86580" y1="80698" x2="86580" y2="80698"/>
                        <a14:foregroundMark x1="85986" y1="74884" x2="85986" y2="74884"/>
                        <a14:foregroundMark x1="83017" y1="79535" x2="83017" y2="79535"/>
                        <a14:foregroundMark x1="84798" y1="84186" x2="84798" y2="84186"/>
                        <a14:foregroundMark x1="76366" y1="83953" x2="76366" y2="83953"/>
                        <a14:foregroundMark x1="64727" y1="84651" x2="64727" y2="84651"/>
                        <a14:foregroundMark x1="69121" y1="83488" x2="69121" y2="83488"/>
                        <a14:foregroundMark x1="57245" y1="79535" x2="57245" y2="79535"/>
                        <a14:foregroundMark x1="50831" y1="78140" x2="50831" y2="78140"/>
                        <a14:foregroundMark x1="49406" y1="66047" x2="49406" y2="66047"/>
                        <a14:foregroundMark x1="50356" y1="74884" x2="50356" y2="74884"/>
                        <a14:foregroundMark x1="35273" y1="82326" x2="35273" y2="82326"/>
                        <a14:foregroundMark x1="28979" y1="81628" x2="28979" y2="81628"/>
                        <a14:foregroundMark x1="23278" y1="81860" x2="23278" y2="81860"/>
                        <a14:foregroundMark x1="17696" y1="81860" x2="17696" y2="81860"/>
                        <a14:foregroundMark x1="9501" y1="83488" x2="9501" y2="83488"/>
                        <a14:foregroundMark x1="52613" y1="70465" x2="52613" y2="70465"/>
                        <a14:foregroundMark x1="17221" y1="48837" x2="17221" y2="48837"/>
                        <a14:foregroundMark x1="15558" y1="44186" x2="15558" y2="44186"/>
                        <a14:backgroundMark x1="1306" y1="36047" x2="1306" y2="36047"/>
                        <a14:backgroundMark x1="713" y1="63953" x2="713" y2="63953"/>
                        <a14:backgroundMark x1="3800" y1="37674" x2="3800" y2="37674"/>
                        <a14:backgroundMark x1="3800" y1="45814" x2="3800" y2="45814"/>
                        <a14:backgroundMark x1="3800" y1="56047" x2="3800" y2="56047"/>
                        <a14:backgroundMark x1="3444" y1="65116" x2="3444" y2="65116"/>
                        <a14:backgroundMark x1="1306" y1="52791" x2="1306" y2="5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6" t="3189" r="9538" b="4213"/>
          <a:stretch/>
        </p:blipFill>
        <p:spPr bwMode="auto">
          <a:xfrm>
            <a:off x="190216" y="1205404"/>
            <a:ext cx="7442842" cy="40709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165304"/>
            <a:ext cx="842486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495800" y="2996631"/>
            <a:ext cx="1893781" cy="1143569"/>
          </a:xfrm>
          <a:custGeom>
            <a:avLst/>
            <a:gdLst>
              <a:gd name="connsiteX0" fmla="*/ 0 w 1893781"/>
              <a:gd name="connsiteY0" fmla="*/ 508569 h 1143569"/>
              <a:gd name="connsiteX1" fmla="*/ 419100 w 1893781"/>
              <a:gd name="connsiteY1" fmla="*/ 813369 h 1143569"/>
              <a:gd name="connsiteX2" fmla="*/ 622300 w 1893781"/>
              <a:gd name="connsiteY2" fmla="*/ 686369 h 1143569"/>
              <a:gd name="connsiteX3" fmla="*/ 1308100 w 1893781"/>
              <a:gd name="connsiteY3" fmla="*/ 1143569 h 1143569"/>
              <a:gd name="connsiteX4" fmla="*/ 1828800 w 1893781"/>
              <a:gd name="connsiteY4" fmla="*/ 762569 h 1143569"/>
              <a:gd name="connsiteX5" fmla="*/ 1892300 w 1893781"/>
              <a:gd name="connsiteY5" fmla="*/ 673669 h 1143569"/>
              <a:gd name="connsiteX6" fmla="*/ 1879600 w 1893781"/>
              <a:gd name="connsiteY6" fmla="*/ 622869 h 1143569"/>
              <a:gd name="connsiteX7" fmla="*/ 1828800 w 1893781"/>
              <a:gd name="connsiteY7" fmla="*/ 508569 h 1143569"/>
              <a:gd name="connsiteX8" fmla="*/ 1752600 w 1893781"/>
              <a:gd name="connsiteY8" fmla="*/ 483169 h 1143569"/>
              <a:gd name="connsiteX9" fmla="*/ 1689100 w 1893781"/>
              <a:gd name="connsiteY9" fmla="*/ 445069 h 1143569"/>
              <a:gd name="connsiteX10" fmla="*/ 1003300 w 1893781"/>
              <a:gd name="connsiteY10" fmla="*/ 25969 h 1143569"/>
              <a:gd name="connsiteX11" fmla="*/ 774700 w 1893781"/>
              <a:gd name="connsiteY11" fmla="*/ 13269 h 1143569"/>
              <a:gd name="connsiteX12" fmla="*/ 736600 w 1893781"/>
              <a:gd name="connsiteY12" fmla="*/ 25969 h 1143569"/>
              <a:gd name="connsiteX13" fmla="*/ 660400 w 1893781"/>
              <a:gd name="connsiteY13" fmla="*/ 76769 h 1143569"/>
              <a:gd name="connsiteX14" fmla="*/ 0 w 1893781"/>
              <a:gd name="connsiteY14" fmla="*/ 508569 h 11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3781" h="1143569">
                <a:moveTo>
                  <a:pt x="0" y="508569"/>
                </a:moveTo>
                <a:lnTo>
                  <a:pt x="419100" y="813369"/>
                </a:lnTo>
                <a:lnTo>
                  <a:pt x="622300" y="686369"/>
                </a:lnTo>
                <a:lnTo>
                  <a:pt x="1308100" y="1143569"/>
                </a:lnTo>
                <a:lnTo>
                  <a:pt x="1828800" y="762569"/>
                </a:lnTo>
                <a:cubicBezTo>
                  <a:pt x="1849967" y="732936"/>
                  <a:pt x="1879855" y="707893"/>
                  <a:pt x="1892300" y="673669"/>
                </a:cubicBezTo>
                <a:cubicBezTo>
                  <a:pt x="1898265" y="657265"/>
                  <a:pt x="1884616" y="639587"/>
                  <a:pt x="1879600" y="622869"/>
                </a:cubicBezTo>
                <a:cubicBezTo>
                  <a:pt x="1875905" y="610551"/>
                  <a:pt x="1853926" y="524273"/>
                  <a:pt x="1828800" y="508569"/>
                </a:cubicBezTo>
                <a:cubicBezTo>
                  <a:pt x="1806096" y="494379"/>
                  <a:pt x="1774877" y="498021"/>
                  <a:pt x="1752600" y="483169"/>
                </a:cubicBezTo>
                <a:cubicBezTo>
                  <a:pt x="1706624" y="452518"/>
                  <a:pt x="1728152" y="464595"/>
                  <a:pt x="1689100" y="445069"/>
                </a:cubicBezTo>
                <a:lnTo>
                  <a:pt x="1003300" y="25969"/>
                </a:lnTo>
                <a:cubicBezTo>
                  <a:pt x="873845" y="-2799"/>
                  <a:pt x="905921" y="-8601"/>
                  <a:pt x="774700" y="13269"/>
                </a:cubicBezTo>
                <a:cubicBezTo>
                  <a:pt x="761495" y="15470"/>
                  <a:pt x="748302" y="19468"/>
                  <a:pt x="736600" y="25969"/>
                </a:cubicBezTo>
                <a:cubicBezTo>
                  <a:pt x="709915" y="40794"/>
                  <a:pt x="660400" y="76769"/>
                  <a:pt x="660400" y="76769"/>
                </a:cubicBezTo>
                <a:lnTo>
                  <a:pt x="0" y="508569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882900" y="4038600"/>
            <a:ext cx="1016000" cy="901700"/>
          </a:xfrm>
          <a:custGeom>
            <a:avLst/>
            <a:gdLst>
              <a:gd name="connsiteX0" fmla="*/ 393700 w 1016000"/>
              <a:gd name="connsiteY0" fmla="*/ 0 h 901700"/>
              <a:gd name="connsiteX1" fmla="*/ 1016000 w 1016000"/>
              <a:gd name="connsiteY1" fmla="*/ 482600 h 901700"/>
              <a:gd name="connsiteX2" fmla="*/ 889000 w 1016000"/>
              <a:gd name="connsiteY2" fmla="*/ 558800 h 901700"/>
              <a:gd name="connsiteX3" fmla="*/ 774700 w 1016000"/>
              <a:gd name="connsiteY3" fmla="*/ 685800 h 901700"/>
              <a:gd name="connsiteX4" fmla="*/ 736600 w 1016000"/>
              <a:gd name="connsiteY4" fmla="*/ 812800 h 901700"/>
              <a:gd name="connsiteX5" fmla="*/ 647700 w 1016000"/>
              <a:gd name="connsiteY5" fmla="*/ 876300 h 901700"/>
              <a:gd name="connsiteX6" fmla="*/ 596900 w 1016000"/>
              <a:gd name="connsiteY6" fmla="*/ 889000 h 901700"/>
              <a:gd name="connsiteX7" fmla="*/ 558800 w 1016000"/>
              <a:gd name="connsiteY7" fmla="*/ 901700 h 901700"/>
              <a:gd name="connsiteX8" fmla="*/ 292100 w 1016000"/>
              <a:gd name="connsiteY8" fmla="*/ 889000 h 901700"/>
              <a:gd name="connsiteX9" fmla="*/ 177800 w 1016000"/>
              <a:gd name="connsiteY9" fmla="*/ 825500 h 901700"/>
              <a:gd name="connsiteX10" fmla="*/ 101600 w 1016000"/>
              <a:gd name="connsiteY10" fmla="*/ 787400 h 901700"/>
              <a:gd name="connsiteX11" fmla="*/ 38100 w 1016000"/>
              <a:gd name="connsiteY11" fmla="*/ 673100 h 901700"/>
              <a:gd name="connsiteX12" fmla="*/ 12700 w 1016000"/>
              <a:gd name="connsiteY12" fmla="*/ 635000 h 901700"/>
              <a:gd name="connsiteX13" fmla="*/ 0 w 1016000"/>
              <a:gd name="connsiteY13" fmla="*/ 596900 h 901700"/>
              <a:gd name="connsiteX14" fmla="*/ 25400 w 1016000"/>
              <a:gd name="connsiteY14" fmla="*/ 520700 h 901700"/>
              <a:gd name="connsiteX15" fmla="*/ 38100 w 1016000"/>
              <a:gd name="connsiteY15" fmla="*/ 482600 h 901700"/>
              <a:gd name="connsiteX16" fmla="*/ 50800 w 1016000"/>
              <a:gd name="connsiteY16" fmla="*/ 292100 h 901700"/>
              <a:gd name="connsiteX17" fmla="*/ 63500 w 1016000"/>
              <a:gd name="connsiteY17" fmla="*/ 254000 h 901700"/>
              <a:gd name="connsiteX18" fmla="*/ 101600 w 1016000"/>
              <a:gd name="connsiteY18" fmla="*/ 241300 h 901700"/>
              <a:gd name="connsiteX19" fmla="*/ 139700 w 1016000"/>
              <a:gd name="connsiteY19" fmla="*/ 177800 h 901700"/>
              <a:gd name="connsiteX20" fmla="*/ 393700 w 1016000"/>
              <a:gd name="connsiteY20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6000" h="901700">
                <a:moveTo>
                  <a:pt x="393700" y="0"/>
                </a:moveTo>
                <a:lnTo>
                  <a:pt x="1016000" y="482600"/>
                </a:lnTo>
                <a:lnTo>
                  <a:pt x="889000" y="558800"/>
                </a:lnTo>
                <a:lnTo>
                  <a:pt x="774700" y="685800"/>
                </a:lnTo>
                <a:lnTo>
                  <a:pt x="736600" y="812800"/>
                </a:lnTo>
                <a:cubicBezTo>
                  <a:pt x="706967" y="833967"/>
                  <a:pt x="679670" y="858862"/>
                  <a:pt x="647700" y="876300"/>
                </a:cubicBezTo>
                <a:cubicBezTo>
                  <a:pt x="632377" y="884658"/>
                  <a:pt x="613683" y="884205"/>
                  <a:pt x="596900" y="889000"/>
                </a:cubicBezTo>
                <a:cubicBezTo>
                  <a:pt x="584028" y="892678"/>
                  <a:pt x="571500" y="897467"/>
                  <a:pt x="558800" y="901700"/>
                </a:cubicBezTo>
                <a:cubicBezTo>
                  <a:pt x="469900" y="897467"/>
                  <a:pt x="380793" y="896391"/>
                  <a:pt x="292100" y="889000"/>
                </a:cubicBezTo>
                <a:cubicBezTo>
                  <a:pt x="253780" y="885807"/>
                  <a:pt x="199601" y="840034"/>
                  <a:pt x="177800" y="825500"/>
                </a:cubicBezTo>
                <a:cubicBezTo>
                  <a:pt x="128561" y="792674"/>
                  <a:pt x="154180" y="804927"/>
                  <a:pt x="101600" y="787400"/>
                </a:cubicBezTo>
                <a:cubicBezTo>
                  <a:pt x="79247" y="720340"/>
                  <a:pt x="96326" y="760439"/>
                  <a:pt x="38100" y="673100"/>
                </a:cubicBezTo>
                <a:cubicBezTo>
                  <a:pt x="29633" y="660400"/>
                  <a:pt x="17527" y="649480"/>
                  <a:pt x="12700" y="635000"/>
                </a:cubicBezTo>
                <a:lnTo>
                  <a:pt x="0" y="596900"/>
                </a:lnTo>
                <a:lnTo>
                  <a:pt x="25400" y="520700"/>
                </a:lnTo>
                <a:lnTo>
                  <a:pt x="38100" y="482600"/>
                </a:lnTo>
                <a:cubicBezTo>
                  <a:pt x="42333" y="419100"/>
                  <a:pt x="43772" y="355352"/>
                  <a:pt x="50800" y="292100"/>
                </a:cubicBezTo>
                <a:cubicBezTo>
                  <a:pt x="52278" y="278795"/>
                  <a:pt x="54034" y="263466"/>
                  <a:pt x="63500" y="254000"/>
                </a:cubicBezTo>
                <a:cubicBezTo>
                  <a:pt x="72966" y="244534"/>
                  <a:pt x="88900" y="245533"/>
                  <a:pt x="101600" y="241300"/>
                </a:cubicBezTo>
                <a:cubicBezTo>
                  <a:pt x="118086" y="191841"/>
                  <a:pt x="104834" y="212666"/>
                  <a:pt x="139700" y="177800"/>
                </a:cubicBezTo>
                <a:lnTo>
                  <a:pt x="39370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181100" y="3708400"/>
            <a:ext cx="1092200" cy="660400"/>
          </a:xfrm>
          <a:custGeom>
            <a:avLst/>
            <a:gdLst>
              <a:gd name="connsiteX0" fmla="*/ 749300 w 1092200"/>
              <a:gd name="connsiteY0" fmla="*/ 0 h 660400"/>
              <a:gd name="connsiteX1" fmla="*/ 1092200 w 1092200"/>
              <a:gd name="connsiteY1" fmla="*/ 177800 h 660400"/>
              <a:gd name="connsiteX2" fmla="*/ 546100 w 1092200"/>
              <a:gd name="connsiteY2" fmla="*/ 635000 h 660400"/>
              <a:gd name="connsiteX3" fmla="*/ 431800 w 1092200"/>
              <a:gd name="connsiteY3" fmla="*/ 647700 h 660400"/>
              <a:gd name="connsiteX4" fmla="*/ 355600 w 1092200"/>
              <a:gd name="connsiteY4" fmla="*/ 660400 h 660400"/>
              <a:gd name="connsiteX5" fmla="*/ 114300 w 1092200"/>
              <a:gd name="connsiteY5" fmla="*/ 647700 h 660400"/>
              <a:gd name="connsiteX6" fmla="*/ 0 w 1092200"/>
              <a:gd name="connsiteY6" fmla="*/ 584200 h 660400"/>
              <a:gd name="connsiteX7" fmla="*/ 0 w 1092200"/>
              <a:gd name="connsiteY7" fmla="*/ 571500 h 660400"/>
              <a:gd name="connsiteX8" fmla="*/ 749300 w 1092200"/>
              <a:gd name="connsiteY8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00" h="660400">
                <a:moveTo>
                  <a:pt x="749300" y="0"/>
                </a:moveTo>
                <a:lnTo>
                  <a:pt x="1092200" y="177800"/>
                </a:lnTo>
                <a:lnTo>
                  <a:pt x="546100" y="635000"/>
                </a:lnTo>
                <a:cubicBezTo>
                  <a:pt x="508000" y="639233"/>
                  <a:pt x="469798" y="642634"/>
                  <a:pt x="431800" y="647700"/>
                </a:cubicBezTo>
                <a:cubicBezTo>
                  <a:pt x="406276" y="651103"/>
                  <a:pt x="381350" y="660400"/>
                  <a:pt x="355600" y="660400"/>
                </a:cubicBezTo>
                <a:cubicBezTo>
                  <a:pt x="275055" y="660400"/>
                  <a:pt x="194733" y="651933"/>
                  <a:pt x="114300" y="647700"/>
                </a:cubicBezTo>
                <a:cubicBezTo>
                  <a:pt x="85540" y="638113"/>
                  <a:pt x="0" y="613313"/>
                  <a:pt x="0" y="584200"/>
                </a:cubicBezTo>
                <a:lnTo>
                  <a:pt x="0" y="571500"/>
                </a:lnTo>
                <a:lnTo>
                  <a:pt x="74930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 rot="5400000">
            <a:off x="5653497" y="2785497"/>
            <a:ext cx="5745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</a:rPr>
              <a:t>Green Infrastructure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1494971"/>
            <a:ext cx="1567543" cy="754743"/>
          </a:xfrm>
          <a:custGeom>
            <a:avLst/>
            <a:gdLst>
              <a:gd name="connsiteX0" fmla="*/ 0 w 1567543"/>
              <a:gd name="connsiteY0" fmla="*/ 0 h 754743"/>
              <a:gd name="connsiteX1" fmla="*/ 1567543 w 1567543"/>
              <a:gd name="connsiteY1" fmla="*/ 754743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7543" h="754743">
                <a:moveTo>
                  <a:pt x="0" y="0"/>
                </a:moveTo>
                <a:lnTo>
                  <a:pt x="1567543" y="754743"/>
                </a:lnTo>
              </a:path>
            </a:pathLst>
          </a:custGeom>
          <a:noFill/>
          <a:ln w="76200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6323239" y="2408918"/>
            <a:ext cx="914400" cy="420914"/>
          </a:xfrm>
          <a:custGeom>
            <a:avLst/>
            <a:gdLst>
              <a:gd name="connsiteX0" fmla="*/ 0 w 914400"/>
              <a:gd name="connsiteY0" fmla="*/ 0 h 420914"/>
              <a:gd name="connsiteX1" fmla="*/ 914400 w 914400"/>
              <a:gd name="connsiteY1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420914">
                <a:moveTo>
                  <a:pt x="0" y="0"/>
                </a:moveTo>
                <a:lnTo>
                  <a:pt x="914400" y="420914"/>
                </a:lnTo>
              </a:path>
            </a:pathLst>
          </a:custGeom>
          <a:noFill/>
          <a:ln w="76200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123894" y="2204864"/>
            <a:ext cx="250038" cy="217715"/>
          </a:xfrm>
          <a:prstGeom prst="ellipse">
            <a:avLst/>
          </a:prstGeom>
          <a:solidFill>
            <a:srgbClr val="FCD5B5">
              <a:alpha val="30196"/>
            </a:srgbClr>
          </a:solidFill>
          <a:ln w="76200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406650" y="2419350"/>
            <a:ext cx="3702050" cy="2159000"/>
          </a:xfrm>
          <a:custGeom>
            <a:avLst/>
            <a:gdLst>
              <a:gd name="connsiteX0" fmla="*/ 3702050 w 3702050"/>
              <a:gd name="connsiteY0" fmla="*/ 0 h 2159000"/>
              <a:gd name="connsiteX1" fmla="*/ 1860550 w 3702050"/>
              <a:gd name="connsiteY1" fmla="*/ 1047750 h 2159000"/>
              <a:gd name="connsiteX2" fmla="*/ 1289050 w 3702050"/>
              <a:gd name="connsiteY2" fmla="*/ 1339850 h 2159000"/>
              <a:gd name="connsiteX3" fmla="*/ 539750 w 3702050"/>
              <a:gd name="connsiteY3" fmla="*/ 1778000 h 2159000"/>
              <a:gd name="connsiteX4" fmla="*/ 0 w 3702050"/>
              <a:gd name="connsiteY4" fmla="*/ 215900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2050" h="2159000">
                <a:moveTo>
                  <a:pt x="3702050" y="0"/>
                </a:moveTo>
                <a:lnTo>
                  <a:pt x="1860550" y="1047750"/>
                </a:lnTo>
                <a:lnTo>
                  <a:pt x="1289050" y="1339850"/>
                </a:lnTo>
                <a:lnTo>
                  <a:pt x="539750" y="1778000"/>
                </a:lnTo>
                <a:lnTo>
                  <a:pt x="0" y="215900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2118360" y="4693920"/>
            <a:ext cx="129540" cy="76200"/>
          </a:xfrm>
          <a:custGeom>
            <a:avLst/>
            <a:gdLst>
              <a:gd name="connsiteX0" fmla="*/ 129540 w 129540"/>
              <a:gd name="connsiteY0" fmla="*/ 0 h 76200"/>
              <a:gd name="connsiteX1" fmla="*/ 0 w 12954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540" h="76200">
                <a:moveTo>
                  <a:pt x="129540" y="0"/>
                </a:moveTo>
                <a:lnTo>
                  <a:pt x="0" y="7620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423160" y="4701540"/>
            <a:ext cx="213360" cy="144780"/>
          </a:xfrm>
          <a:custGeom>
            <a:avLst/>
            <a:gdLst>
              <a:gd name="connsiteX0" fmla="*/ 0 w 213360"/>
              <a:gd name="connsiteY0" fmla="*/ 0 h 144780"/>
              <a:gd name="connsiteX1" fmla="*/ 213360 w 213360"/>
              <a:gd name="connsiteY1" fmla="*/ 14478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" h="144780">
                <a:moveTo>
                  <a:pt x="0" y="0"/>
                </a:moveTo>
                <a:lnTo>
                  <a:pt x="213360" y="14478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1043940" y="4305300"/>
            <a:ext cx="1242060" cy="304800"/>
          </a:xfrm>
          <a:custGeom>
            <a:avLst/>
            <a:gdLst>
              <a:gd name="connsiteX0" fmla="*/ 1242060 w 1242060"/>
              <a:gd name="connsiteY0" fmla="*/ 304800 h 304800"/>
              <a:gd name="connsiteX1" fmla="*/ 1104900 w 1242060"/>
              <a:gd name="connsiteY1" fmla="*/ 213360 h 304800"/>
              <a:gd name="connsiteX2" fmla="*/ 1043940 w 1242060"/>
              <a:gd name="connsiteY2" fmla="*/ 182880 h 304800"/>
              <a:gd name="connsiteX3" fmla="*/ 1021080 w 1242060"/>
              <a:gd name="connsiteY3" fmla="*/ 175260 h 304800"/>
              <a:gd name="connsiteX4" fmla="*/ 998220 w 1242060"/>
              <a:gd name="connsiteY4" fmla="*/ 160020 h 304800"/>
              <a:gd name="connsiteX5" fmla="*/ 906780 w 1242060"/>
              <a:gd name="connsiteY5" fmla="*/ 144780 h 304800"/>
              <a:gd name="connsiteX6" fmla="*/ 830580 w 1242060"/>
              <a:gd name="connsiteY6" fmla="*/ 137160 h 304800"/>
              <a:gd name="connsiteX7" fmla="*/ 822960 w 1242060"/>
              <a:gd name="connsiteY7" fmla="*/ 137160 h 304800"/>
              <a:gd name="connsiteX8" fmla="*/ 213360 w 1242060"/>
              <a:gd name="connsiteY8" fmla="*/ 106680 h 304800"/>
              <a:gd name="connsiteX9" fmla="*/ 0 w 1242060"/>
              <a:gd name="connsiteY9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060" h="304800">
                <a:moveTo>
                  <a:pt x="1242060" y="304800"/>
                </a:moveTo>
                <a:lnTo>
                  <a:pt x="1104900" y="213360"/>
                </a:lnTo>
                <a:cubicBezTo>
                  <a:pt x="1084580" y="203200"/>
                  <a:pt x="1064622" y="192281"/>
                  <a:pt x="1043940" y="182880"/>
                </a:cubicBezTo>
                <a:cubicBezTo>
                  <a:pt x="1036628" y="179556"/>
                  <a:pt x="1028264" y="178852"/>
                  <a:pt x="1021080" y="175260"/>
                </a:cubicBezTo>
                <a:cubicBezTo>
                  <a:pt x="1012889" y="171164"/>
                  <a:pt x="1006795" y="163236"/>
                  <a:pt x="998220" y="160020"/>
                </a:cubicBezTo>
                <a:cubicBezTo>
                  <a:pt x="984506" y="154877"/>
                  <a:pt x="914700" y="145911"/>
                  <a:pt x="906780" y="144780"/>
                </a:cubicBezTo>
                <a:cubicBezTo>
                  <a:pt x="844500" y="124020"/>
                  <a:pt x="880963" y="127083"/>
                  <a:pt x="830580" y="137160"/>
                </a:cubicBezTo>
                <a:cubicBezTo>
                  <a:pt x="828089" y="137658"/>
                  <a:pt x="825500" y="137160"/>
                  <a:pt x="822960" y="137160"/>
                </a:cubicBezTo>
                <a:lnTo>
                  <a:pt x="213360" y="10668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777240" y="2232660"/>
            <a:ext cx="1059180" cy="2080260"/>
          </a:xfrm>
          <a:custGeom>
            <a:avLst/>
            <a:gdLst>
              <a:gd name="connsiteX0" fmla="*/ 259080 w 1059180"/>
              <a:gd name="connsiteY0" fmla="*/ 2080260 h 2080260"/>
              <a:gd name="connsiteX1" fmla="*/ 0 w 1059180"/>
              <a:gd name="connsiteY1" fmla="*/ 1844040 h 2080260"/>
              <a:gd name="connsiteX2" fmla="*/ 7620 w 1059180"/>
              <a:gd name="connsiteY2" fmla="*/ 1760220 h 2080260"/>
              <a:gd name="connsiteX3" fmla="*/ 137160 w 1059180"/>
              <a:gd name="connsiteY3" fmla="*/ 1584960 h 2080260"/>
              <a:gd name="connsiteX4" fmla="*/ 198120 w 1059180"/>
              <a:gd name="connsiteY4" fmla="*/ 1440180 h 2080260"/>
              <a:gd name="connsiteX5" fmla="*/ 236220 w 1059180"/>
              <a:gd name="connsiteY5" fmla="*/ 1264920 h 2080260"/>
              <a:gd name="connsiteX6" fmla="*/ 876300 w 1059180"/>
              <a:gd name="connsiteY6" fmla="*/ 845820 h 2080260"/>
              <a:gd name="connsiteX7" fmla="*/ 1059180 w 1059180"/>
              <a:gd name="connsiteY7" fmla="*/ 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180" h="2080260">
                <a:moveTo>
                  <a:pt x="259080" y="2080260"/>
                </a:moveTo>
                <a:lnTo>
                  <a:pt x="0" y="1844040"/>
                </a:lnTo>
                <a:lnTo>
                  <a:pt x="7620" y="1760220"/>
                </a:lnTo>
                <a:lnTo>
                  <a:pt x="137160" y="1584960"/>
                </a:lnTo>
                <a:lnTo>
                  <a:pt x="198120" y="1440180"/>
                </a:lnTo>
                <a:lnTo>
                  <a:pt x="236220" y="1264920"/>
                </a:lnTo>
                <a:lnTo>
                  <a:pt x="876300" y="845820"/>
                </a:lnTo>
                <a:lnTo>
                  <a:pt x="105918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104900" y="2209800"/>
            <a:ext cx="617220" cy="144780"/>
          </a:xfrm>
          <a:custGeom>
            <a:avLst/>
            <a:gdLst>
              <a:gd name="connsiteX0" fmla="*/ 617220 w 617220"/>
              <a:gd name="connsiteY0" fmla="*/ 0 h 144780"/>
              <a:gd name="connsiteX1" fmla="*/ 327660 w 617220"/>
              <a:gd name="connsiteY1" fmla="*/ 68580 h 144780"/>
              <a:gd name="connsiteX2" fmla="*/ 0 w 617220"/>
              <a:gd name="connsiteY2" fmla="*/ 14478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" h="144780">
                <a:moveTo>
                  <a:pt x="617220" y="0"/>
                </a:moveTo>
                <a:lnTo>
                  <a:pt x="327660" y="68580"/>
                </a:lnTo>
                <a:lnTo>
                  <a:pt x="0" y="14478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897380" y="1752600"/>
            <a:ext cx="982980" cy="388620"/>
          </a:xfrm>
          <a:custGeom>
            <a:avLst/>
            <a:gdLst>
              <a:gd name="connsiteX0" fmla="*/ 0 w 982980"/>
              <a:gd name="connsiteY0" fmla="*/ 388620 h 388620"/>
              <a:gd name="connsiteX1" fmla="*/ 259080 w 982980"/>
              <a:gd name="connsiteY1" fmla="*/ 281940 h 388620"/>
              <a:gd name="connsiteX2" fmla="*/ 624840 w 982980"/>
              <a:gd name="connsiteY2" fmla="*/ 160020 h 388620"/>
              <a:gd name="connsiteX3" fmla="*/ 876300 w 982980"/>
              <a:gd name="connsiteY3" fmla="*/ 60960 h 388620"/>
              <a:gd name="connsiteX4" fmla="*/ 982980 w 982980"/>
              <a:gd name="connsiteY4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80" h="388620">
                <a:moveTo>
                  <a:pt x="0" y="388620"/>
                </a:moveTo>
                <a:lnTo>
                  <a:pt x="259080" y="281940"/>
                </a:lnTo>
                <a:lnTo>
                  <a:pt x="624840" y="160020"/>
                </a:lnTo>
                <a:lnTo>
                  <a:pt x="876300" y="60960"/>
                </a:lnTo>
                <a:lnTo>
                  <a:pt x="98298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719420" y="2122080"/>
            <a:ext cx="191771" cy="12763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239010" y="4552950"/>
            <a:ext cx="256540" cy="2044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2032000" y="1422400"/>
            <a:ext cx="4093029" cy="3323771"/>
          </a:xfrm>
          <a:custGeom>
            <a:avLst/>
            <a:gdLst>
              <a:gd name="connsiteX0" fmla="*/ 2598057 w 4093029"/>
              <a:gd name="connsiteY0" fmla="*/ 0 h 3323771"/>
              <a:gd name="connsiteX1" fmla="*/ 4093029 w 4093029"/>
              <a:gd name="connsiteY1" fmla="*/ 725714 h 3323771"/>
              <a:gd name="connsiteX2" fmla="*/ 3991429 w 4093029"/>
              <a:gd name="connsiteY2" fmla="*/ 957943 h 3323771"/>
              <a:gd name="connsiteX3" fmla="*/ 2394857 w 4093029"/>
              <a:gd name="connsiteY3" fmla="*/ 1886857 h 3323771"/>
              <a:gd name="connsiteX4" fmla="*/ 1654629 w 4093029"/>
              <a:gd name="connsiteY4" fmla="*/ 2278743 h 3323771"/>
              <a:gd name="connsiteX5" fmla="*/ 740229 w 4093029"/>
              <a:gd name="connsiteY5" fmla="*/ 2801257 h 3323771"/>
              <a:gd name="connsiteX6" fmla="*/ 377371 w 4093029"/>
              <a:gd name="connsiteY6" fmla="*/ 3077029 h 3323771"/>
              <a:gd name="connsiteX7" fmla="*/ 246743 w 4093029"/>
              <a:gd name="connsiteY7" fmla="*/ 3091543 h 3323771"/>
              <a:gd name="connsiteX8" fmla="*/ 188686 w 4093029"/>
              <a:gd name="connsiteY8" fmla="*/ 3106057 h 3323771"/>
              <a:gd name="connsiteX9" fmla="*/ 116114 w 4093029"/>
              <a:gd name="connsiteY9" fmla="*/ 3236686 h 3323771"/>
              <a:gd name="connsiteX10" fmla="*/ 116114 w 4093029"/>
              <a:gd name="connsiteY10" fmla="*/ 3280229 h 3323771"/>
              <a:gd name="connsiteX11" fmla="*/ 0 w 4093029"/>
              <a:gd name="connsiteY11" fmla="*/ 3323771 h 332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93029" h="3323771">
                <a:moveTo>
                  <a:pt x="2598057" y="0"/>
                </a:moveTo>
                <a:lnTo>
                  <a:pt x="4093029" y="725714"/>
                </a:lnTo>
                <a:cubicBezTo>
                  <a:pt x="3954695" y="844286"/>
                  <a:pt x="3991429" y="768195"/>
                  <a:pt x="3991429" y="957943"/>
                </a:cubicBezTo>
                <a:lnTo>
                  <a:pt x="2394857" y="1886857"/>
                </a:lnTo>
                <a:lnTo>
                  <a:pt x="1654629" y="2278743"/>
                </a:lnTo>
                <a:lnTo>
                  <a:pt x="740229" y="2801257"/>
                </a:lnTo>
                <a:lnTo>
                  <a:pt x="377371" y="3077029"/>
                </a:lnTo>
                <a:cubicBezTo>
                  <a:pt x="333828" y="3081867"/>
                  <a:pt x="290044" y="3084881"/>
                  <a:pt x="246743" y="3091543"/>
                </a:cubicBezTo>
                <a:cubicBezTo>
                  <a:pt x="227027" y="3094576"/>
                  <a:pt x="203698" y="3092921"/>
                  <a:pt x="188686" y="3106057"/>
                </a:cubicBezTo>
                <a:cubicBezTo>
                  <a:pt x="164361" y="3127342"/>
                  <a:pt x="123148" y="3194484"/>
                  <a:pt x="116114" y="3236686"/>
                </a:cubicBezTo>
                <a:cubicBezTo>
                  <a:pt x="113728" y="3251003"/>
                  <a:pt x="116114" y="3265715"/>
                  <a:pt x="116114" y="3280229"/>
                </a:cubicBezTo>
                <a:lnTo>
                  <a:pt x="0" y="3323771"/>
                </a:lnTo>
              </a:path>
            </a:pathLst>
          </a:custGeom>
          <a:noFill/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502417" y="4430749"/>
            <a:ext cx="313354" cy="402507"/>
          </a:xfrm>
          <a:custGeom>
            <a:avLst/>
            <a:gdLst>
              <a:gd name="connsiteX0" fmla="*/ 0 w 348342"/>
              <a:gd name="connsiteY0" fmla="*/ 0 h 391886"/>
              <a:gd name="connsiteX1" fmla="*/ 0 w 348342"/>
              <a:gd name="connsiteY1" fmla="*/ 0 h 391886"/>
              <a:gd name="connsiteX2" fmla="*/ 116114 w 348342"/>
              <a:gd name="connsiteY2" fmla="*/ 58058 h 391886"/>
              <a:gd name="connsiteX3" fmla="*/ 145142 w 348342"/>
              <a:gd name="connsiteY3" fmla="*/ 261258 h 391886"/>
              <a:gd name="connsiteX4" fmla="*/ 348342 w 348342"/>
              <a:gd name="connsiteY4" fmla="*/ 391886 h 391886"/>
              <a:gd name="connsiteX0" fmla="*/ 0 w 348342"/>
              <a:gd name="connsiteY0" fmla="*/ 0 h 391886"/>
              <a:gd name="connsiteX1" fmla="*/ 21431 w 348342"/>
              <a:gd name="connsiteY1" fmla="*/ 0 h 391886"/>
              <a:gd name="connsiteX2" fmla="*/ 116114 w 348342"/>
              <a:gd name="connsiteY2" fmla="*/ 58058 h 391886"/>
              <a:gd name="connsiteX3" fmla="*/ 145142 w 348342"/>
              <a:gd name="connsiteY3" fmla="*/ 261258 h 391886"/>
              <a:gd name="connsiteX4" fmla="*/ 348342 w 348342"/>
              <a:gd name="connsiteY4" fmla="*/ 391886 h 391886"/>
              <a:gd name="connsiteX0" fmla="*/ 10652 w 332800"/>
              <a:gd name="connsiteY0" fmla="*/ 0 h 399030"/>
              <a:gd name="connsiteX1" fmla="*/ 5889 w 332800"/>
              <a:gd name="connsiteY1" fmla="*/ 7144 h 399030"/>
              <a:gd name="connsiteX2" fmla="*/ 100572 w 332800"/>
              <a:gd name="connsiteY2" fmla="*/ 65202 h 399030"/>
              <a:gd name="connsiteX3" fmla="*/ 129600 w 332800"/>
              <a:gd name="connsiteY3" fmla="*/ 268402 h 399030"/>
              <a:gd name="connsiteX4" fmla="*/ 332800 w 332800"/>
              <a:gd name="connsiteY4" fmla="*/ 399030 h 399030"/>
              <a:gd name="connsiteX0" fmla="*/ 364 w 322512"/>
              <a:gd name="connsiteY0" fmla="*/ 2541 h 401571"/>
              <a:gd name="connsiteX1" fmla="*/ 17033 w 322512"/>
              <a:gd name="connsiteY1" fmla="*/ 4923 h 401571"/>
              <a:gd name="connsiteX2" fmla="*/ 90284 w 322512"/>
              <a:gd name="connsiteY2" fmla="*/ 67743 h 401571"/>
              <a:gd name="connsiteX3" fmla="*/ 119312 w 322512"/>
              <a:gd name="connsiteY3" fmla="*/ 270943 h 401571"/>
              <a:gd name="connsiteX4" fmla="*/ 322512 w 322512"/>
              <a:gd name="connsiteY4" fmla="*/ 401571 h 401571"/>
              <a:gd name="connsiteX0" fmla="*/ 3112 w 313354"/>
              <a:gd name="connsiteY0" fmla="*/ 1096 h 402507"/>
              <a:gd name="connsiteX1" fmla="*/ 7875 w 313354"/>
              <a:gd name="connsiteY1" fmla="*/ 5859 h 402507"/>
              <a:gd name="connsiteX2" fmla="*/ 81126 w 313354"/>
              <a:gd name="connsiteY2" fmla="*/ 68679 h 402507"/>
              <a:gd name="connsiteX3" fmla="*/ 110154 w 313354"/>
              <a:gd name="connsiteY3" fmla="*/ 271879 h 402507"/>
              <a:gd name="connsiteX4" fmla="*/ 313354 w 313354"/>
              <a:gd name="connsiteY4" fmla="*/ 402507 h 4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354" h="402507">
                <a:moveTo>
                  <a:pt x="3112" y="1096"/>
                </a:moveTo>
                <a:cubicBezTo>
                  <a:pt x="1524" y="3477"/>
                  <a:pt x="-5127" y="-5405"/>
                  <a:pt x="7875" y="5859"/>
                </a:cubicBezTo>
                <a:cubicBezTo>
                  <a:pt x="20877" y="17123"/>
                  <a:pt x="64080" y="24342"/>
                  <a:pt x="81126" y="68679"/>
                </a:cubicBezTo>
                <a:cubicBezTo>
                  <a:pt x="98173" y="113016"/>
                  <a:pt x="110154" y="229568"/>
                  <a:pt x="110154" y="271879"/>
                </a:cubicBezTo>
                <a:lnTo>
                  <a:pt x="313354" y="402507"/>
                </a:lnTo>
              </a:path>
            </a:pathLst>
          </a:custGeom>
          <a:noFill/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882195" y="3407681"/>
            <a:ext cx="1686833" cy="990147"/>
          </a:xfrm>
          <a:custGeom>
            <a:avLst/>
            <a:gdLst>
              <a:gd name="connsiteX0" fmla="*/ 856343 w 1683658"/>
              <a:gd name="connsiteY0" fmla="*/ 986972 h 986972"/>
              <a:gd name="connsiteX1" fmla="*/ 1451429 w 1683658"/>
              <a:gd name="connsiteY1" fmla="*/ 464457 h 986972"/>
              <a:gd name="connsiteX2" fmla="*/ 1683658 w 1683658"/>
              <a:gd name="connsiteY2" fmla="*/ 304800 h 986972"/>
              <a:gd name="connsiteX3" fmla="*/ 1538515 w 1683658"/>
              <a:gd name="connsiteY3" fmla="*/ 145143 h 986972"/>
              <a:gd name="connsiteX4" fmla="*/ 1291772 w 1683658"/>
              <a:gd name="connsiteY4" fmla="*/ 0 h 986972"/>
              <a:gd name="connsiteX5" fmla="*/ 798286 w 1683658"/>
              <a:gd name="connsiteY5" fmla="*/ 159657 h 986972"/>
              <a:gd name="connsiteX6" fmla="*/ 449943 w 1683658"/>
              <a:gd name="connsiteY6" fmla="*/ 333829 h 986972"/>
              <a:gd name="connsiteX7" fmla="*/ 304800 w 1683658"/>
              <a:gd name="connsiteY7" fmla="*/ 391886 h 986972"/>
              <a:gd name="connsiteX8" fmla="*/ 0 w 1683658"/>
              <a:gd name="connsiteY8" fmla="*/ 537029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01461 w 1686833"/>
              <a:gd name="connsiteY5" fmla="*/ 159657 h 986972"/>
              <a:gd name="connsiteX6" fmla="*/ 453118 w 1686833"/>
              <a:gd name="connsiteY6" fmla="*/ 333829 h 986972"/>
              <a:gd name="connsiteX7" fmla="*/ 307975 w 1686833"/>
              <a:gd name="connsiteY7" fmla="*/ 39188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01461 w 1686833"/>
              <a:gd name="connsiteY5" fmla="*/ 159657 h 986972"/>
              <a:gd name="connsiteX6" fmla="*/ 453118 w 1686833"/>
              <a:gd name="connsiteY6" fmla="*/ 3338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01461 w 1686833"/>
              <a:gd name="connsiteY5" fmla="*/ 159657 h 986972"/>
              <a:gd name="connsiteX6" fmla="*/ 570593 w 1686833"/>
              <a:gd name="connsiteY6" fmla="*/ 4481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922111 w 1686833"/>
              <a:gd name="connsiteY5" fmla="*/ 267607 h 986972"/>
              <a:gd name="connsiteX6" fmla="*/ 570593 w 1686833"/>
              <a:gd name="connsiteY6" fmla="*/ 4481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922111 w 1686833"/>
              <a:gd name="connsiteY5" fmla="*/ 267607 h 986972"/>
              <a:gd name="connsiteX6" fmla="*/ 570593 w 1686833"/>
              <a:gd name="connsiteY6" fmla="*/ 4481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70593 w 1686833"/>
              <a:gd name="connsiteY6" fmla="*/ 44812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20511 w 1686833"/>
              <a:gd name="connsiteY5" fmla="*/ 19458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58611 w 1686833"/>
              <a:gd name="connsiteY5" fmla="*/ 16283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86972 h 986972"/>
              <a:gd name="connsiteX1" fmla="*/ 1454604 w 1686833"/>
              <a:gd name="connsiteY1" fmla="*/ 464457 h 986972"/>
              <a:gd name="connsiteX2" fmla="*/ 1686833 w 1686833"/>
              <a:gd name="connsiteY2" fmla="*/ 304800 h 986972"/>
              <a:gd name="connsiteX3" fmla="*/ 1541690 w 1686833"/>
              <a:gd name="connsiteY3" fmla="*/ 145143 h 986972"/>
              <a:gd name="connsiteX4" fmla="*/ 1294947 w 1686833"/>
              <a:gd name="connsiteY4" fmla="*/ 0 h 986972"/>
              <a:gd name="connsiteX5" fmla="*/ 858611 w 1686833"/>
              <a:gd name="connsiteY5" fmla="*/ 162832 h 986972"/>
              <a:gd name="connsiteX6" fmla="*/ 554718 w 1686833"/>
              <a:gd name="connsiteY6" fmla="*/ 441779 h 986972"/>
              <a:gd name="connsiteX7" fmla="*/ 320675 w 1686833"/>
              <a:gd name="connsiteY7" fmla="*/ 576036 h 986972"/>
              <a:gd name="connsiteX8" fmla="*/ 0 w 1686833"/>
              <a:gd name="connsiteY8" fmla="*/ 686254 h 986972"/>
              <a:gd name="connsiteX0" fmla="*/ 859518 w 1686833"/>
              <a:gd name="connsiteY0" fmla="*/ 990147 h 990147"/>
              <a:gd name="connsiteX1" fmla="*/ 1454604 w 1686833"/>
              <a:gd name="connsiteY1" fmla="*/ 467632 h 990147"/>
              <a:gd name="connsiteX2" fmla="*/ 1686833 w 1686833"/>
              <a:gd name="connsiteY2" fmla="*/ 307975 h 990147"/>
              <a:gd name="connsiteX3" fmla="*/ 1541690 w 1686833"/>
              <a:gd name="connsiteY3" fmla="*/ 148318 h 990147"/>
              <a:gd name="connsiteX4" fmla="*/ 1307647 w 1686833"/>
              <a:gd name="connsiteY4" fmla="*/ 0 h 990147"/>
              <a:gd name="connsiteX5" fmla="*/ 858611 w 1686833"/>
              <a:gd name="connsiteY5" fmla="*/ 166007 h 990147"/>
              <a:gd name="connsiteX6" fmla="*/ 554718 w 1686833"/>
              <a:gd name="connsiteY6" fmla="*/ 444954 h 990147"/>
              <a:gd name="connsiteX7" fmla="*/ 320675 w 1686833"/>
              <a:gd name="connsiteY7" fmla="*/ 579211 h 990147"/>
              <a:gd name="connsiteX8" fmla="*/ 0 w 1686833"/>
              <a:gd name="connsiteY8" fmla="*/ 689429 h 990147"/>
              <a:gd name="connsiteX0" fmla="*/ 859518 w 1686833"/>
              <a:gd name="connsiteY0" fmla="*/ 990147 h 990147"/>
              <a:gd name="connsiteX1" fmla="*/ 1454604 w 1686833"/>
              <a:gd name="connsiteY1" fmla="*/ 467632 h 990147"/>
              <a:gd name="connsiteX2" fmla="*/ 1686833 w 1686833"/>
              <a:gd name="connsiteY2" fmla="*/ 307975 h 990147"/>
              <a:gd name="connsiteX3" fmla="*/ 1541690 w 1686833"/>
              <a:gd name="connsiteY3" fmla="*/ 148318 h 990147"/>
              <a:gd name="connsiteX4" fmla="*/ 1307647 w 1686833"/>
              <a:gd name="connsiteY4" fmla="*/ 0 h 990147"/>
              <a:gd name="connsiteX5" fmla="*/ 858611 w 1686833"/>
              <a:gd name="connsiteY5" fmla="*/ 166007 h 990147"/>
              <a:gd name="connsiteX6" fmla="*/ 554718 w 1686833"/>
              <a:gd name="connsiteY6" fmla="*/ 444954 h 990147"/>
              <a:gd name="connsiteX7" fmla="*/ 320675 w 1686833"/>
              <a:gd name="connsiteY7" fmla="*/ 579211 h 990147"/>
              <a:gd name="connsiteX8" fmla="*/ 0 w 1686833"/>
              <a:gd name="connsiteY8" fmla="*/ 689429 h 99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833" h="990147">
                <a:moveTo>
                  <a:pt x="859518" y="990147"/>
                </a:moveTo>
                <a:lnTo>
                  <a:pt x="1454604" y="467632"/>
                </a:lnTo>
                <a:lnTo>
                  <a:pt x="1686833" y="307975"/>
                </a:lnTo>
                <a:lnTo>
                  <a:pt x="1541690" y="148318"/>
                </a:lnTo>
                <a:lnTo>
                  <a:pt x="1307647" y="0"/>
                </a:lnTo>
                <a:lnTo>
                  <a:pt x="858611" y="166007"/>
                </a:lnTo>
                <a:cubicBezTo>
                  <a:pt x="658888" y="232531"/>
                  <a:pt x="649666" y="413355"/>
                  <a:pt x="554718" y="444954"/>
                </a:cubicBezTo>
                <a:cubicBezTo>
                  <a:pt x="476704" y="489706"/>
                  <a:pt x="414564" y="556684"/>
                  <a:pt x="320675" y="579211"/>
                </a:cubicBezTo>
                <a:cubicBezTo>
                  <a:pt x="223308" y="641350"/>
                  <a:pt x="106892" y="652690"/>
                  <a:pt x="0" y="689429"/>
                </a:cubicBezTo>
              </a:path>
            </a:pathLst>
          </a:custGeom>
          <a:noFill/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190750" y="2930525"/>
            <a:ext cx="2051050" cy="476250"/>
          </a:xfrm>
          <a:custGeom>
            <a:avLst/>
            <a:gdLst>
              <a:gd name="connsiteX0" fmla="*/ 0 w 2051050"/>
              <a:gd name="connsiteY0" fmla="*/ 476250 h 476250"/>
              <a:gd name="connsiteX1" fmla="*/ 301625 w 2051050"/>
              <a:gd name="connsiteY1" fmla="*/ 377825 h 476250"/>
              <a:gd name="connsiteX2" fmla="*/ 492125 w 2051050"/>
              <a:gd name="connsiteY2" fmla="*/ 273050 h 476250"/>
              <a:gd name="connsiteX3" fmla="*/ 647700 w 2051050"/>
              <a:gd name="connsiteY3" fmla="*/ 209550 h 476250"/>
              <a:gd name="connsiteX4" fmla="*/ 815975 w 2051050"/>
              <a:gd name="connsiteY4" fmla="*/ 165100 h 476250"/>
              <a:gd name="connsiteX5" fmla="*/ 911225 w 2051050"/>
              <a:gd name="connsiteY5" fmla="*/ 165100 h 476250"/>
              <a:gd name="connsiteX6" fmla="*/ 984250 w 2051050"/>
              <a:gd name="connsiteY6" fmla="*/ 193675 h 476250"/>
              <a:gd name="connsiteX7" fmla="*/ 1133475 w 2051050"/>
              <a:gd name="connsiteY7" fmla="*/ 231775 h 476250"/>
              <a:gd name="connsiteX8" fmla="*/ 1263650 w 2051050"/>
              <a:gd name="connsiteY8" fmla="*/ 228600 h 476250"/>
              <a:gd name="connsiteX9" fmla="*/ 1409700 w 2051050"/>
              <a:gd name="connsiteY9" fmla="*/ 212725 h 476250"/>
              <a:gd name="connsiteX10" fmla="*/ 1577975 w 2051050"/>
              <a:gd name="connsiteY10" fmla="*/ 161925 h 476250"/>
              <a:gd name="connsiteX11" fmla="*/ 1711325 w 2051050"/>
              <a:gd name="connsiteY11" fmla="*/ 111125 h 476250"/>
              <a:gd name="connsiteX12" fmla="*/ 1949450 w 2051050"/>
              <a:gd name="connsiteY12" fmla="*/ 47625 h 476250"/>
              <a:gd name="connsiteX13" fmla="*/ 2051050 w 2051050"/>
              <a:gd name="connsiteY1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1050" h="476250">
                <a:moveTo>
                  <a:pt x="0" y="476250"/>
                </a:moveTo>
                <a:lnTo>
                  <a:pt x="301625" y="377825"/>
                </a:lnTo>
                <a:lnTo>
                  <a:pt x="492125" y="273050"/>
                </a:lnTo>
                <a:lnTo>
                  <a:pt x="647700" y="209550"/>
                </a:lnTo>
                <a:lnTo>
                  <a:pt x="815975" y="165100"/>
                </a:lnTo>
                <a:lnTo>
                  <a:pt x="911225" y="165100"/>
                </a:lnTo>
                <a:lnTo>
                  <a:pt x="984250" y="193675"/>
                </a:lnTo>
                <a:lnTo>
                  <a:pt x="1133475" y="231775"/>
                </a:lnTo>
                <a:lnTo>
                  <a:pt x="1263650" y="228600"/>
                </a:lnTo>
                <a:lnTo>
                  <a:pt x="1409700" y="212725"/>
                </a:lnTo>
                <a:lnTo>
                  <a:pt x="1577975" y="161925"/>
                </a:lnTo>
                <a:lnTo>
                  <a:pt x="1711325" y="111125"/>
                </a:lnTo>
                <a:lnTo>
                  <a:pt x="1949450" y="47625"/>
                </a:lnTo>
                <a:lnTo>
                  <a:pt x="2051050" y="0"/>
                </a:lnTo>
              </a:path>
            </a:pathLst>
          </a:custGeom>
          <a:noFill/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334167" y="2063750"/>
            <a:ext cx="453484" cy="1193800"/>
          </a:xfrm>
          <a:custGeom>
            <a:avLst/>
            <a:gdLst>
              <a:gd name="connsiteX0" fmla="*/ 228600 w 447675"/>
              <a:gd name="connsiteY0" fmla="*/ 1193800 h 1193800"/>
              <a:gd name="connsiteX1" fmla="*/ 320675 w 447675"/>
              <a:gd name="connsiteY1" fmla="*/ 1028700 h 1193800"/>
              <a:gd name="connsiteX2" fmla="*/ 352425 w 447675"/>
              <a:gd name="connsiteY2" fmla="*/ 892175 h 1193800"/>
              <a:gd name="connsiteX3" fmla="*/ 384175 w 447675"/>
              <a:gd name="connsiteY3" fmla="*/ 746125 h 1193800"/>
              <a:gd name="connsiteX4" fmla="*/ 428625 w 447675"/>
              <a:gd name="connsiteY4" fmla="*/ 641350 h 1193800"/>
              <a:gd name="connsiteX5" fmla="*/ 447675 w 447675"/>
              <a:gd name="connsiteY5" fmla="*/ 498475 h 1193800"/>
              <a:gd name="connsiteX6" fmla="*/ 425450 w 447675"/>
              <a:gd name="connsiteY6" fmla="*/ 403225 h 1193800"/>
              <a:gd name="connsiteX7" fmla="*/ 342900 w 447675"/>
              <a:gd name="connsiteY7" fmla="*/ 279400 h 1193800"/>
              <a:gd name="connsiteX8" fmla="*/ 263525 w 447675"/>
              <a:gd name="connsiteY8" fmla="*/ 203200 h 1193800"/>
              <a:gd name="connsiteX9" fmla="*/ 127000 w 447675"/>
              <a:gd name="connsiteY9" fmla="*/ 155575 h 1193800"/>
              <a:gd name="connsiteX10" fmla="*/ 34925 w 447675"/>
              <a:gd name="connsiteY10" fmla="*/ 123825 h 1193800"/>
              <a:gd name="connsiteX11" fmla="*/ 0 w 447675"/>
              <a:gd name="connsiteY11" fmla="*/ 98425 h 1193800"/>
              <a:gd name="connsiteX12" fmla="*/ 6350 w 447675"/>
              <a:gd name="connsiteY12" fmla="*/ 41275 h 1193800"/>
              <a:gd name="connsiteX13" fmla="*/ 12700 w 447675"/>
              <a:gd name="connsiteY13" fmla="*/ 31750 h 1193800"/>
              <a:gd name="connsiteX14" fmla="*/ 31750 w 447675"/>
              <a:gd name="connsiteY14" fmla="*/ 28575 h 1193800"/>
              <a:gd name="connsiteX15" fmla="*/ 88900 w 447675"/>
              <a:gd name="connsiteY15" fmla="*/ 0 h 1193800"/>
              <a:gd name="connsiteX0" fmla="*/ 228600 w 447675"/>
              <a:gd name="connsiteY0" fmla="*/ 1193800 h 1193800"/>
              <a:gd name="connsiteX1" fmla="*/ 320675 w 447675"/>
              <a:gd name="connsiteY1" fmla="*/ 1028700 h 1193800"/>
              <a:gd name="connsiteX2" fmla="*/ 352425 w 447675"/>
              <a:gd name="connsiteY2" fmla="*/ 892175 h 1193800"/>
              <a:gd name="connsiteX3" fmla="*/ 384175 w 447675"/>
              <a:gd name="connsiteY3" fmla="*/ 746125 h 1193800"/>
              <a:gd name="connsiteX4" fmla="*/ 428625 w 447675"/>
              <a:gd name="connsiteY4" fmla="*/ 641350 h 1193800"/>
              <a:gd name="connsiteX5" fmla="*/ 447675 w 447675"/>
              <a:gd name="connsiteY5" fmla="*/ 498475 h 1193800"/>
              <a:gd name="connsiteX6" fmla="*/ 425450 w 447675"/>
              <a:gd name="connsiteY6" fmla="*/ 403225 h 1193800"/>
              <a:gd name="connsiteX7" fmla="*/ 342900 w 447675"/>
              <a:gd name="connsiteY7" fmla="*/ 279400 h 1193800"/>
              <a:gd name="connsiteX8" fmla="*/ 263525 w 447675"/>
              <a:gd name="connsiteY8" fmla="*/ 203200 h 1193800"/>
              <a:gd name="connsiteX9" fmla="*/ 127000 w 447675"/>
              <a:gd name="connsiteY9" fmla="*/ 155575 h 1193800"/>
              <a:gd name="connsiteX10" fmla="*/ 34925 w 447675"/>
              <a:gd name="connsiteY10" fmla="*/ 123825 h 1193800"/>
              <a:gd name="connsiteX11" fmla="*/ 0 w 447675"/>
              <a:gd name="connsiteY11" fmla="*/ 98425 h 1193800"/>
              <a:gd name="connsiteX12" fmla="*/ 6350 w 447675"/>
              <a:gd name="connsiteY12" fmla="*/ 41275 h 1193800"/>
              <a:gd name="connsiteX13" fmla="*/ 12700 w 447675"/>
              <a:gd name="connsiteY13" fmla="*/ 31750 h 1193800"/>
              <a:gd name="connsiteX14" fmla="*/ 22225 w 447675"/>
              <a:gd name="connsiteY14" fmla="*/ 15875 h 1193800"/>
              <a:gd name="connsiteX15" fmla="*/ 88900 w 447675"/>
              <a:gd name="connsiteY15" fmla="*/ 0 h 1193800"/>
              <a:gd name="connsiteX0" fmla="*/ 238585 w 457660"/>
              <a:gd name="connsiteY0" fmla="*/ 1193800 h 1193800"/>
              <a:gd name="connsiteX1" fmla="*/ 330660 w 457660"/>
              <a:gd name="connsiteY1" fmla="*/ 1028700 h 1193800"/>
              <a:gd name="connsiteX2" fmla="*/ 362410 w 457660"/>
              <a:gd name="connsiteY2" fmla="*/ 892175 h 1193800"/>
              <a:gd name="connsiteX3" fmla="*/ 394160 w 457660"/>
              <a:gd name="connsiteY3" fmla="*/ 746125 h 1193800"/>
              <a:gd name="connsiteX4" fmla="*/ 438610 w 457660"/>
              <a:gd name="connsiteY4" fmla="*/ 641350 h 1193800"/>
              <a:gd name="connsiteX5" fmla="*/ 457660 w 457660"/>
              <a:gd name="connsiteY5" fmla="*/ 498475 h 1193800"/>
              <a:gd name="connsiteX6" fmla="*/ 435435 w 457660"/>
              <a:gd name="connsiteY6" fmla="*/ 403225 h 1193800"/>
              <a:gd name="connsiteX7" fmla="*/ 352885 w 457660"/>
              <a:gd name="connsiteY7" fmla="*/ 279400 h 1193800"/>
              <a:gd name="connsiteX8" fmla="*/ 273510 w 457660"/>
              <a:gd name="connsiteY8" fmla="*/ 203200 h 1193800"/>
              <a:gd name="connsiteX9" fmla="*/ 136985 w 457660"/>
              <a:gd name="connsiteY9" fmla="*/ 155575 h 1193800"/>
              <a:gd name="connsiteX10" fmla="*/ 44910 w 457660"/>
              <a:gd name="connsiteY10" fmla="*/ 123825 h 1193800"/>
              <a:gd name="connsiteX11" fmla="*/ 9985 w 457660"/>
              <a:gd name="connsiteY11" fmla="*/ 98425 h 1193800"/>
              <a:gd name="connsiteX12" fmla="*/ 2047 w 457660"/>
              <a:gd name="connsiteY12" fmla="*/ 41275 h 1193800"/>
              <a:gd name="connsiteX13" fmla="*/ 22685 w 457660"/>
              <a:gd name="connsiteY13" fmla="*/ 31750 h 1193800"/>
              <a:gd name="connsiteX14" fmla="*/ 32210 w 457660"/>
              <a:gd name="connsiteY14" fmla="*/ 15875 h 1193800"/>
              <a:gd name="connsiteX15" fmla="*/ 98885 w 457660"/>
              <a:gd name="connsiteY15" fmla="*/ 0 h 1193800"/>
              <a:gd name="connsiteX0" fmla="*/ 236540 w 455615"/>
              <a:gd name="connsiteY0" fmla="*/ 1193800 h 1193800"/>
              <a:gd name="connsiteX1" fmla="*/ 328615 w 455615"/>
              <a:gd name="connsiteY1" fmla="*/ 1028700 h 1193800"/>
              <a:gd name="connsiteX2" fmla="*/ 360365 w 455615"/>
              <a:gd name="connsiteY2" fmla="*/ 892175 h 1193800"/>
              <a:gd name="connsiteX3" fmla="*/ 392115 w 455615"/>
              <a:gd name="connsiteY3" fmla="*/ 746125 h 1193800"/>
              <a:gd name="connsiteX4" fmla="*/ 436565 w 455615"/>
              <a:gd name="connsiteY4" fmla="*/ 641350 h 1193800"/>
              <a:gd name="connsiteX5" fmla="*/ 455615 w 455615"/>
              <a:gd name="connsiteY5" fmla="*/ 498475 h 1193800"/>
              <a:gd name="connsiteX6" fmla="*/ 433390 w 455615"/>
              <a:gd name="connsiteY6" fmla="*/ 403225 h 1193800"/>
              <a:gd name="connsiteX7" fmla="*/ 350840 w 455615"/>
              <a:gd name="connsiteY7" fmla="*/ 279400 h 1193800"/>
              <a:gd name="connsiteX8" fmla="*/ 271465 w 455615"/>
              <a:gd name="connsiteY8" fmla="*/ 203200 h 1193800"/>
              <a:gd name="connsiteX9" fmla="*/ 134940 w 455615"/>
              <a:gd name="connsiteY9" fmla="*/ 155575 h 1193800"/>
              <a:gd name="connsiteX10" fmla="*/ 42865 w 455615"/>
              <a:gd name="connsiteY10" fmla="*/ 123825 h 1193800"/>
              <a:gd name="connsiteX11" fmla="*/ 7940 w 455615"/>
              <a:gd name="connsiteY11" fmla="*/ 98425 h 1193800"/>
              <a:gd name="connsiteX12" fmla="*/ 2 w 455615"/>
              <a:gd name="connsiteY12" fmla="*/ 41275 h 1193800"/>
              <a:gd name="connsiteX13" fmla="*/ 8734 w 455615"/>
              <a:gd name="connsiteY13" fmla="*/ 17462 h 1193800"/>
              <a:gd name="connsiteX14" fmla="*/ 30165 w 455615"/>
              <a:gd name="connsiteY14" fmla="*/ 15875 h 1193800"/>
              <a:gd name="connsiteX15" fmla="*/ 96840 w 455615"/>
              <a:gd name="connsiteY15" fmla="*/ 0 h 1193800"/>
              <a:gd name="connsiteX0" fmla="*/ 236540 w 455615"/>
              <a:gd name="connsiteY0" fmla="*/ 1193800 h 1193800"/>
              <a:gd name="connsiteX1" fmla="*/ 328615 w 455615"/>
              <a:gd name="connsiteY1" fmla="*/ 1028700 h 1193800"/>
              <a:gd name="connsiteX2" fmla="*/ 360365 w 455615"/>
              <a:gd name="connsiteY2" fmla="*/ 892175 h 1193800"/>
              <a:gd name="connsiteX3" fmla="*/ 392115 w 455615"/>
              <a:gd name="connsiteY3" fmla="*/ 746125 h 1193800"/>
              <a:gd name="connsiteX4" fmla="*/ 436565 w 455615"/>
              <a:gd name="connsiteY4" fmla="*/ 641350 h 1193800"/>
              <a:gd name="connsiteX5" fmla="*/ 455615 w 455615"/>
              <a:gd name="connsiteY5" fmla="*/ 498475 h 1193800"/>
              <a:gd name="connsiteX6" fmla="*/ 433390 w 455615"/>
              <a:gd name="connsiteY6" fmla="*/ 403225 h 1193800"/>
              <a:gd name="connsiteX7" fmla="*/ 350840 w 455615"/>
              <a:gd name="connsiteY7" fmla="*/ 279400 h 1193800"/>
              <a:gd name="connsiteX8" fmla="*/ 271465 w 455615"/>
              <a:gd name="connsiteY8" fmla="*/ 203200 h 1193800"/>
              <a:gd name="connsiteX9" fmla="*/ 134940 w 455615"/>
              <a:gd name="connsiteY9" fmla="*/ 155575 h 1193800"/>
              <a:gd name="connsiteX10" fmla="*/ 42865 w 455615"/>
              <a:gd name="connsiteY10" fmla="*/ 123825 h 1193800"/>
              <a:gd name="connsiteX11" fmla="*/ 7940 w 455615"/>
              <a:gd name="connsiteY11" fmla="*/ 98425 h 1193800"/>
              <a:gd name="connsiteX12" fmla="*/ 2 w 455615"/>
              <a:gd name="connsiteY12" fmla="*/ 41275 h 1193800"/>
              <a:gd name="connsiteX13" fmla="*/ 8734 w 455615"/>
              <a:gd name="connsiteY13" fmla="*/ 17462 h 1193800"/>
              <a:gd name="connsiteX14" fmla="*/ 46834 w 455615"/>
              <a:gd name="connsiteY14" fmla="*/ 23018 h 1193800"/>
              <a:gd name="connsiteX15" fmla="*/ 96840 w 455615"/>
              <a:gd name="connsiteY15" fmla="*/ 0 h 1193800"/>
              <a:gd name="connsiteX0" fmla="*/ 236736 w 455811"/>
              <a:gd name="connsiteY0" fmla="*/ 1193800 h 1193800"/>
              <a:gd name="connsiteX1" fmla="*/ 328811 w 455811"/>
              <a:gd name="connsiteY1" fmla="*/ 1028700 h 1193800"/>
              <a:gd name="connsiteX2" fmla="*/ 360561 w 455811"/>
              <a:gd name="connsiteY2" fmla="*/ 892175 h 1193800"/>
              <a:gd name="connsiteX3" fmla="*/ 392311 w 455811"/>
              <a:gd name="connsiteY3" fmla="*/ 746125 h 1193800"/>
              <a:gd name="connsiteX4" fmla="*/ 436761 w 455811"/>
              <a:gd name="connsiteY4" fmla="*/ 641350 h 1193800"/>
              <a:gd name="connsiteX5" fmla="*/ 455811 w 455811"/>
              <a:gd name="connsiteY5" fmla="*/ 498475 h 1193800"/>
              <a:gd name="connsiteX6" fmla="*/ 433586 w 455811"/>
              <a:gd name="connsiteY6" fmla="*/ 403225 h 1193800"/>
              <a:gd name="connsiteX7" fmla="*/ 351036 w 455811"/>
              <a:gd name="connsiteY7" fmla="*/ 279400 h 1193800"/>
              <a:gd name="connsiteX8" fmla="*/ 271661 w 455811"/>
              <a:gd name="connsiteY8" fmla="*/ 203200 h 1193800"/>
              <a:gd name="connsiteX9" fmla="*/ 135136 w 455811"/>
              <a:gd name="connsiteY9" fmla="*/ 155575 h 1193800"/>
              <a:gd name="connsiteX10" fmla="*/ 43061 w 455811"/>
              <a:gd name="connsiteY10" fmla="*/ 123825 h 1193800"/>
              <a:gd name="connsiteX11" fmla="*/ 8136 w 455811"/>
              <a:gd name="connsiteY11" fmla="*/ 98425 h 1193800"/>
              <a:gd name="connsiteX12" fmla="*/ 198 w 455811"/>
              <a:gd name="connsiteY12" fmla="*/ 41275 h 1193800"/>
              <a:gd name="connsiteX13" fmla="*/ 18455 w 455811"/>
              <a:gd name="connsiteY13" fmla="*/ 36512 h 1193800"/>
              <a:gd name="connsiteX14" fmla="*/ 47030 w 455811"/>
              <a:gd name="connsiteY14" fmla="*/ 23018 h 1193800"/>
              <a:gd name="connsiteX15" fmla="*/ 97036 w 455811"/>
              <a:gd name="connsiteY15" fmla="*/ 0 h 1193800"/>
              <a:gd name="connsiteX0" fmla="*/ 234409 w 453484"/>
              <a:gd name="connsiteY0" fmla="*/ 1193800 h 1193800"/>
              <a:gd name="connsiteX1" fmla="*/ 326484 w 453484"/>
              <a:gd name="connsiteY1" fmla="*/ 1028700 h 1193800"/>
              <a:gd name="connsiteX2" fmla="*/ 358234 w 453484"/>
              <a:gd name="connsiteY2" fmla="*/ 892175 h 1193800"/>
              <a:gd name="connsiteX3" fmla="*/ 389984 w 453484"/>
              <a:gd name="connsiteY3" fmla="*/ 746125 h 1193800"/>
              <a:gd name="connsiteX4" fmla="*/ 434434 w 453484"/>
              <a:gd name="connsiteY4" fmla="*/ 641350 h 1193800"/>
              <a:gd name="connsiteX5" fmla="*/ 453484 w 453484"/>
              <a:gd name="connsiteY5" fmla="*/ 498475 h 1193800"/>
              <a:gd name="connsiteX6" fmla="*/ 431259 w 453484"/>
              <a:gd name="connsiteY6" fmla="*/ 403225 h 1193800"/>
              <a:gd name="connsiteX7" fmla="*/ 348709 w 453484"/>
              <a:gd name="connsiteY7" fmla="*/ 279400 h 1193800"/>
              <a:gd name="connsiteX8" fmla="*/ 269334 w 453484"/>
              <a:gd name="connsiteY8" fmla="*/ 203200 h 1193800"/>
              <a:gd name="connsiteX9" fmla="*/ 132809 w 453484"/>
              <a:gd name="connsiteY9" fmla="*/ 155575 h 1193800"/>
              <a:gd name="connsiteX10" fmla="*/ 40734 w 453484"/>
              <a:gd name="connsiteY10" fmla="*/ 123825 h 1193800"/>
              <a:gd name="connsiteX11" fmla="*/ 5809 w 453484"/>
              <a:gd name="connsiteY11" fmla="*/ 98425 h 1193800"/>
              <a:gd name="connsiteX12" fmla="*/ 252 w 453484"/>
              <a:gd name="connsiteY12" fmla="*/ 60325 h 1193800"/>
              <a:gd name="connsiteX13" fmla="*/ 16128 w 453484"/>
              <a:gd name="connsiteY13" fmla="*/ 36512 h 1193800"/>
              <a:gd name="connsiteX14" fmla="*/ 44703 w 453484"/>
              <a:gd name="connsiteY14" fmla="*/ 23018 h 1193800"/>
              <a:gd name="connsiteX15" fmla="*/ 94709 w 453484"/>
              <a:gd name="connsiteY15" fmla="*/ 0 h 1193800"/>
              <a:gd name="connsiteX0" fmla="*/ 234409 w 453484"/>
              <a:gd name="connsiteY0" fmla="*/ 1193800 h 1193800"/>
              <a:gd name="connsiteX1" fmla="*/ 326484 w 453484"/>
              <a:gd name="connsiteY1" fmla="*/ 1028700 h 1193800"/>
              <a:gd name="connsiteX2" fmla="*/ 358234 w 453484"/>
              <a:gd name="connsiteY2" fmla="*/ 892175 h 1193800"/>
              <a:gd name="connsiteX3" fmla="*/ 389984 w 453484"/>
              <a:gd name="connsiteY3" fmla="*/ 746125 h 1193800"/>
              <a:gd name="connsiteX4" fmla="*/ 434434 w 453484"/>
              <a:gd name="connsiteY4" fmla="*/ 641350 h 1193800"/>
              <a:gd name="connsiteX5" fmla="*/ 453484 w 453484"/>
              <a:gd name="connsiteY5" fmla="*/ 498475 h 1193800"/>
              <a:gd name="connsiteX6" fmla="*/ 431259 w 453484"/>
              <a:gd name="connsiteY6" fmla="*/ 403225 h 1193800"/>
              <a:gd name="connsiteX7" fmla="*/ 348709 w 453484"/>
              <a:gd name="connsiteY7" fmla="*/ 279400 h 1193800"/>
              <a:gd name="connsiteX8" fmla="*/ 269334 w 453484"/>
              <a:gd name="connsiteY8" fmla="*/ 203200 h 1193800"/>
              <a:gd name="connsiteX9" fmla="*/ 132809 w 453484"/>
              <a:gd name="connsiteY9" fmla="*/ 155575 h 1193800"/>
              <a:gd name="connsiteX10" fmla="*/ 40734 w 453484"/>
              <a:gd name="connsiteY10" fmla="*/ 123825 h 1193800"/>
              <a:gd name="connsiteX11" fmla="*/ 5809 w 453484"/>
              <a:gd name="connsiteY11" fmla="*/ 98425 h 1193800"/>
              <a:gd name="connsiteX12" fmla="*/ 252 w 453484"/>
              <a:gd name="connsiteY12" fmla="*/ 60325 h 1193800"/>
              <a:gd name="connsiteX13" fmla="*/ 16128 w 453484"/>
              <a:gd name="connsiteY13" fmla="*/ 36512 h 1193800"/>
              <a:gd name="connsiteX14" fmla="*/ 30416 w 453484"/>
              <a:gd name="connsiteY14" fmla="*/ 18255 h 1193800"/>
              <a:gd name="connsiteX15" fmla="*/ 94709 w 453484"/>
              <a:gd name="connsiteY15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3484" h="1193800">
                <a:moveTo>
                  <a:pt x="234409" y="1193800"/>
                </a:moveTo>
                <a:lnTo>
                  <a:pt x="326484" y="1028700"/>
                </a:lnTo>
                <a:lnTo>
                  <a:pt x="358234" y="892175"/>
                </a:lnTo>
                <a:lnTo>
                  <a:pt x="389984" y="746125"/>
                </a:lnTo>
                <a:lnTo>
                  <a:pt x="434434" y="641350"/>
                </a:lnTo>
                <a:lnTo>
                  <a:pt x="453484" y="498475"/>
                </a:lnTo>
                <a:lnTo>
                  <a:pt x="431259" y="403225"/>
                </a:lnTo>
                <a:lnTo>
                  <a:pt x="348709" y="279400"/>
                </a:lnTo>
                <a:lnTo>
                  <a:pt x="269334" y="203200"/>
                </a:lnTo>
                <a:lnTo>
                  <a:pt x="132809" y="155575"/>
                </a:lnTo>
                <a:lnTo>
                  <a:pt x="40734" y="123825"/>
                </a:lnTo>
                <a:lnTo>
                  <a:pt x="5809" y="98425"/>
                </a:lnTo>
                <a:cubicBezTo>
                  <a:pt x="6206" y="92475"/>
                  <a:pt x="-1468" y="70644"/>
                  <a:pt x="252" y="60325"/>
                </a:cubicBezTo>
                <a:cubicBezTo>
                  <a:pt x="1972" y="50006"/>
                  <a:pt x="11101" y="43524"/>
                  <a:pt x="16128" y="36512"/>
                </a:cubicBezTo>
                <a:cubicBezTo>
                  <a:pt x="21155" y="29500"/>
                  <a:pt x="24482" y="18255"/>
                  <a:pt x="30416" y="18255"/>
                </a:cubicBezTo>
                <a:lnTo>
                  <a:pt x="94709" y="0"/>
                </a:lnTo>
              </a:path>
            </a:pathLst>
          </a:custGeom>
          <a:noFill/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2781300" y="2628900"/>
            <a:ext cx="1254125" cy="200025"/>
          </a:xfrm>
          <a:custGeom>
            <a:avLst/>
            <a:gdLst>
              <a:gd name="connsiteX0" fmla="*/ 0 w 1254125"/>
              <a:gd name="connsiteY0" fmla="*/ 25400 h 200025"/>
              <a:gd name="connsiteX1" fmla="*/ 0 w 1254125"/>
              <a:gd name="connsiteY1" fmla="*/ 25400 h 200025"/>
              <a:gd name="connsiteX2" fmla="*/ 38100 w 1254125"/>
              <a:gd name="connsiteY2" fmla="*/ 28575 h 200025"/>
              <a:gd name="connsiteX3" fmla="*/ 47625 w 1254125"/>
              <a:gd name="connsiteY3" fmla="*/ 31750 h 200025"/>
              <a:gd name="connsiteX4" fmla="*/ 82550 w 1254125"/>
              <a:gd name="connsiteY4" fmla="*/ 41275 h 200025"/>
              <a:gd name="connsiteX5" fmla="*/ 92075 w 1254125"/>
              <a:gd name="connsiteY5" fmla="*/ 44450 h 200025"/>
              <a:gd name="connsiteX6" fmla="*/ 101600 w 1254125"/>
              <a:gd name="connsiteY6" fmla="*/ 47625 h 200025"/>
              <a:gd name="connsiteX7" fmla="*/ 120650 w 1254125"/>
              <a:gd name="connsiteY7" fmla="*/ 60325 h 200025"/>
              <a:gd name="connsiteX8" fmla="*/ 133350 w 1254125"/>
              <a:gd name="connsiteY8" fmla="*/ 73025 h 200025"/>
              <a:gd name="connsiteX9" fmla="*/ 222250 w 1254125"/>
              <a:gd name="connsiteY9" fmla="*/ 152400 h 200025"/>
              <a:gd name="connsiteX10" fmla="*/ 254000 w 1254125"/>
              <a:gd name="connsiteY10" fmla="*/ 174625 h 200025"/>
              <a:gd name="connsiteX11" fmla="*/ 263525 w 1254125"/>
              <a:gd name="connsiteY11" fmla="*/ 184150 h 200025"/>
              <a:gd name="connsiteX12" fmla="*/ 273050 w 1254125"/>
              <a:gd name="connsiteY12" fmla="*/ 187325 h 200025"/>
              <a:gd name="connsiteX13" fmla="*/ 282575 w 1254125"/>
              <a:gd name="connsiteY13" fmla="*/ 193675 h 200025"/>
              <a:gd name="connsiteX14" fmla="*/ 314325 w 1254125"/>
              <a:gd name="connsiteY14" fmla="*/ 200025 h 200025"/>
              <a:gd name="connsiteX15" fmla="*/ 396875 w 1254125"/>
              <a:gd name="connsiteY15" fmla="*/ 196850 h 200025"/>
              <a:gd name="connsiteX16" fmla="*/ 406400 w 1254125"/>
              <a:gd name="connsiteY16" fmla="*/ 193675 h 200025"/>
              <a:gd name="connsiteX17" fmla="*/ 419100 w 1254125"/>
              <a:gd name="connsiteY17" fmla="*/ 193675 h 200025"/>
              <a:gd name="connsiteX18" fmla="*/ 1254125 w 1254125"/>
              <a:gd name="connsiteY18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4125" h="200025">
                <a:moveTo>
                  <a:pt x="0" y="25400"/>
                </a:moveTo>
                <a:lnTo>
                  <a:pt x="0" y="25400"/>
                </a:lnTo>
                <a:cubicBezTo>
                  <a:pt x="12700" y="26458"/>
                  <a:pt x="25468" y="26891"/>
                  <a:pt x="38100" y="28575"/>
                </a:cubicBezTo>
                <a:cubicBezTo>
                  <a:pt x="41417" y="29017"/>
                  <a:pt x="44378" y="30938"/>
                  <a:pt x="47625" y="31750"/>
                </a:cubicBezTo>
                <a:cubicBezTo>
                  <a:pt x="83527" y="40725"/>
                  <a:pt x="41682" y="27652"/>
                  <a:pt x="82550" y="41275"/>
                </a:cubicBezTo>
                <a:lnTo>
                  <a:pt x="92075" y="44450"/>
                </a:lnTo>
                <a:cubicBezTo>
                  <a:pt x="95250" y="45508"/>
                  <a:pt x="98815" y="45769"/>
                  <a:pt x="101600" y="47625"/>
                </a:cubicBezTo>
                <a:lnTo>
                  <a:pt x="120650" y="60325"/>
                </a:lnTo>
                <a:cubicBezTo>
                  <a:pt x="128313" y="71819"/>
                  <a:pt x="123587" y="68143"/>
                  <a:pt x="133350" y="73025"/>
                </a:cubicBezTo>
                <a:lnTo>
                  <a:pt x="222250" y="152400"/>
                </a:lnTo>
                <a:cubicBezTo>
                  <a:pt x="232833" y="159808"/>
                  <a:pt x="244865" y="165490"/>
                  <a:pt x="254000" y="174625"/>
                </a:cubicBezTo>
                <a:cubicBezTo>
                  <a:pt x="257175" y="177800"/>
                  <a:pt x="259789" y="181659"/>
                  <a:pt x="263525" y="184150"/>
                </a:cubicBezTo>
                <a:cubicBezTo>
                  <a:pt x="266310" y="186006"/>
                  <a:pt x="270057" y="185828"/>
                  <a:pt x="273050" y="187325"/>
                </a:cubicBezTo>
                <a:cubicBezTo>
                  <a:pt x="276463" y="189032"/>
                  <a:pt x="279162" y="191968"/>
                  <a:pt x="282575" y="193675"/>
                </a:cubicBezTo>
                <a:cubicBezTo>
                  <a:pt x="291441" y="198108"/>
                  <a:pt x="306135" y="198855"/>
                  <a:pt x="314325" y="200025"/>
                </a:cubicBezTo>
                <a:cubicBezTo>
                  <a:pt x="341842" y="198967"/>
                  <a:pt x="369403" y="198745"/>
                  <a:pt x="396875" y="196850"/>
                </a:cubicBezTo>
                <a:cubicBezTo>
                  <a:pt x="400214" y="196620"/>
                  <a:pt x="403087" y="194148"/>
                  <a:pt x="406400" y="193675"/>
                </a:cubicBezTo>
                <a:cubicBezTo>
                  <a:pt x="410591" y="193076"/>
                  <a:pt x="414867" y="193675"/>
                  <a:pt x="419100" y="193675"/>
                </a:cubicBezTo>
                <a:lnTo>
                  <a:pt x="1254125" y="0"/>
                </a:lnTo>
              </a:path>
            </a:pathLst>
          </a:custGeom>
          <a:noFill/>
          <a:ln>
            <a:solidFill>
              <a:srgbClr val="FFFF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831850" y="2070100"/>
            <a:ext cx="1879600" cy="1974850"/>
          </a:xfrm>
          <a:custGeom>
            <a:avLst/>
            <a:gdLst>
              <a:gd name="connsiteX0" fmla="*/ 0 w 1879600"/>
              <a:gd name="connsiteY0" fmla="*/ 1974850 h 1974850"/>
              <a:gd name="connsiteX1" fmla="*/ 266700 w 1879600"/>
              <a:gd name="connsiteY1" fmla="*/ 1892300 h 1974850"/>
              <a:gd name="connsiteX2" fmla="*/ 463550 w 1879600"/>
              <a:gd name="connsiteY2" fmla="*/ 1790700 h 1974850"/>
              <a:gd name="connsiteX3" fmla="*/ 596900 w 1879600"/>
              <a:gd name="connsiteY3" fmla="*/ 1720850 h 1974850"/>
              <a:gd name="connsiteX4" fmla="*/ 692150 w 1879600"/>
              <a:gd name="connsiteY4" fmla="*/ 1543050 h 1974850"/>
              <a:gd name="connsiteX5" fmla="*/ 781050 w 1879600"/>
              <a:gd name="connsiteY5" fmla="*/ 1473200 h 1974850"/>
              <a:gd name="connsiteX6" fmla="*/ 889000 w 1879600"/>
              <a:gd name="connsiteY6" fmla="*/ 1428750 h 1974850"/>
              <a:gd name="connsiteX7" fmla="*/ 1276350 w 1879600"/>
              <a:gd name="connsiteY7" fmla="*/ 1295400 h 1974850"/>
              <a:gd name="connsiteX8" fmla="*/ 1517650 w 1879600"/>
              <a:gd name="connsiteY8" fmla="*/ 1212850 h 1974850"/>
              <a:gd name="connsiteX9" fmla="*/ 1644650 w 1879600"/>
              <a:gd name="connsiteY9" fmla="*/ 1168400 h 1974850"/>
              <a:gd name="connsiteX10" fmla="*/ 1708150 w 1879600"/>
              <a:gd name="connsiteY10" fmla="*/ 1085850 h 1974850"/>
              <a:gd name="connsiteX11" fmla="*/ 1778000 w 1879600"/>
              <a:gd name="connsiteY11" fmla="*/ 927100 h 1974850"/>
              <a:gd name="connsiteX12" fmla="*/ 1809750 w 1879600"/>
              <a:gd name="connsiteY12" fmla="*/ 749300 h 1974850"/>
              <a:gd name="connsiteX13" fmla="*/ 1841500 w 1879600"/>
              <a:gd name="connsiteY13" fmla="*/ 647700 h 1974850"/>
              <a:gd name="connsiteX14" fmla="*/ 1879600 w 1879600"/>
              <a:gd name="connsiteY14" fmla="*/ 520700 h 1974850"/>
              <a:gd name="connsiteX15" fmla="*/ 1866900 w 1879600"/>
              <a:gd name="connsiteY15" fmla="*/ 419100 h 1974850"/>
              <a:gd name="connsiteX16" fmla="*/ 1790700 w 1879600"/>
              <a:gd name="connsiteY16" fmla="*/ 304800 h 1974850"/>
              <a:gd name="connsiteX17" fmla="*/ 1663700 w 1879600"/>
              <a:gd name="connsiteY17" fmla="*/ 222250 h 1974850"/>
              <a:gd name="connsiteX18" fmla="*/ 1549400 w 1879600"/>
              <a:gd name="connsiteY18" fmla="*/ 184150 h 1974850"/>
              <a:gd name="connsiteX19" fmla="*/ 1397000 w 1879600"/>
              <a:gd name="connsiteY19" fmla="*/ 69850 h 1974850"/>
              <a:gd name="connsiteX20" fmla="*/ 1320800 w 1879600"/>
              <a:gd name="connsiteY20" fmla="*/ 0 h 197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79600" h="1974850">
                <a:moveTo>
                  <a:pt x="0" y="1974850"/>
                </a:moveTo>
                <a:lnTo>
                  <a:pt x="266700" y="1892300"/>
                </a:lnTo>
                <a:lnTo>
                  <a:pt x="463550" y="1790700"/>
                </a:lnTo>
                <a:lnTo>
                  <a:pt x="596900" y="1720850"/>
                </a:lnTo>
                <a:lnTo>
                  <a:pt x="692150" y="1543050"/>
                </a:lnTo>
                <a:lnTo>
                  <a:pt x="781050" y="1473200"/>
                </a:lnTo>
                <a:lnTo>
                  <a:pt x="889000" y="1428750"/>
                </a:lnTo>
                <a:lnTo>
                  <a:pt x="1276350" y="1295400"/>
                </a:lnTo>
                <a:lnTo>
                  <a:pt x="1517650" y="1212850"/>
                </a:lnTo>
                <a:lnTo>
                  <a:pt x="1644650" y="1168400"/>
                </a:lnTo>
                <a:lnTo>
                  <a:pt x="1708150" y="1085850"/>
                </a:lnTo>
                <a:lnTo>
                  <a:pt x="1778000" y="927100"/>
                </a:lnTo>
                <a:lnTo>
                  <a:pt x="1809750" y="749300"/>
                </a:lnTo>
                <a:lnTo>
                  <a:pt x="1841500" y="647700"/>
                </a:lnTo>
                <a:lnTo>
                  <a:pt x="1879600" y="520700"/>
                </a:lnTo>
                <a:lnTo>
                  <a:pt x="1866900" y="419100"/>
                </a:lnTo>
                <a:lnTo>
                  <a:pt x="1790700" y="304800"/>
                </a:lnTo>
                <a:lnTo>
                  <a:pt x="1663700" y="222250"/>
                </a:lnTo>
                <a:lnTo>
                  <a:pt x="1549400" y="184150"/>
                </a:lnTo>
                <a:lnTo>
                  <a:pt x="1397000" y="69850"/>
                </a:lnTo>
                <a:lnTo>
                  <a:pt x="1320800" y="0"/>
                </a:lnTo>
              </a:path>
            </a:pathLst>
          </a:custGeom>
          <a:noFill/>
          <a:ln w="63500">
            <a:solidFill>
              <a:schemeClr val="accent1">
                <a:lumMod val="20000"/>
                <a:lumOff val="8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3046146" y="1463197"/>
            <a:ext cx="2904737" cy="1396117"/>
          </a:xfrm>
          <a:custGeom>
            <a:avLst/>
            <a:gdLst>
              <a:gd name="connsiteX0" fmla="*/ 1146629 w 2496484"/>
              <a:gd name="connsiteY0" fmla="*/ 72571 h 1393371"/>
              <a:gd name="connsiteX1" fmla="*/ 2409371 w 2496484"/>
              <a:gd name="connsiteY1" fmla="*/ 667657 h 1393371"/>
              <a:gd name="connsiteX2" fmla="*/ 2496457 w 2496484"/>
              <a:gd name="connsiteY2" fmla="*/ 769257 h 1393371"/>
              <a:gd name="connsiteX3" fmla="*/ 2467429 w 2496484"/>
              <a:gd name="connsiteY3" fmla="*/ 870857 h 1393371"/>
              <a:gd name="connsiteX4" fmla="*/ 2438400 w 2496484"/>
              <a:gd name="connsiteY4" fmla="*/ 885371 h 1393371"/>
              <a:gd name="connsiteX5" fmla="*/ 1509486 w 2496484"/>
              <a:gd name="connsiteY5" fmla="*/ 1393371 h 1393371"/>
              <a:gd name="connsiteX6" fmla="*/ 1364343 w 2496484"/>
              <a:gd name="connsiteY6" fmla="*/ 1378857 h 1393371"/>
              <a:gd name="connsiteX7" fmla="*/ 1262743 w 2496484"/>
              <a:gd name="connsiteY7" fmla="*/ 1320800 h 1393371"/>
              <a:gd name="connsiteX8" fmla="*/ 1074057 w 2496484"/>
              <a:gd name="connsiteY8" fmla="*/ 1277257 h 1393371"/>
              <a:gd name="connsiteX9" fmla="*/ 696686 w 2496484"/>
              <a:gd name="connsiteY9" fmla="*/ 1335314 h 1393371"/>
              <a:gd name="connsiteX10" fmla="*/ 638629 w 2496484"/>
              <a:gd name="connsiteY10" fmla="*/ 1306286 h 1393371"/>
              <a:gd name="connsiteX11" fmla="*/ 551543 w 2496484"/>
              <a:gd name="connsiteY11" fmla="*/ 1016000 h 1393371"/>
              <a:gd name="connsiteX12" fmla="*/ 696686 w 2496484"/>
              <a:gd name="connsiteY12" fmla="*/ 914400 h 1393371"/>
              <a:gd name="connsiteX13" fmla="*/ 740229 w 2496484"/>
              <a:gd name="connsiteY13" fmla="*/ 914400 h 1393371"/>
              <a:gd name="connsiteX14" fmla="*/ 1045029 w 2496484"/>
              <a:gd name="connsiteY14" fmla="*/ 885371 h 1393371"/>
              <a:gd name="connsiteX15" fmla="*/ 1161143 w 2496484"/>
              <a:gd name="connsiteY15" fmla="*/ 827314 h 1393371"/>
              <a:gd name="connsiteX16" fmla="*/ 1146629 w 2496484"/>
              <a:gd name="connsiteY16" fmla="*/ 740228 h 1393371"/>
              <a:gd name="connsiteX17" fmla="*/ 1059543 w 2496484"/>
              <a:gd name="connsiteY17" fmla="*/ 711200 h 1393371"/>
              <a:gd name="connsiteX18" fmla="*/ 899886 w 2496484"/>
              <a:gd name="connsiteY18" fmla="*/ 667657 h 1393371"/>
              <a:gd name="connsiteX19" fmla="*/ 870857 w 2496484"/>
              <a:gd name="connsiteY19" fmla="*/ 537028 h 1393371"/>
              <a:gd name="connsiteX20" fmla="*/ 827314 w 2496484"/>
              <a:gd name="connsiteY20" fmla="*/ 522514 h 1393371"/>
              <a:gd name="connsiteX21" fmla="*/ 812800 w 2496484"/>
              <a:gd name="connsiteY21" fmla="*/ 478971 h 1393371"/>
              <a:gd name="connsiteX22" fmla="*/ 725714 w 2496484"/>
              <a:gd name="connsiteY22" fmla="*/ 420914 h 1393371"/>
              <a:gd name="connsiteX23" fmla="*/ 551543 w 2496484"/>
              <a:gd name="connsiteY23" fmla="*/ 304800 h 1393371"/>
              <a:gd name="connsiteX24" fmla="*/ 464457 w 2496484"/>
              <a:gd name="connsiteY24" fmla="*/ 261257 h 1393371"/>
              <a:gd name="connsiteX25" fmla="*/ 101600 w 2496484"/>
              <a:gd name="connsiteY25" fmla="*/ 246743 h 1393371"/>
              <a:gd name="connsiteX26" fmla="*/ 43543 w 2496484"/>
              <a:gd name="connsiteY26" fmla="*/ 188686 h 1393371"/>
              <a:gd name="connsiteX27" fmla="*/ 0 w 2496484"/>
              <a:gd name="connsiteY27" fmla="*/ 159657 h 1393371"/>
              <a:gd name="connsiteX28" fmla="*/ 43543 w 2496484"/>
              <a:gd name="connsiteY28" fmla="*/ 58057 h 1393371"/>
              <a:gd name="connsiteX29" fmla="*/ 188686 w 2496484"/>
              <a:gd name="connsiteY29" fmla="*/ 14514 h 1393371"/>
              <a:gd name="connsiteX30" fmla="*/ 304800 w 2496484"/>
              <a:gd name="connsiteY30" fmla="*/ 0 h 1393371"/>
              <a:gd name="connsiteX31" fmla="*/ 551543 w 2496484"/>
              <a:gd name="connsiteY31" fmla="*/ 14514 h 1393371"/>
              <a:gd name="connsiteX32" fmla="*/ 638629 w 2496484"/>
              <a:gd name="connsiteY32" fmla="*/ 43543 h 1393371"/>
              <a:gd name="connsiteX33" fmla="*/ 682171 w 2496484"/>
              <a:gd name="connsiteY33" fmla="*/ 58057 h 1393371"/>
              <a:gd name="connsiteX34" fmla="*/ 754743 w 2496484"/>
              <a:gd name="connsiteY34" fmla="*/ 130628 h 1393371"/>
              <a:gd name="connsiteX35" fmla="*/ 827314 w 2496484"/>
              <a:gd name="connsiteY35" fmla="*/ 203200 h 1393371"/>
              <a:gd name="connsiteX36" fmla="*/ 943429 w 2496484"/>
              <a:gd name="connsiteY36" fmla="*/ 275771 h 1393371"/>
              <a:gd name="connsiteX37" fmla="*/ 986971 w 2496484"/>
              <a:gd name="connsiteY37" fmla="*/ 290286 h 1393371"/>
              <a:gd name="connsiteX38" fmla="*/ 1117600 w 2496484"/>
              <a:gd name="connsiteY38" fmla="*/ 261257 h 1393371"/>
              <a:gd name="connsiteX39" fmla="*/ 1204686 w 2496484"/>
              <a:gd name="connsiteY39" fmla="*/ 203200 h 1393371"/>
              <a:gd name="connsiteX40" fmla="*/ 1248229 w 2496484"/>
              <a:gd name="connsiteY40" fmla="*/ 174171 h 1393371"/>
              <a:gd name="connsiteX41" fmla="*/ 1335314 w 2496484"/>
              <a:gd name="connsiteY41" fmla="*/ 159657 h 1393371"/>
              <a:gd name="connsiteX42" fmla="*/ 1335314 w 2496484"/>
              <a:gd name="connsiteY42" fmla="*/ 159657 h 1393371"/>
              <a:gd name="connsiteX0" fmla="*/ 1341892 w 2496484"/>
              <a:gd name="connsiteY0" fmla="*/ 158296 h 1393371"/>
              <a:gd name="connsiteX1" fmla="*/ 2409371 w 2496484"/>
              <a:gd name="connsiteY1" fmla="*/ 667657 h 1393371"/>
              <a:gd name="connsiteX2" fmla="*/ 2496457 w 2496484"/>
              <a:gd name="connsiteY2" fmla="*/ 769257 h 1393371"/>
              <a:gd name="connsiteX3" fmla="*/ 2467429 w 2496484"/>
              <a:gd name="connsiteY3" fmla="*/ 870857 h 1393371"/>
              <a:gd name="connsiteX4" fmla="*/ 2438400 w 2496484"/>
              <a:gd name="connsiteY4" fmla="*/ 885371 h 1393371"/>
              <a:gd name="connsiteX5" fmla="*/ 1509486 w 2496484"/>
              <a:gd name="connsiteY5" fmla="*/ 1393371 h 1393371"/>
              <a:gd name="connsiteX6" fmla="*/ 1364343 w 2496484"/>
              <a:gd name="connsiteY6" fmla="*/ 1378857 h 1393371"/>
              <a:gd name="connsiteX7" fmla="*/ 1262743 w 2496484"/>
              <a:gd name="connsiteY7" fmla="*/ 1320800 h 1393371"/>
              <a:gd name="connsiteX8" fmla="*/ 1074057 w 2496484"/>
              <a:gd name="connsiteY8" fmla="*/ 1277257 h 1393371"/>
              <a:gd name="connsiteX9" fmla="*/ 696686 w 2496484"/>
              <a:gd name="connsiteY9" fmla="*/ 1335314 h 1393371"/>
              <a:gd name="connsiteX10" fmla="*/ 638629 w 2496484"/>
              <a:gd name="connsiteY10" fmla="*/ 1306286 h 1393371"/>
              <a:gd name="connsiteX11" fmla="*/ 551543 w 2496484"/>
              <a:gd name="connsiteY11" fmla="*/ 1016000 h 1393371"/>
              <a:gd name="connsiteX12" fmla="*/ 696686 w 2496484"/>
              <a:gd name="connsiteY12" fmla="*/ 914400 h 1393371"/>
              <a:gd name="connsiteX13" fmla="*/ 740229 w 2496484"/>
              <a:gd name="connsiteY13" fmla="*/ 914400 h 1393371"/>
              <a:gd name="connsiteX14" fmla="*/ 1045029 w 2496484"/>
              <a:gd name="connsiteY14" fmla="*/ 885371 h 1393371"/>
              <a:gd name="connsiteX15" fmla="*/ 1161143 w 2496484"/>
              <a:gd name="connsiteY15" fmla="*/ 827314 h 1393371"/>
              <a:gd name="connsiteX16" fmla="*/ 1146629 w 2496484"/>
              <a:gd name="connsiteY16" fmla="*/ 740228 h 1393371"/>
              <a:gd name="connsiteX17" fmla="*/ 1059543 w 2496484"/>
              <a:gd name="connsiteY17" fmla="*/ 711200 h 1393371"/>
              <a:gd name="connsiteX18" fmla="*/ 899886 w 2496484"/>
              <a:gd name="connsiteY18" fmla="*/ 667657 h 1393371"/>
              <a:gd name="connsiteX19" fmla="*/ 870857 w 2496484"/>
              <a:gd name="connsiteY19" fmla="*/ 537028 h 1393371"/>
              <a:gd name="connsiteX20" fmla="*/ 827314 w 2496484"/>
              <a:gd name="connsiteY20" fmla="*/ 522514 h 1393371"/>
              <a:gd name="connsiteX21" fmla="*/ 812800 w 2496484"/>
              <a:gd name="connsiteY21" fmla="*/ 478971 h 1393371"/>
              <a:gd name="connsiteX22" fmla="*/ 725714 w 2496484"/>
              <a:gd name="connsiteY22" fmla="*/ 420914 h 1393371"/>
              <a:gd name="connsiteX23" fmla="*/ 551543 w 2496484"/>
              <a:gd name="connsiteY23" fmla="*/ 304800 h 1393371"/>
              <a:gd name="connsiteX24" fmla="*/ 464457 w 2496484"/>
              <a:gd name="connsiteY24" fmla="*/ 261257 h 1393371"/>
              <a:gd name="connsiteX25" fmla="*/ 101600 w 2496484"/>
              <a:gd name="connsiteY25" fmla="*/ 246743 h 1393371"/>
              <a:gd name="connsiteX26" fmla="*/ 43543 w 2496484"/>
              <a:gd name="connsiteY26" fmla="*/ 188686 h 1393371"/>
              <a:gd name="connsiteX27" fmla="*/ 0 w 2496484"/>
              <a:gd name="connsiteY27" fmla="*/ 159657 h 1393371"/>
              <a:gd name="connsiteX28" fmla="*/ 43543 w 2496484"/>
              <a:gd name="connsiteY28" fmla="*/ 58057 h 1393371"/>
              <a:gd name="connsiteX29" fmla="*/ 188686 w 2496484"/>
              <a:gd name="connsiteY29" fmla="*/ 14514 h 1393371"/>
              <a:gd name="connsiteX30" fmla="*/ 304800 w 2496484"/>
              <a:gd name="connsiteY30" fmla="*/ 0 h 1393371"/>
              <a:gd name="connsiteX31" fmla="*/ 551543 w 2496484"/>
              <a:gd name="connsiteY31" fmla="*/ 14514 h 1393371"/>
              <a:gd name="connsiteX32" fmla="*/ 638629 w 2496484"/>
              <a:gd name="connsiteY32" fmla="*/ 43543 h 1393371"/>
              <a:gd name="connsiteX33" fmla="*/ 682171 w 2496484"/>
              <a:gd name="connsiteY33" fmla="*/ 58057 h 1393371"/>
              <a:gd name="connsiteX34" fmla="*/ 754743 w 2496484"/>
              <a:gd name="connsiteY34" fmla="*/ 130628 h 1393371"/>
              <a:gd name="connsiteX35" fmla="*/ 827314 w 2496484"/>
              <a:gd name="connsiteY35" fmla="*/ 203200 h 1393371"/>
              <a:gd name="connsiteX36" fmla="*/ 943429 w 2496484"/>
              <a:gd name="connsiteY36" fmla="*/ 275771 h 1393371"/>
              <a:gd name="connsiteX37" fmla="*/ 986971 w 2496484"/>
              <a:gd name="connsiteY37" fmla="*/ 290286 h 1393371"/>
              <a:gd name="connsiteX38" fmla="*/ 1117600 w 2496484"/>
              <a:gd name="connsiteY38" fmla="*/ 261257 h 1393371"/>
              <a:gd name="connsiteX39" fmla="*/ 1204686 w 2496484"/>
              <a:gd name="connsiteY39" fmla="*/ 203200 h 1393371"/>
              <a:gd name="connsiteX40" fmla="*/ 1248229 w 2496484"/>
              <a:gd name="connsiteY40" fmla="*/ 174171 h 1393371"/>
              <a:gd name="connsiteX41" fmla="*/ 1335314 w 2496484"/>
              <a:gd name="connsiteY41" fmla="*/ 159657 h 1393371"/>
              <a:gd name="connsiteX42" fmla="*/ 1335314 w 2496484"/>
              <a:gd name="connsiteY42" fmla="*/ 159657 h 1393371"/>
              <a:gd name="connsiteX0" fmla="*/ 1498845 w 2653437"/>
              <a:gd name="connsiteY0" fmla="*/ 158296 h 1393371"/>
              <a:gd name="connsiteX1" fmla="*/ 2566324 w 2653437"/>
              <a:gd name="connsiteY1" fmla="*/ 667657 h 1393371"/>
              <a:gd name="connsiteX2" fmla="*/ 2653410 w 2653437"/>
              <a:gd name="connsiteY2" fmla="*/ 769257 h 1393371"/>
              <a:gd name="connsiteX3" fmla="*/ 2624382 w 2653437"/>
              <a:gd name="connsiteY3" fmla="*/ 870857 h 1393371"/>
              <a:gd name="connsiteX4" fmla="*/ 2595353 w 2653437"/>
              <a:gd name="connsiteY4" fmla="*/ 885371 h 1393371"/>
              <a:gd name="connsiteX5" fmla="*/ 1666439 w 2653437"/>
              <a:gd name="connsiteY5" fmla="*/ 1393371 h 1393371"/>
              <a:gd name="connsiteX6" fmla="*/ 1521296 w 2653437"/>
              <a:gd name="connsiteY6" fmla="*/ 1378857 h 1393371"/>
              <a:gd name="connsiteX7" fmla="*/ 1419696 w 2653437"/>
              <a:gd name="connsiteY7" fmla="*/ 1320800 h 1393371"/>
              <a:gd name="connsiteX8" fmla="*/ 1231010 w 2653437"/>
              <a:gd name="connsiteY8" fmla="*/ 1277257 h 1393371"/>
              <a:gd name="connsiteX9" fmla="*/ 853639 w 2653437"/>
              <a:gd name="connsiteY9" fmla="*/ 1335314 h 1393371"/>
              <a:gd name="connsiteX10" fmla="*/ 795582 w 2653437"/>
              <a:gd name="connsiteY10" fmla="*/ 1306286 h 1393371"/>
              <a:gd name="connsiteX11" fmla="*/ 708496 w 2653437"/>
              <a:gd name="connsiteY11" fmla="*/ 1016000 h 1393371"/>
              <a:gd name="connsiteX12" fmla="*/ 853639 w 2653437"/>
              <a:gd name="connsiteY12" fmla="*/ 914400 h 1393371"/>
              <a:gd name="connsiteX13" fmla="*/ 897182 w 2653437"/>
              <a:gd name="connsiteY13" fmla="*/ 914400 h 1393371"/>
              <a:gd name="connsiteX14" fmla="*/ 1201982 w 2653437"/>
              <a:gd name="connsiteY14" fmla="*/ 885371 h 1393371"/>
              <a:gd name="connsiteX15" fmla="*/ 1318096 w 2653437"/>
              <a:gd name="connsiteY15" fmla="*/ 827314 h 1393371"/>
              <a:gd name="connsiteX16" fmla="*/ 1303582 w 2653437"/>
              <a:gd name="connsiteY16" fmla="*/ 740228 h 1393371"/>
              <a:gd name="connsiteX17" fmla="*/ 1216496 w 2653437"/>
              <a:gd name="connsiteY17" fmla="*/ 711200 h 1393371"/>
              <a:gd name="connsiteX18" fmla="*/ 1056839 w 2653437"/>
              <a:gd name="connsiteY18" fmla="*/ 667657 h 1393371"/>
              <a:gd name="connsiteX19" fmla="*/ 1027810 w 2653437"/>
              <a:gd name="connsiteY19" fmla="*/ 537028 h 1393371"/>
              <a:gd name="connsiteX20" fmla="*/ 984267 w 2653437"/>
              <a:gd name="connsiteY20" fmla="*/ 522514 h 1393371"/>
              <a:gd name="connsiteX21" fmla="*/ 969753 w 2653437"/>
              <a:gd name="connsiteY21" fmla="*/ 478971 h 1393371"/>
              <a:gd name="connsiteX22" fmla="*/ 882667 w 2653437"/>
              <a:gd name="connsiteY22" fmla="*/ 420914 h 1393371"/>
              <a:gd name="connsiteX23" fmla="*/ 708496 w 2653437"/>
              <a:gd name="connsiteY23" fmla="*/ 304800 h 1393371"/>
              <a:gd name="connsiteX24" fmla="*/ 621410 w 2653437"/>
              <a:gd name="connsiteY24" fmla="*/ 261257 h 1393371"/>
              <a:gd name="connsiteX25" fmla="*/ 258553 w 2653437"/>
              <a:gd name="connsiteY25" fmla="*/ 246743 h 1393371"/>
              <a:gd name="connsiteX26" fmla="*/ 471 w 2653437"/>
              <a:gd name="connsiteY26" fmla="*/ 383948 h 1393371"/>
              <a:gd name="connsiteX27" fmla="*/ 156953 w 2653437"/>
              <a:gd name="connsiteY27" fmla="*/ 159657 h 1393371"/>
              <a:gd name="connsiteX28" fmla="*/ 200496 w 2653437"/>
              <a:gd name="connsiteY28" fmla="*/ 58057 h 1393371"/>
              <a:gd name="connsiteX29" fmla="*/ 345639 w 2653437"/>
              <a:gd name="connsiteY29" fmla="*/ 14514 h 1393371"/>
              <a:gd name="connsiteX30" fmla="*/ 461753 w 2653437"/>
              <a:gd name="connsiteY30" fmla="*/ 0 h 1393371"/>
              <a:gd name="connsiteX31" fmla="*/ 708496 w 2653437"/>
              <a:gd name="connsiteY31" fmla="*/ 14514 h 1393371"/>
              <a:gd name="connsiteX32" fmla="*/ 795582 w 2653437"/>
              <a:gd name="connsiteY32" fmla="*/ 43543 h 1393371"/>
              <a:gd name="connsiteX33" fmla="*/ 839124 w 2653437"/>
              <a:gd name="connsiteY33" fmla="*/ 58057 h 1393371"/>
              <a:gd name="connsiteX34" fmla="*/ 911696 w 2653437"/>
              <a:gd name="connsiteY34" fmla="*/ 130628 h 1393371"/>
              <a:gd name="connsiteX35" fmla="*/ 984267 w 2653437"/>
              <a:gd name="connsiteY35" fmla="*/ 203200 h 1393371"/>
              <a:gd name="connsiteX36" fmla="*/ 1100382 w 2653437"/>
              <a:gd name="connsiteY36" fmla="*/ 275771 h 1393371"/>
              <a:gd name="connsiteX37" fmla="*/ 1143924 w 2653437"/>
              <a:gd name="connsiteY37" fmla="*/ 290286 h 1393371"/>
              <a:gd name="connsiteX38" fmla="*/ 1274553 w 2653437"/>
              <a:gd name="connsiteY38" fmla="*/ 261257 h 1393371"/>
              <a:gd name="connsiteX39" fmla="*/ 1361639 w 2653437"/>
              <a:gd name="connsiteY39" fmla="*/ 203200 h 1393371"/>
              <a:gd name="connsiteX40" fmla="*/ 1405182 w 2653437"/>
              <a:gd name="connsiteY40" fmla="*/ 174171 h 1393371"/>
              <a:gd name="connsiteX41" fmla="*/ 1492267 w 2653437"/>
              <a:gd name="connsiteY41" fmla="*/ 159657 h 1393371"/>
              <a:gd name="connsiteX42" fmla="*/ 1492267 w 2653437"/>
              <a:gd name="connsiteY42" fmla="*/ 159657 h 1393371"/>
              <a:gd name="connsiteX0" fmla="*/ 1675267 w 2829859"/>
              <a:gd name="connsiteY0" fmla="*/ 158296 h 1393371"/>
              <a:gd name="connsiteX1" fmla="*/ 2742746 w 2829859"/>
              <a:gd name="connsiteY1" fmla="*/ 667657 h 1393371"/>
              <a:gd name="connsiteX2" fmla="*/ 2829832 w 2829859"/>
              <a:gd name="connsiteY2" fmla="*/ 769257 h 1393371"/>
              <a:gd name="connsiteX3" fmla="*/ 2800804 w 2829859"/>
              <a:gd name="connsiteY3" fmla="*/ 870857 h 1393371"/>
              <a:gd name="connsiteX4" fmla="*/ 2771775 w 2829859"/>
              <a:gd name="connsiteY4" fmla="*/ 885371 h 1393371"/>
              <a:gd name="connsiteX5" fmla="*/ 1842861 w 2829859"/>
              <a:gd name="connsiteY5" fmla="*/ 1393371 h 1393371"/>
              <a:gd name="connsiteX6" fmla="*/ 1697718 w 2829859"/>
              <a:gd name="connsiteY6" fmla="*/ 1378857 h 1393371"/>
              <a:gd name="connsiteX7" fmla="*/ 1596118 w 2829859"/>
              <a:gd name="connsiteY7" fmla="*/ 1320800 h 1393371"/>
              <a:gd name="connsiteX8" fmla="*/ 1407432 w 2829859"/>
              <a:gd name="connsiteY8" fmla="*/ 1277257 h 1393371"/>
              <a:gd name="connsiteX9" fmla="*/ 1030061 w 2829859"/>
              <a:gd name="connsiteY9" fmla="*/ 1335314 h 1393371"/>
              <a:gd name="connsiteX10" fmla="*/ 972004 w 2829859"/>
              <a:gd name="connsiteY10" fmla="*/ 1306286 h 1393371"/>
              <a:gd name="connsiteX11" fmla="*/ 884918 w 2829859"/>
              <a:gd name="connsiteY11" fmla="*/ 1016000 h 1393371"/>
              <a:gd name="connsiteX12" fmla="*/ 1030061 w 2829859"/>
              <a:gd name="connsiteY12" fmla="*/ 914400 h 1393371"/>
              <a:gd name="connsiteX13" fmla="*/ 1073604 w 2829859"/>
              <a:gd name="connsiteY13" fmla="*/ 914400 h 1393371"/>
              <a:gd name="connsiteX14" fmla="*/ 1378404 w 2829859"/>
              <a:gd name="connsiteY14" fmla="*/ 885371 h 1393371"/>
              <a:gd name="connsiteX15" fmla="*/ 1494518 w 2829859"/>
              <a:gd name="connsiteY15" fmla="*/ 827314 h 1393371"/>
              <a:gd name="connsiteX16" fmla="*/ 1480004 w 2829859"/>
              <a:gd name="connsiteY16" fmla="*/ 740228 h 1393371"/>
              <a:gd name="connsiteX17" fmla="*/ 1392918 w 2829859"/>
              <a:gd name="connsiteY17" fmla="*/ 711200 h 1393371"/>
              <a:gd name="connsiteX18" fmla="*/ 1233261 w 2829859"/>
              <a:gd name="connsiteY18" fmla="*/ 667657 h 1393371"/>
              <a:gd name="connsiteX19" fmla="*/ 1204232 w 2829859"/>
              <a:gd name="connsiteY19" fmla="*/ 537028 h 1393371"/>
              <a:gd name="connsiteX20" fmla="*/ 1160689 w 2829859"/>
              <a:gd name="connsiteY20" fmla="*/ 522514 h 1393371"/>
              <a:gd name="connsiteX21" fmla="*/ 1146175 w 2829859"/>
              <a:gd name="connsiteY21" fmla="*/ 478971 h 1393371"/>
              <a:gd name="connsiteX22" fmla="*/ 1059089 w 2829859"/>
              <a:gd name="connsiteY22" fmla="*/ 420914 h 1393371"/>
              <a:gd name="connsiteX23" fmla="*/ 884918 w 2829859"/>
              <a:gd name="connsiteY23" fmla="*/ 304800 h 1393371"/>
              <a:gd name="connsiteX24" fmla="*/ 797832 w 2829859"/>
              <a:gd name="connsiteY24" fmla="*/ 261257 h 1393371"/>
              <a:gd name="connsiteX25" fmla="*/ 434975 w 2829859"/>
              <a:gd name="connsiteY25" fmla="*/ 246743 h 1393371"/>
              <a:gd name="connsiteX26" fmla="*/ 176893 w 2829859"/>
              <a:gd name="connsiteY26" fmla="*/ 383948 h 1393371"/>
              <a:gd name="connsiteX27" fmla="*/ 0 w 2829859"/>
              <a:gd name="connsiteY27" fmla="*/ 297769 h 1393371"/>
              <a:gd name="connsiteX28" fmla="*/ 376918 w 2829859"/>
              <a:gd name="connsiteY28" fmla="*/ 58057 h 1393371"/>
              <a:gd name="connsiteX29" fmla="*/ 522061 w 2829859"/>
              <a:gd name="connsiteY29" fmla="*/ 14514 h 1393371"/>
              <a:gd name="connsiteX30" fmla="*/ 638175 w 2829859"/>
              <a:gd name="connsiteY30" fmla="*/ 0 h 1393371"/>
              <a:gd name="connsiteX31" fmla="*/ 884918 w 2829859"/>
              <a:gd name="connsiteY31" fmla="*/ 14514 h 1393371"/>
              <a:gd name="connsiteX32" fmla="*/ 972004 w 2829859"/>
              <a:gd name="connsiteY32" fmla="*/ 43543 h 1393371"/>
              <a:gd name="connsiteX33" fmla="*/ 1015546 w 2829859"/>
              <a:gd name="connsiteY33" fmla="*/ 58057 h 1393371"/>
              <a:gd name="connsiteX34" fmla="*/ 1088118 w 2829859"/>
              <a:gd name="connsiteY34" fmla="*/ 130628 h 1393371"/>
              <a:gd name="connsiteX35" fmla="*/ 1160689 w 2829859"/>
              <a:gd name="connsiteY35" fmla="*/ 203200 h 1393371"/>
              <a:gd name="connsiteX36" fmla="*/ 1276804 w 2829859"/>
              <a:gd name="connsiteY36" fmla="*/ 275771 h 1393371"/>
              <a:gd name="connsiteX37" fmla="*/ 1320346 w 2829859"/>
              <a:gd name="connsiteY37" fmla="*/ 290286 h 1393371"/>
              <a:gd name="connsiteX38" fmla="*/ 1450975 w 2829859"/>
              <a:gd name="connsiteY38" fmla="*/ 261257 h 1393371"/>
              <a:gd name="connsiteX39" fmla="*/ 1538061 w 2829859"/>
              <a:gd name="connsiteY39" fmla="*/ 203200 h 1393371"/>
              <a:gd name="connsiteX40" fmla="*/ 1581604 w 2829859"/>
              <a:gd name="connsiteY40" fmla="*/ 174171 h 1393371"/>
              <a:gd name="connsiteX41" fmla="*/ 1668689 w 2829859"/>
              <a:gd name="connsiteY41" fmla="*/ 159657 h 1393371"/>
              <a:gd name="connsiteX42" fmla="*/ 1668689 w 2829859"/>
              <a:gd name="connsiteY42" fmla="*/ 159657 h 1393371"/>
              <a:gd name="connsiteX0" fmla="*/ 1750145 w 2904737"/>
              <a:gd name="connsiteY0" fmla="*/ 161042 h 1396117"/>
              <a:gd name="connsiteX1" fmla="*/ 2817624 w 2904737"/>
              <a:gd name="connsiteY1" fmla="*/ 670403 h 1396117"/>
              <a:gd name="connsiteX2" fmla="*/ 2904710 w 2904737"/>
              <a:gd name="connsiteY2" fmla="*/ 772003 h 1396117"/>
              <a:gd name="connsiteX3" fmla="*/ 2875682 w 2904737"/>
              <a:gd name="connsiteY3" fmla="*/ 873603 h 1396117"/>
              <a:gd name="connsiteX4" fmla="*/ 2846653 w 2904737"/>
              <a:gd name="connsiteY4" fmla="*/ 888117 h 1396117"/>
              <a:gd name="connsiteX5" fmla="*/ 1917739 w 2904737"/>
              <a:gd name="connsiteY5" fmla="*/ 1396117 h 1396117"/>
              <a:gd name="connsiteX6" fmla="*/ 1772596 w 2904737"/>
              <a:gd name="connsiteY6" fmla="*/ 1381603 h 1396117"/>
              <a:gd name="connsiteX7" fmla="*/ 1670996 w 2904737"/>
              <a:gd name="connsiteY7" fmla="*/ 1323546 h 1396117"/>
              <a:gd name="connsiteX8" fmla="*/ 1482310 w 2904737"/>
              <a:gd name="connsiteY8" fmla="*/ 1280003 h 1396117"/>
              <a:gd name="connsiteX9" fmla="*/ 1104939 w 2904737"/>
              <a:gd name="connsiteY9" fmla="*/ 1338060 h 1396117"/>
              <a:gd name="connsiteX10" fmla="*/ 1046882 w 2904737"/>
              <a:gd name="connsiteY10" fmla="*/ 1309032 h 1396117"/>
              <a:gd name="connsiteX11" fmla="*/ 959796 w 2904737"/>
              <a:gd name="connsiteY11" fmla="*/ 1018746 h 1396117"/>
              <a:gd name="connsiteX12" fmla="*/ 1104939 w 2904737"/>
              <a:gd name="connsiteY12" fmla="*/ 917146 h 1396117"/>
              <a:gd name="connsiteX13" fmla="*/ 1148482 w 2904737"/>
              <a:gd name="connsiteY13" fmla="*/ 917146 h 1396117"/>
              <a:gd name="connsiteX14" fmla="*/ 1453282 w 2904737"/>
              <a:gd name="connsiteY14" fmla="*/ 888117 h 1396117"/>
              <a:gd name="connsiteX15" fmla="*/ 1569396 w 2904737"/>
              <a:gd name="connsiteY15" fmla="*/ 830060 h 1396117"/>
              <a:gd name="connsiteX16" fmla="*/ 1554882 w 2904737"/>
              <a:gd name="connsiteY16" fmla="*/ 742974 h 1396117"/>
              <a:gd name="connsiteX17" fmla="*/ 1467796 w 2904737"/>
              <a:gd name="connsiteY17" fmla="*/ 713946 h 1396117"/>
              <a:gd name="connsiteX18" fmla="*/ 1308139 w 2904737"/>
              <a:gd name="connsiteY18" fmla="*/ 670403 h 1396117"/>
              <a:gd name="connsiteX19" fmla="*/ 1279110 w 2904737"/>
              <a:gd name="connsiteY19" fmla="*/ 539774 h 1396117"/>
              <a:gd name="connsiteX20" fmla="*/ 1235567 w 2904737"/>
              <a:gd name="connsiteY20" fmla="*/ 525260 h 1396117"/>
              <a:gd name="connsiteX21" fmla="*/ 1221053 w 2904737"/>
              <a:gd name="connsiteY21" fmla="*/ 481717 h 1396117"/>
              <a:gd name="connsiteX22" fmla="*/ 1133967 w 2904737"/>
              <a:gd name="connsiteY22" fmla="*/ 423660 h 1396117"/>
              <a:gd name="connsiteX23" fmla="*/ 959796 w 2904737"/>
              <a:gd name="connsiteY23" fmla="*/ 307546 h 1396117"/>
              <a:gd name="connsiteX24" fmla="*/ 872710 w 2904737"/>
              <a:gd name="connsiteY24" fmla="*/ 264003 h 1396117"/>
              <a:gd name="connsiteX25" fmla="*/ 509853 w 2904737"/>
              <a:gd name="connsiteY25" fmla="*/ 249489 h 1396117"/>
              <a:gd name="connsiteX26" fmla="*/ 251771 w 2904737"/>
              <a:gd name="connsiteY26" fmla="*/ 386694 h 1396117"/>
              <a:gd name="connsiteX27" fmla="*/ 74878 w 2904737"/>
              <a:gd name="connsiteY27" fmla="*/ 300515 h 1396117"/>
              <a:gd name="connsiteX28" fmla="*/ 27934 w 2904737"/>
              <a:gd name="connsiteY28" fmla="*/ 189391 h 1396117"/>
              <a:gd name="connsiteX29" fmla="*/ 596939 w 2904737"/>
              <a:gd name="connsiteY29" fmla="*/ 17260 h 1396117"/>
              <a:gd name="connsiteX30" fmla="*/ 713053 w 2904737"/>
              <a:gd name="connsiteY30" fmla="*/ 2746 h 1396117"/>
              <a:gd name="connsiteX31" fmla="*/ 959796 w 2904737"/>
              <a:gd name="connsiteY31" fmla="*/ 17260 h 1396117"/>
              <a:gd name="connsiteX32" fmla="*/ 1046882 w 2904737"/>
              <a:gd name="connsiteY32" fmla="*/ 46289 h 1396117"/>
              <a:gd name="connsiteX33" fmla="*/ 1090424 w 2904737"/>
              <a:gd name="connsiteY33" fmla="*/ 60803 h 1396117"/>
              <a:gd name="connsiteX34" fmla="*/ 1162996 w 2904737"/>
              <a:gd name="connsiteY34" fmla="*/ 133374 h 1396117"/>
              <a:gd name="connsiteX35" fmla="*/ 1235567 w 2904737"/>
              <a:gd name="connsiteY35" fmla="*/ 205946 h 1396117"/>
              <a:gd name="connsiteX36" fmla="*/ 1351682 w 2904737"/>
              <a:gd name="connsiteY36" fmla="*/ 278517 h 1396117"/>
              <a:gd name="connsiteX37" fmla="*/ 1395224 w 2904737"/>
              <a:gd name="connsiteY37" fmla="*/ 293032 h 1396117"/>
              <a:gd name="connsiteX38" fmla="*/ 1525853 w 2904737"/>
              <a:gd name="connsiteY38" fmla="*/ 264003 h 1396117"/>
              <a:gd name="connsiteX39" fmla="*/ 1612939 w 2904737"/>
              <a:gd name="connsiteY39" fmla="*/ 205946 h 1396117"/>
              <a:gd name="connsiteX40" fmla="*/ 1656482 w 2904737"/>
              <a:gd name="connsiteY40" fmla="*/ 176917 h 1396117"/>
              <a:gd name="connsiteX41" fmla="*/ 1743567 w 2904737"/>
              <a:gd name="connsiteY41" fmla="*/ 162403 h 1396117"/>
              <a:gd name="connsiteX42" fmla="*/ 1743567 w 2904737"/>
              <a:gd name="connsiteY42" fmla="*/ 162403 h 139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04737" h="1396117">
                <a:moveTo>
                  <a:pt x="1750145" y="161042"/>
                </a:moveTo>
                <a:lnTo>
                  <a:pt x="2817624" y="670403"/>
                </a:lnTo>
                <a:cubicBezTo>
                  <a:pt x="2846653" y="704270"/>
                  <a:pt x="2886252" y="731396"/>
                  <a:pt x="2904710" y="772003"/>
                </a:cubicBezTo>
                <a:cubicBezTo>
                  <a:pt x="2905658" y="774089"/>
                  <a:pt x="2881799" y="865447"/>
                  <a:pt x="2875682" y="873603"/>
                </a:cubicBezTo>
                <a:cubicBezTo>
                  <a:pt x="2869191" y="882258"/>
                  <a:pt x="2856329" y="883279"/>
                  <a:pt x="2846653" y="888117"/>
                </a:cubicBezTo>
                <a:lnTo>
                  <a:pt x="1917739" y="1396117"/>
                </a:lnTo>
                <a:cubicBezTo>
                  <a:pt x="1782302" y="1381069"/>
                  <a:pt x="1830921" y="1381603"/>
                  <a:pt x="1772596" y="1381603"/>
                </a:cubicBezTo>
                <a:lnTo>
                  <a:pt x="1670996" y="1323546"/>
                </a:lnTo>
                <a:cubicBezTo>
                  <a:pt x="1532232" y="1271509"/>
                  <a:pt x="1596219" y="1280003"/>
                  <a:pt x="1482310" y="1280003"/>
                </a:cubicBezTo>
                <a:lnTo>
                  <a:pt x="1104939" y="1338060"/>
                </a:lnTo>
                <a:lnTo>
                  <a:pt x="1046882" y="1309032"/>
                </a:lnTo>
                <a:lnTo>
                  <a:pt x="959796" y="1018746"/>
                </a:lnTo>
                <a:cubicBezTo>
                  <a:pt x="1012592" y="973492"/>
                  <a:pt x="1039804" y="928002"/>
                  <a:pt x="1104939" y="917146"/>
                </a:cubicBezTo>
                <a:cubicBezTo>
                  <a:pt x="1119256" y="914760"/>
                  <a:pt x="1133968" y="917146"/>
                  <a:pt x="1148482" y="917146"/>
                </a:cubicBezTo>
                <a:lnTo>
                  <a:pt x="1453282" y="888117"/>
                </a:lnTo>
                <a:cubicBezTo>
                  <a:pt x="1491987" y="868765"/>
                  <a:pt x="1544581" y="865511"/>
                  <a:pt x="1569396" y="830060"/>
                </a:cubicBezTo>
                <a:cubicBezTo>
                  <a:pt x="1586272" y="805951"/>
                  <a:pt x="1574261" y="765122"/>
                  <a:pt x="1554882" y="742974"/>
                </a:cubicBezTo>
                <a:cubicBezTo>
                  <a:pt x="1534733" y="719946"/>
                  <a:pt x="1467796" y="713946"/>
                  <a:pt x="1467796" y="713946"/>
                </a:cubicBezTo>
                <a:lnTo>
                  <a:pt x="1308139" y="670403"/>
                </a:lnTo>
                <a:cubicBezTo>
                  <a:pt x="1298463" y="626860"/>
                  <a:pt x="1299058" y="579670"/>
                  <a:pt x="1279110" y="539774"/>
                </a:cubicBezTo>
                <a:cubicBezTo>
                  <a:pt x="1272268" y="526090"/>
                  <a:pt x="1246385" y="536078"/>
                  <a:pt x="1235567" y="525260"/>
                </a:cubicBezTo>
                <a:cubicBezTo>
                  <a:pt x="1224749" y="514442"/>
                  <a:pt x="1231871" y="492535"/>
                  <a:pt x="1221053" y="481717"/>
                </a:cubicBezTo>
                <a:cubicBezTo>
                  <a:pt x="1196383" y="457047"/>
                  <a:pt x="1162996" y="443012"/>
                  <a:pt x="1133967" y="423660"/>
                </a:cubicBezTo>
                <a:lnTo>
                  <a:pt x="959796" y="307546"/>
                </a:lnTo>
                <a:cubicBezTo>
                  <a:pt x="933668" y="290128"/>
                  <a:pt x="906363" y="266407"/>
                  <a:pt x="872710" y="264003"/>
                </a:cubicBezTo>
                <a:cubicBezTo>
                  <a:pt x="751969" y="255379"/>
                  <a:pt x="630805" y="254327"/>
                  <a:pt x="509853" y="249489"/>
                </a:cubicBezTo>
                <a:cubicBezTo>
                  <a:pt x="414849" y="217820"/>
                  <a:pt x="324267" y="378190"/>
                  <a:pt x="251771" y="386694"/>
                </a:cubicBezTo>
                <a:cubicBezTo>
                  <a:pt x="179275" y="395198"/>
                  <a:pt x="89392" y="310191"/>
                  <a:pt x="74878" y="300515"/>
                </a:cubicBezTo>
                <a:cubicBezTo>
                  <a:pt x="85982" y="256099"/>
                  <a:pt x="-59076" y="236600"/>
                  <a:pt x="27934" y="189391"/>
                </a:cubicBezTo>
                <a:cubicBezTo>
                  <a:pt x="114944" y="142182"/>
                  <a:pt x="482753" y="48367"/>
                  <a:pt x="596939" y="17260"/>
                </a:cubicBezTo>
                <a:cubicBezTo>
                  <a:pt x="711125" y="-13847"/>
                  <a:pt x="674348" y="7584"/>
                  <a:pt x="713053" y="2746"/>
                </a:cubicBezTo>
                <a:cubicBezTo>
                  <a:pt x="795301" y="7584"/>
                  <a:pt x="878098" y="6604"/>
                  <a:pt x="959796" y="17260"/>
                </a:cubicBezTo>
                <a:cubicBezTo>
                  <a:pt x="990138" y="21218"/>
                  <a:pt x="1017853" y="36613"/>
                  <a:pt x="1046882" y="46289"/>
                </a:cubicBezTo>
                <a:lnTo>
                  <a:pt x="1090424" y="60803"/>
                </a:lnTo>
                <a:cubicBezTo>
                  <a:pt x="1167838" y="176922"/>
                  <a:pt x="1066230" y="36608"/>
                  <a:pt x="1162996" y="133374"/>
                </a:cubicBezTo>
                <a:cubicBezTo>
                  <a:pt x="1259762" y="230140"/>
                  <a:pt x="1119448" y="128532"/>
                  <a:pt x="1235567" y="205946"/>
                </a:cubicBezTo>
                <a:cubicBezTo>
                  <a:pt x="1281570" y="274949"/>
                  <a:pt x="1248046" y="243971"/>
                  <a:pt x="1351682" y="278517"/>
                </a:cubicBezTo>
                <a:lnTo>
                  <a:pt x="1395224" y="293032"/>
                </a:lnTo>
                <a:cubicBezTo>
                  <a:pt x="1418849" y="289094"/>
                  <a:pt x="1495228" y="281017"/>
                  <a:pt x="1525853" y="264003"/>
                </a:cubicBezTo>
                <a:cubicBezTo>
                  <a:pt x="1556351" y="247060"/>
                  <a:pt x="1583910" y="225298"/>
                  <a:pt x="1612939" y="205946"/>
                </a:cubicBezTo>
                <a:cubicBezTo>
                  <a:pt x="1627453" y="196270"/>
                  <a:pt x="1639559" y="181148"/>
                  <a:pt x="1656482" y="176917"/>
                </a:cubicBezTo>
                <a:cubicBezTo>
                  <a:pt x="1723926" y="160056"/>
                  <a:pt x="1694591" y="162403"/>
                  <a:pt x="1743567" y="162403"/>
                </a:cubicBezTo>
                <a:lnTo>
                  <a:pt x="1743567" y="162403"/>
                </a:lnTo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1910143" y="1727200"/>
            <a:ext cx="2680907" cy="2139950"/>
          </a:xfrm>
          <a:custGeom>
            <a:avLst/>
            <a:gdLst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591637 w 3144337"/>
              <a:gd name="connsiteY89" fmla="*/ 1758950 h 2139950"/>
              <a:gd name="connsiteX90" fmla="*/ 610687 w 3144337"/>
              <a:gd name="connsiteY90" fmla="*/ 1739900 h 2139950"/>
              <a:gd name="connsiteX91" fmla="*/ 693237 w 3144337"/>
              <a:gd name="connsiteY91" fmla="*/ 1682750 h 2139950"/>
              <a:gd name="connsiteX92" fmla="*/ 737687 w 3144337"/>
              <a:gd name="connsiteY92" fmla="*/ 1651000 h 2139950"/>
              <a:gd name="connsiteX93" fmla="*/ 782137 w 3144337"/>
              <a:gd name="connsiteY93" fmla="*/ 1600200 h 2139950"/>
              <a:gd name="connsiteX94" fmla="*/ 858337 w 3144337"/>
              <a:gd name="connsiteY94" fmla="*/ 1524000 h 2139950"/>
              <a:gd name="connsiteX95" fmla="*/ 883737 w 3144337"/>
              <a:gd name="connsiteY95" fmla="*/ 1492250 h 2139950"/>
              <a:gd name="connsiteX96" fmla="*/ 928187 w 3144337"/>
              <a:gd name="connsiteY96" fmla="*/ 1441450 h 2139950"/>
              <a:gd name="connsiteX97" fmla="*/ 940887 w 3144337"/>
              <a:gd name="connsiteY97" fmla="*/ 140335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591637 w 3144337"/>
              <a:gd name="connsiteY89" fmla="*/ 1758950 h 2139950"/>
              <a:gd name="connsiteX90" fmla="*/ 610687 w 3144337"/>
              <a:gd name="connsiteY90" fmla="*/ 1739900 h 2139950"/>
              <a:gd name="connsiteX91" fmla="*/ 693237 w 3144337"/>
              <a:gd name="connsiteY91" fmla="*/ 1682750 h 2139950"/>
              <a:gd name="connsiteX92" fmla="*/ 737687 w 3144337"/>
              <a:gd name="connsiteY92" fmla="*/ 1651000 h 2139950"/>
              <a:gd name="connsiteX93" fmla="*/ 782137 w 3144337"/>
              <a:gd name="connsiteY93" fmla="*/ 1600200 h 2139950"/>
              <a:gd name="connsiteX94" fmla="*/ 858337 w 3144337"/>
              <a:gd name="connsiteY94" fmla="*/ 1524000 h 2139950"/>
              <a:gd name="connsiteX95" fmla="*/ 883737 w 3144337"/>
              <a:gd name="connsiteY95" fmla="*/ 1492250 h 2139950"/>
              <a:gd name="connsiteX96" fmla="*/ 928187 w 3144337"/>
              <a:gd name="connsiteY96" fmla="*/ 14414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591637 w 3144337"/>
              <a:gd name="connsiteY89" fmla="*/ 1758950 h 2139950"/>
              <a:gd name="connsiteX90" fmla="*/ 610687 w 3144337"/>
              <a:gd name="connsiteY90" fmla="*/ 1739900 h 2139950"/>
              <a:gd name="connsiteX91" fmla="*/ 693237 w 3144337"/>
              <a:gd name="connsiteY91" fmla="*/ 1682750 h 2139950"/>
              <a:gd name="connsiteX92" fmla="*/ 737687 w 3144337"/>
              <a:gd name="connsiteY92" fmla="*/ 1651000 h 2139950"/>
              <a:gd name="connsiteX93" fmla="*/ 782137 w 3144337"/>
              <a:gd name="connsiteY93" fmla="*/ 1600200 h 2139950"/>
              <a:gd name="connsiteX94" fmla="*/ 858337 w 3144337"/>
              <a:gd name="connsiteY94" fmla="*/ 1524000 h 2139950"/>
              <a:gd name="connsiteX95" fmla="*/ 883737 w 3144337"/>
              <a:gd name="connsiteY95" fmla="*/ 14922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591637 w 3144337"/>
              <a:gd name="connsiteY89" fmla="*/ 1758950 h 2139950"/>
              <a:gd name="connsiteX90" fmla="*/ 610687 w 3144337"/>
              <a:gd name="connsiteY90" fmla="*/ 1739900 h 2139950"/>
              <a:gd name="connsiteX91" fmla="*/ 693237 w 3144337"/>
              <a:gd name="connsiteY91" fmla="*/ 1682750 h 2139950"/>
              <a:gd name="connsiteX92" fmla="*/ 737687 w 3144337"/>
              <a:gd name="connsiteY92" fmla="*/ 1651000 h 2139950"/>
              <a:gd name="connsiteX93" fmla="*/ 782137 w 3144337"/>
              <a:gd name="connsiteY93" fmla="*/ 1600200 h 2139950"/>
              <a:gd name="connsiteX94" fmla="*/ 858337 w 3144337"/>
              <a:gd name="connsiteY94" fmla="*/ 15240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591637 w 3144337"/>
              <a:gd name="connsiteY89" fmla="*/ 1758950 h 2139950"/>
              <a:gd name="connsiteX90" fmla="*/ 610687 w 3144337"/>
              <a:gd name="connsiteY90" fmla="*/ 1739900 h 2139950"/>
              <a:gd name="connsiteX91" fmla="*/ 693237 w 3144337"/>
              <a:gd name="connsiteY91" fmla="*/ 1682750 h 2139950"/>
              <a:gd name="connsiteX92" fmla="*/ 737687 w 3144337"/>
              <a:gd name="connsiteY92" fmla="*/ 1651000 h 2139950"/>
              <a:gd name="connsiteX93" fmla="*/ 782137 w 3144337"/>
              <a:gd name="connsiteY93" fmla="*/ 16002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591637 w 3144337"/>
              <a:gd name="connsiteY89" fmla="*/ 1758950 h 2139950"/>
              <a:gd name="connsiteX90" fmla="*/ 610687 w 3144337"/>
              <a:gd name="connsiteY90" fmla="*/ 1739900 h 2139950"/>
              <a:gd name="connsiteX91" fmla="*/ 693237 w 3144337"/>
              <a:gd name="connsiteY91" fmla="*/ 1682750 h 2139950"/>
              <a:gd name="connsiteX92" fmla="*/ 737687 w 3144337"/>
              <a:gd name="connsiteY92" fmla="*/ 16510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591637 w 3144337"/>
              <a:gd name="connsiteY89" fmla="*/ 1758950 h 2139950"/>
              <a:gd name="connsiteX90" fmla="*/ 610687 w 3144337"/>
              <a:gd name="connsiteY90" fmla="*/ 1739900 h 2139950"/>
              <a:gd name="connsiteX91" fmla="*/ 693237 w 3144337"/>
              <a:gd name="connsiteY91" fmla="*/ 168275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591637 w 3144337"/>
              <a:gd name="connsiteY89" fmla="*/ 1758950 h 2139950"/>
              <a:gd name="connsiteX90" fmla="*/ 610687 w 3144337"/>
              <a:gd name="connsiteY90" fmla="*/ 17399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591637 w 3144337"/>
              <a:gd name="connsiteY89" fmla="*/ 175895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82245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45587 w 3144337"/>
              <a:gd name="connsiteY87" fmla="*/ 1866900 h 2139950"/>
              <a:gd name="connsiteX88" fmla="*/ 502737 w 3144337"/>
              <a:gd name="connsiteY88" fmla="*/ 194310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413837 w 3144337"/>
              <a:gd name="connsiteY86" fmla="*/ 1885950 h 2139950"/>
              <a:gd name="connsiteX87" fmla="*/ 496387 w 3144337"/>
              <a:gd name="connsiteY87" fmla="*/ 1943100 h 2139950"/>
              <a:gd name="connsiteX88" fmla="*/ 502737 w 3144337"/>
              <a:gd name="connsiteY88" fmla="*/ 194310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356687 w 3144337"/>
              <a:gd name="connsiteY85" fmla="*/ 1930400 h 2139950"/>
              <a:gd name="connsiteX86" fmla="*/ 515437 w 3144337"/>
              <a:gd name="connsiteY86" fmla="*/ 1949450 h 2139950"/>
              <a:gd name="connsiteX87" fmla="*/ 496387 w 3144337"/>
              <a:gd name="connsiteY87" fmla="*/ 1943100 h 2139950"/>
              <a:gd name="connsiteX88" fmla="*/ 502737 w 3144337"/>
              <a:gd name="connsiteY88" fmla="*/ 194310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229687 w 3144337"/>
              <a:gd name="connsiteY84" fmla="*/ 1987550 h 2139950"/>
              <a:gd name="connsiteX85" fmla="*/ 496387 w 3144337"/>
              <a:gd name="connsiteY85" fmla="*/ 1943100 h 2139950"/>
              <a:gd name="connsiteX86" fmla="*/ 515437 w 3144337"/>
              <a:gd name="connsiteY86" fmla="*/ 1949450 h 2139950"/>
              <a:gd name="connsiteX87" fmla="*/ 496387 w 3144337"/>
              <a:gd name="connsiteY87" fmla="*/ 1943100 h 2139950"/>
              <a:gd name="connsiteX88" fmla="*/ 502737 w 3144337"/>
              <a:gd name="connsiteY88" fmla="*/ 194310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204287 w 3144337"/>
              <a:gd name="connsiteY83" fmla="*/ 2000250 h 2139950"/>
              <a:gd name="connsiteX84" fmla="*/ 477337 w 3144337"/>
              <a:gd name="connsiteY84" fmla="*/ 1955800 h 2139950"/>
              <a:gd name="connsiteX85" fmla="*/ 496387 w 3144337"/>
              <a:gd name="connsiteY85" fmla="*/ 1943100 h 2139950"/>
              <a:gd name="connsiteX86" fmla="*/ 515437 w 3144337"/>
              <a:gd name="connsiteY86" fmla="*/ 1949450 h 2139950"/>
              <a:gd name="connsiteX87" fmla="*/ 496387 w 3144337"/>
              <a:gd name="connsiteY87" fmla="*/ 1943100 h 2139950"/>
              <a:gd name="connsiteX88" fmla="*/ 502737 w 3144337"/>
              <a:gd name="connsiteY88" fmla="*/ 194310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159837 w 3144337"/>
              <a:gd name="connsiteY82" fmla="*/ 2019300 h 2139950"/>
              <a:gd name="connsiteX83" fmla="*/ 490037 w 3144337"/>
              <a:gd name="connsiteY83" fmla="*/ 1943100 h 2139950"/>
              <a:gd name="connsiteX84" fmla="*/ 477337 w 3144337"/>
              <a:gd name="connsiteY84" fmla="*/ 1955800 h 2139950"/>
              <a:gd name="connsiteX85" fmla="*/ 496387 w 3144337"/>
              <a:gd name="connsiteY85" fmla="*/ 1943100 h 2139950"/>
              <a:gd name="connsiteX86" fmla="*/ 515437 w 3144337"/>
              <a:gd name="connsiteY86" fmla="*/ 1949450 h 2139950"/>
              <a:gd name="connsiteX87" fmla="*/ 496387 w 3144337"/>
              <a:gd name="connsiteY87" fmla="*/ 1943100 h 2139950"/>
              <a:gd name="connsiteX88" fmla="*/ 502737 w 3144337"/>
              <a:gd name="connsiteY88" fmla="*/ 194310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140787 w 3144337"/>
              <a:gd name="connsiteY81" fmla="*/ 2025650 h 2139950"/>
              <a:gd name="connsiteX82" fmla="*/ 490037 w 3144337"/>
              <a:gd name="connsiteY82" fmla="*/ 1949450 h 2139950"/>
              <a:gd name="connsiteX83" fmla="*/ 490037 w 3144337"/>
              <a:gd name="connsiteY83" fmla="*/ 1943100 h 2139950"/>
              <a:gd name="connsiteX84" fmla="*/ 477337 w 3144337"/>
              <a:gd name="connsiteY84" fmla="*/ 1955800 h 2139950"/>
              <a:gd name="connsiteX85" fmla="*/ 496387 w 3144337"/>
              <a:gd name="connsiteY85" fmla="*/ 1943100 h 2139950"/>
              <a:gd name="connsiteX86" fmla="*/ 515437 w 3144337"/>
              <a:gd name="connsiteY86" fmla="*/ 1949450 h 2139950"/>
              <a:gd name="connsiteX87" fmla="*/ 496387 w 3144337"/>
              <a:gd name="connsiteY87" fmla="*/ 1943100 h 2139950"/>
              <a:gd name="connsiteX88" fmla="*/ 502737 w 3144337"/>
              <a:gd name="connsiteY88" fmla="*/ 194310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96337 w 3144337"/>
              <a:gd name="connsiteY80" fmla="*/ 2070100 h 2139950"/>
              <a:gd name="connsiteX81" fmla="*/ 483687 w 3144337"/>
              <a:gd name="connsiteY81" fmla="*/ 1943100 h 2139950"/>
              <a:gd name="connsiteX82" fmla="*/ 490037 w 3144337"/>
              <a:gd name="connsiteY82" fmla="*/ 1949450 h 2139950"/>
              <a:gd name="connsiteX83" fmla="*/ 490037 w 3144337"/>
              <a:gd name="connsiteY83" fmla="*/ 1943100 h 2139950"/>
              <a:gd name="connsiteX84" fmla="*/ 477337 w 3144337"/>
              <a:gd name="connsiteY84" fmla="*/ 1955800 h 2139950"/>
              <a:gd name="connsiteX85" fmla="*/ 496387 w 3144337"/>
              <a:gd name="connsiteY85" fmla="*/ 1943100 h 2139950"/>
              <a:gd name="connsiteX86" fmla="*/ 515437 w 3144337"/>
              <a:gd name="connsiteY86" fmla="*/ 1949450 h 2139950"/>
              <a:gd name="connsiteX87" fmla="*/ 496387 w 3144337"/>
              <a:gd name="connsiteY87" fmla="*/ 1943100 h 2139950"/>
              <a:gd name="connsiteX88" fmla="*/ 502737 w 3144337"/>
              <a:gd name="connsiteY88" fmla="*/ 194310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182187 w 3144337"/>
              <a:gd name="connsiteY0" fmla="*/ 1511300 h 2139950"/>
              <a:gd name="connsiteX1" fmla="*/ 1271087 w 3144337"/>
              <a:gd name="connsiteY1" fmla="*/ 1339850 h 2139950"/>
              <a:gd name="connsiteX2" fmla="*/ 1290137 w 3144337"/>
              <a:gd name="connsiteY2" fmla="*/ 1168400 h 2139950"/>
              <a:gd name="connsiteX3" fmla="*/ 1359987 w 3144337"/>
              <a:gd name="connsiteY3" fmla="*/ 952500 h 2139950"/>
              <a:gd name="connsiteX4" fmla="*/ 1366337 w 3144337"/>
              <a:gd name="connsiteY4" fmla="*/ 774700 h 2139950"/>
              <a:gd name="connsiteX5" fmla="*/ 1283787 w 3144337"/>
              <a:gd name="connsiteY5" fmla="*/ 615950 h 2139950"/>
              <a:gd name="connsiteX6" fmla="*/ 1194887 w 3144337"/>
              <a:gd name="connsiteY6" fmla="*/ 520700 h 2139950"/>
              <a:gd name="connsiteX7" fmla="*/ 1036137 w 3144337"/>
              <a:gd name="connsiteY7" fmla="*/ 457200 h 2139950"/>
              <a:gd name="connsiteX8" fmla="*/ 909137 w 3144337"/>
              <a:gd name="connsiteY8" fmla="*/ 400050 h 2139950"/>
              <a:gd name="connsiteX9" fmla="*/ 807537 w 3144337"/>
              <a:gd name="connsiteY9" fmla="*/ 311150 h 2139950"/>
              <a:gd name="connsiteX10" fmla="*/ 871037 w 3144337"/>
              <a:gd name="connsiteY10" fmla="*/ 285750 h 2139950"/>
              <a:gd name="connsiteX11" fmla="*/ 978987 w 3144337"/>
              <a:gd name="connsiteY11" fmla="*/ 355600 h 2139950"/>
              <a:gd name="connsiteX12" fmla="*/ 1156787 w 3144337"/>
              <a:gd name="connsiteY12" fmla="*/ 298450 h 2139950"/>
              <a:gd name="connsiteX13" fmla="*/ 1334587 w 3144337"/>
              <a:gd name="connsiteY13" fmla="*/ 254000 h 2139950"/>
              <a:gd name="connsiteX14" fmla="*/ 1398087 w 3144337"/>
              <a:gd name="connsiteY14" fmla="*/ 209550 h 2139950"/>
              <a:gd name="connsiteX15" fmla="*/ 1385387 w 3144337"/>
              <a:gd name="connsiteY15" fmla="*/ 133350 h 2139950"/>
              <a:gd name="connsiteX16" fmla="*/ 1366337 w 3144337"/>
              <a:gd name="connsiteY16" fmla="*/ 107950 h 2139950"/>
              <a:gd name="connsiteX17" fmla="*/ 1626687 w 3144337"/>
              <a:gd name="connsiteY17" fmla="*/ 0 h 2139950"/>
              <a:gd name="connsiteX18" fmla="*/ 1645737 w 3144337"/>
              <a:gd name="connsiteY18" fmla="*/ 44450 h 2139950"/>
              <a:gd name="connsiteX19" fmla="*/ 1753687 w 3144337"/>
              <a:gd name="connsiteY19" fmla="*/ 120650 h 2139950"/>
              <a:gd name="connsiteX20" fmla="*/ 1817187 w 3144337"/>
              <a:gd name="connsiteY20" fmla="*/ 146050 h 2139950"/>
              <a:gd name="connsiteX21" fmla="*/ 1893387 w 3144337"/>
              <a:gd name="connsiteY21" fmla="*/ 146050 h 2139950"/>
              <a:gd name="connsiteX22" fmla="*/ 2007687 w 3144337"/>
              <a:gd name="connsiteY22" fmla="*/ 57150 h 2139950"/>
              <a:gd name="connsiteX23" fmla="*/ 2071187 w 3144337"/>
              <a:gd name="connsiteY23" fmla="*/ 12700 h 2139950"/>
              <a:gd name="connsiteX24" fmla="*/ 2382337 w 3144337"/>
              <a:gd name="connsiteY24" fmla="*/ 19050 h 2139950"/>
              <a:gd name="connsiteX25" fmla="*/ 2483937 w 3144337"/>
              <a:gd name="connsiteY25" fmla="*/ 31750 h 2139950"/>
              <a:gd name="connsiteX26" fmla="*/ 2661737 w 3144337"/>
              <a:gd name="connsiteY26" fmla="*/ 152400 h 2139950"/>
              <a:gd name="connsiteX27" fmla="*/ 2788737 w 3144337"/>
              <a:gd name="connsiteY27" fmla="*/ 222250 h 2139950"/>
              <a:gd name="connsiteX28" fmla="*/ 2801437 w 3144337"/>
              <a:gd name="connsiteY28" fmla="*/ 241300 h 2139950"/>
              <a:gd name="connsiteX29" fmla="*/ 2820487 w 3144337"/>
              <a:gd name="connsiteY29" fmla="*/ 285750 h 2139950"/>
              <a:gd name="connsiteX30" fmla="*/ 2845887 w 3144337"/>
              <a:gd name="connsiteY30" fmla="*/ 285750 h 2139950"/>
              <a:gd name="connsiteX31" fmla="*/ 2877637 w 3144337"/>
              <a:gd name="connsiteY31" fmla="*/ 317500 h 2139950"/>
              <a:gd name="connsiteX32" fmla="*/ 2883987 w 3144337"/>
              <a:gd name="connsiteY32" fmla="*/ 400050 h 2139950"/>
              <a:gd name="connsiteX33" fmla="*/ 2922087 w 3144337"/>
              <a:gd name="connsiteY33" fmla="*/ 438150 h 2139950"/>
              <a:gd name="connsiteX34" fmla="*/ 3099887 w 3144337"/>
              <a:gd name="connsiteY34" fmla="*/ 488950 h 2139950"/>
              <a:gd name="connsiteX35" fmla="*/ 3144337 w 3144337"/>
              <a:gd name="connsiteY35" fmla="*/ 527050 h 2139950"/>
              <a:gd name="connsiteX36" fmla="*/ 3093537 w 3144337"/>
              <a:gd name="connsiteY36" fmla="*/ 584200 h 2139950"/>
              <a:gd name="connsiteX37" fmla="*/ 3010987 w 3144337"/>
              <a:gd name="connsiteY37" fmla="*/ 603250 h 2139950"/>
              <a:gd name="connsiteX38" fmla="*/ 2706187 w 3144337"/>
              <a:gd name="connsiteY38" fmla="*/ 628650 h 2139950"/>
              <a:gd name="connsiteX39" fmla="*/ 2649037 w 3144337"/>
              <a:gd name="connsiteY39" fmla="*/ 641350 h 2139950"/>
              <a:gd name="connsiteX40" fmla="*/ 2649037 w 3144337"/>
              <a:gd name="connsiteY40" fmla="*/ 641350 h 2139950"/>
              <a:gd name="connsiteX41" fmla="*/ 2617287 w 3144337"/>
              <a:gd name="connsiteY41" fmla="*/ 666750 h 2139950"/>
              <a:gd name="connsiteX42" fmla="*/ 2287087 w 3144337"/>
              <a:gd name="connsiteY42" fmla="*/ 539750 h 2139950"/>
              <a:gd name="connsiteX43" fmla="*/ 2261687 w 3144337"/>
              <a:gd name="connsiteY43" fmla="*/ 558800 h 2139950"/>
              <a:gd name="connsiteX44" fmla="*/ 2191837 w 3144337"/>
              <a:gd name="connsiteY44" fmla="*/ 635000 h 2139950"/>
              <a:gd name="connsiteX45" fmla="*/ 2052137 w 3144337"/>
              <a:gd name="connsiteY45" fmla="*/ 717550 h 2139950"/>
              <a:gd name="connsiteX46" fmla="*/ 1867987 w 3144337"/>
              <a:gd name="connsiteY46" fmla="*/ 800100 h 2139950"/>
              <a:gd name="connsiteX47" fmla="*/ 1690187 w 3144337"/>
              <a:gd name="connsiteY47" fmla="*/ 876300 h 2139950"/>
              <a:gd name="connsiteX48" fmla="*/ 1836237 w 3144337"/>
              <a:gd name="connsiteY48" fmla="*/ 1244600 h 2139950"/>
              <a:gd name="connsiteX49" fmla="*/ 2204537 w 3144337"/>
              <a:gd name="connsiteY49" fmla="*/ 1231900 h 2139950"/>
              <a:gd name="connsiteX50" fmla="*/ 2242637 w 3144337"/>
              <a:gd name="connsiteY50" fmla="*/ 1193800 h 2139950"/>
              <a:gd name="connsiteX51" fmla="*/ 2407737 w 3144337"/>
              <a:gd name="connsiteY51" fmla="*/ 1162050 h 2139950"/>
              <a:gd name="connsiteX52" fmla="*/ 2629987 w 3144337"/>
              <a:gd name="connsiteY52" fmla="*/ 1117600 h 2139950"/>
              <a:gd name="connsiteX53" fmla="*/ 2706187 w 3144337"/>
              <a:gd name="connsiteY53" fmla="*/ 1104900 h 2139950"/>
              <a:gd name="connsiteX54" fmla="*/ 2845887 w 3144337"/>
              <a:gd name="connsiteY54" fmla="*/ 1085850 h 2139950"/>
              <a:gd name="connsiteX55" fmla="*/ 2852237 w 3144337"/>
              <a:gd name="connsiteY55" fmla="*/ 1143000 h 2139950"/>
              <a:gd name="connsiteX56" fmla="*/ 2839537 w 3144337"/>
              <a:gd name="connsiteY56" fmla="*/ 1219200 h 2139950"/>
              <a:gd name="connsiteX57" fmla="*/ 2763337 w 3144337"/>
              <a:gd name="connsiteY57" fmla="*/ 1276350 h 2139950"/>
              <a:gd name="connsiteX58" fmla="*/ 2598237 w 3144337"/>
              <a:gd name="connsiteY58" fmla="*/ 1327150 h 2139950"/>
              <a:gd name="connsiteX59" fmla="*/ 2502987 w 3144337"/>
              <a:gd name="connsiteY59" fmla="*/ 1346200 h 2139950"/>
              <a:gd name="connsiteX60" fmla="*/ 2350587 w 3144337"/>
              <a:gd name="connsiteY60" fmla="*/ 1428750 h 2139950"/>
              <a:gd name="connsiteX61" fmla="*/ 2236287 w 3144337"/>
              <a:gd name="connsiteY61" fmla="*/ 1473200 h 2139950"/>
              <a:gd name="connsiteX62" fmla="*/ 2001337 w 3144337"/>
              <a:gd name="connsiteY62" fmla="*/ 1473200 h 2139950"/>
              <a:gd name="connsiteX63" fmla="*/ 1772737 w 3144337"/>
              <a:gd name="connsiteY63" fmla="*/ 1441450 h 2139950"/>
              <a:gd name="connsiteX64" fmla="*/ 1601287 w 3144337"/>
              <a:gd name="connsiteY64" fmla="*/ 1454150 h 2139950"/>
              <a:gd name="connsiteX65" fmla="*/ 1442537 w 3144337"/>
              <a:gd name="connsiteY65" fmla="*/ 1511300 h 2139950"/>
              <a:gd name="connsiteX66" fmla="*/ 1309187 w 3144337"/>
              <a:gd name="connsiteY66" fmla="*/ 1549400 h 2139950"/>
              <a:gd name="connsiteX67" fmla="*/ 1169487 w 3144337"/>
              <a:gd name="connsiteY67" fmla="*/ 1587500 h 2139950"/>
              <a:gd name="connsiteX68" fmla="*/ 1175837 w 3144337"/>
              <a:gd name="connsiteY68" fmla="*/ 1663700 h 2139950"/>
              <a:gd name="connsiteX69" fmla="*/ 1093287 w 3144337"/>
              <a:gd name="connsiteY69" fmla="*/ 1714500 h 2139950"/>
              <a:gd name="connsiteX70" fmla="*/ 1086937 w 3144337"/>
              <a:gd name="connsiteY70" fmla="*/ 1771650 h 2139950"/>
              <a:gd name="connsiteX71" fmla="*/ 1029787 w 3144337"/>
              <a:gd name="connsiteY71" fmla="*/ 1803400 h 2139950"/>
              <a:gd name="connsiteX72" fmla="*/ 1144087 w 3144337"/>
              <a:gd name="connsiteY72" fmla="*/ 1917700 h 2139950"/>
              <a:gd name="connsiteX73" fmla="*/ 1036137 w 3144337"/>
              <a:gd name="connsiteY73" fmla="*/ 2006600 h 2139950"/>
              <a:gd name="connsiteX74" fmla="*/ 890087 w 3144337"/>
              <a:gd name="connsiteY74" fmla="*/ 2082800 h 2139950"/>
              <a:gd name="connsiteX75" fmla="*/ 832937 w 3144337"/>
              <a:gd name="connsiteY75" fmla="*/ 2139950 h 2139950"/>
              <a:gd name="connsiteX76" fmla="*/ 483687 w 3144337"/>
              <a:gd name="connsiteY76" fmla="*/ 1949450 h 2139950"/>
              <a:gd name="connsiteX77" fmla="*/ 58237 w 3144337"/>
              <a:gd name="connsiteY77" fmla="*/ 2070100 h 2139950"/>
              <a:gd name="connsiteX78" fmla="*/ 20137 w 3144337"/>
              <a:gd name="connsiteY78" fmla="*/ 2114550 h 2139950"/>
              <a:gd name="connsiteX79" fmla="*/ 26487 w 3144337"/>
              <a:gd name="connsiteY79" fmla="*/ 2120900 h 2139950"/>
              <a:gd name="connsiteX80" fmla="*/ 477337 w 3144337"/>
              <a:gd name="connsiteY80" fmla="*/ 1943100 h 2139950"/>
              <a:gd name="connsiteX81" fmla="*/ 483687 w 3144337"/>
              <a:gd name="connsiteY81" fmla="*/ 1943100 h 2139950"/>
              <a:gd name="connsiteX82" fmla="*/ 490037 w 3144337"/>
              <a:gd name="connsiteY82" fmla="*/ 1949450 h 2139950"/>
              <a:gd name="connsiteX83" fmla="*/ 490037 w 3144337"/>
              <a:gd name="connsiteY83" fmla="*/ 1943100 h 2139950"/>
              <a:gd name="connsiteX84" fmla="*/ 477337 w 3144337"/>
              <a:gd name="connsiteY84" fmla="*/ 1955800 h 2139950"/>
              <a:gd name="connsiteX85" fmla="*/ 496387 w 3144337"/>
              <a:gd name="connsiteY85" fmla="*/ 1943100 h 2139950"/>
              <a:gd name="connsiteX86" fmla="*/ 515437 w 3144337"/>
              <a:gd name="connsiteY86" fmla="*/ 1949450 h 2139950"/>
              <a:gd name="connsiteX87" fmla="*/ 496387 w 3144337"/>
              <a:gd name="connsiteY87" fmla="*/ 1943100 h 2139950"/>
              <a:gd name="connsiteX88" fmla="*/ 502737 w 3144337"/>
              <a:gd name="connsiteY88" fmla="*/ 1943100 h 2139950"/>
              <a:gd name="connsiteX89" fmla="*/ 483687 w 3144337"/>
              <a:gd name="connsiteY89" fmla="*/ 1943100 h 2139950"/>
              <a:gd name="connsiteX90" fmla="*/ 496387 w 3144337"/>
              <a:gd name="connsiteY90" fmla="*/ 1943100 h 2139950"/>
              <a:gd name="connsiteX91" fmla="*/ 496387 w 3144337"/>
              <a:gd name="connsiteY91" fmla="*/ 1943100 h 2139950"/>
              <a:gd name="connsiteX92" fmla="*/ 509087 w 3144337"/>
              <a:gd name="connsiteY92" fmla="*/ 1943100 h 2139950"/>
              <a:gd name="connsiteX93" fmla="*/ 515437 w 3144337"/>
              <a:gd name="connsiteY93" fmla="*/ 1943100 h 2139950"/>
              <a:gd name="connsiteX94" fmla="*/ 509087 w 3144337"/>
              <a:gd name="connsiteY94" fmla="*/ 1930400 h 2139950"/>
              <a:gd name="connsiteX95" fmla="*/ 496387 w 3144337"/>
              <a:gd name="connsiteY95" fmla="*/ 1949450 h 2139950"/>
              <a:gd name="connsiteX96" fmla="*/ 496387 w 3144337"/>
              <a:gd name="connsiteY96" fmla="*/ 1936750 h 2139950"/>
              <a:gd name="connsiteX97" fmla="*/ 39187 w 3144337"/>
              <a:gd name="connsiteY97" fmla="*/ 2108200 h 2139950"/>
              <a:gd name="connsiteX0" fmla="*/ 1206102 w 3168252"/>
              <a:gd name="connsiteY0" fmla="*/ 1511300 h 2139950"/>
              <a:gd name="connsiteX1" fmla="*/ 1295002 w 3168252"/>
              <a:gd name="connsiteY1" fmla="*/ 1339850 h 2139950"/>
              <a:gd name="connsiteX2" fmla="*/ 1314052 w 3168252"/>
              <a:gd name="connsiteY2" fmla="*/ 1168400 h 2139950"/>
              <a:gd name="connsiteX3" fmla="*/ 1383902 w 3168252"/>
              <a:gd name="connsiteY3" fmla="*/ 952500 h 2139950"/>
              <a:gd name="connsiteX4" fmla="*/ 1390252 w 3168252"/>
              <a:gd name="connsiteY4" fmla="*/ 774700 h 2139950"/>
              <a:gd name="connsiteX5" fmla="*/ 1307702 w 3168252"/>
              <a:gd name="connsiteY5" fmla="*/ 615950 h 2139950"/>
              <a:gd name="connsiteX6" fmla="*/ 1218802 w 3168252"/>
              <a:gd name="connsiteY6" fmla="*/ 520700 h 2139950"/>
              <a:gd name="connsiteX7" fmla="*/ 1060052 w 3168252"/>
              <a:gd name="connsiteY7" fmla="*/ 457200 h 2139950"/>
              <a:gd name="connsiteX8" fmla="*/ 933052 w 3168252"/>
              <a:gd name="connsiteY8" fmla="*/ 400050 h 2139950"/>
              <a:gd name="connsiteX9" fmla="*/ 831452 w 3168252"/>
              <a:gd name="connsiteY9" fmla="*/ 311150 h 2139950"/>
              <a:gd name="connsiteX10" fmla="*/ 894952 w 3168252"/>
              <a:gd name="connsiteY10" fmla="*/ 285750 h 2139950"/>
              <a:gd name="connsiteX11" fmla="*/ 1002902 w 3168252"/>
              <a:gd name="connsiteY11" fmla="*/ 355600 h 2139950"/>
              <a:gd name="connsiteX12" fmla="*/ 1180702 w 3168252"/>
              <a:gd name="connsiteY12" fmla="*/ 298450 h 2139950"/>
              <a:gd name="connsiteX13" fmla="*/ 1358502 w 3168252"/>
              <a:gd name="connsiteY13" fmla="*/ 254000 h 2139950"/>
              <a:gd name="connsiteX14" fmla="*/ 1422002 w 3168252"/>
              <a:gd name="connsiteY14" fmla="*/ 209550 h 2139950"/>
              <a:gd name="connsiteX15" fmla="*/ 1409302 w 3168252"/>
              <a:gd name="connsiteY15" fmla="*/ 133350 h 2139950"/>
              <a:gd name="connsiteX16" fmla="*/ 1390252 w 3168252"/>
              <a:gd name="connsiteY16" fmla="*/ 107950 h 2139950"/>
              <a:gd name="connsiteX17" fmla="*/ 1650602 w 3168252"/>
              <a:gd name="connsiteY17" fmla="*/ 0 h 2139950"/>
              <a:gd name="connsiteX18" fmla="*/ 1669652 w 3168252"/>
              <a:gd name="connsiteY18" fmla="*/ 44450 h 2139950"/>
              <a:gd name="connsiteX19" fmla="*/ 1777602 w 3168252"/>
              <a:gd name="connsiteY19" fmla="*/ 120650 h 2139950"/>
              <a:gd name="connsiteX20" fmla="*/ 1841102 w 3168252"/>
              <a:gd name="connsiteY20" fmla="*/ 146050 h 2139950"/>
              <a:gd name="connsiteX21" fmla="*/ 1917302 w 3168252"/>
              <a:gd name="connsiteY21" fmla="*/ 146050 h 2139950"/>
              <a:gd name="connsiteX22" fmla="*/ 2031602 w 3168252"/>
              <a:gd name="connsiteY22" fmla="*/ 57150 h 2139950"/>
              <a:gd name="connsiteX23" fmla="*/ 2095102 w 3168252"/>
              <a:gd name="connsiteY23" fmla="*/ 12700 h 2139950"/>
              <a:gd name="connsiteX24" fmla="*/ 2406252 w 3168252"/>
              <a:gd name="connsiteY24" fmla="*/ 19050 h 2139950"/>
              <a:gd name="connsiteX25" fmla="*/ 2507852 w 3168252"/>
              <a:gd name="connsiteY25" fmla="*/ 31750 h 2139950"/>
              <a:gd name="connsiteX26" fmla="*/ 2685652 w 3168252"/>
              <a:gd name="connsiteY26" fmla="*/ 152400 h 2139950"/>
              <a:gd name="connsiteX27" fmla="*/ 2812652 w 3168252"/>
              <a:gd name="connsiteY27" fmla="*/ 222250 h 2139950"/>
              <a:gd name="connsiteX28" fmla="*/ 2825352 w 3168252"/>
              <a:gd name="connsiteY28" fmla="*/ 241300 h 2139950"/>
              <a:gd name="connsiteX29" fmla="*/ 2844402 w 3168252"/>
              <a:gd name="connsiteY29" fmla="*/ 285750 h 2139950"/>
              <a:gd name="connsiteX30" fmla="*/ 2869802 w 3168252"/>
              <a:gd name="connsiteY30" fmla="*/ 285750 h 2139950"/>
              <a:gd name="connsiteX31" fmla="*/ 2901552 w 3168252"/>
              <a:gd name="connsiteY31" fmla="*/ 317500 h 2139950"/>
              <a:gd name="connsiteX32" fmla="*/ 2907902 w 3168252"/>
              <a:gd name="connsiteY32" fmla="*/ 400050 h 2139950"/>
              <a:gd name="connsiteX33" fmla="*/ 2946002 w 3168252"/>
              <a:gd name="connsiteY33" fmla="*/ 438150 h 2139950"/>
              <a:gd name="connsiteX34" fmla="*/ 3123802 w 3168252"/>
              <a:gd name="connsiteY34" fmla="*/ 488950 h 2139950"/>
              <a:gd name="connsiteX35" fmla="*/ 3168252 w 3168252"/>
              <a:gd name="connsiteY35" fmla="*/ 527050 h 2139950"/>
              <a:gd name="connsiteX36" fmla="*/ 3117452 w 3168252"/>
              <a:gd name="connsiteY36" fmla="*/ 584200 h 2139950"/>
              <a:gd name="connsiteX37" fmla="*/ 3034902 w 3168252"/>
              <a:gd name="connsiteY37" fmla="*/ 603250 h 2139950"/>
              <a:gd name="connsiteX38" fmla="*/ 2730102 w 3168252"/>
              <a:gd name="connsiteY38" fmla="*/ 628650 h 2139950"/>
              <a:gd name="connsiteX39" fmla="*/ 2672952 w 3168252"/>
              <a:gd name="connsiteY39" fmla="*/ 641350 h 2139950"/>
              <a:gd name="connsiteX40" fmla="*/ 2672952 w 3168252"/>
              <a:gd name="connsiteY40" fmla="*/ 641350 h 2139950"/>
              <a:gd name="connsiteX41" fmla="*/ 2641202 w 3168252"/>
              <a:gd name="connsiteY41" fmla="*/ 666750 h 2139950"/>
              <a:gd name="connsiteX42" fmla="*/ 2311002 w 3168252"/>
              <a:gd name="connsiteY42" fmla="*/ 539750 h 2139950"/>
              <a:gd name="connsiteX43" fmla="*/ 2285602 w 3168252"/>
              <a:gd name="connsiteY43" fmla="*/ 558800 h 2139950"/>
              <a:gd name="connsiteX44" fmla="*/ 2215752 w 3168252"/>
              <a:gd name="connsiteY44" fmla="*/ 635000 h 2139950"/>
              <a:gd name="connsiteX45" fmla="*/ 2076052 w 3168252"/>
              <a:gd name="connsiteY45" fmla="*/ 717550 h 2139950"/>
              <a:gd name="connsiteX46" fmla="*/ 1891902 w 3168252"/>
              <a:gd name="connsiteY46" fmla="*/ 800100 h 2139950"/>
              <a:gd name="connsiteX47" fmla="*/ 1714102 w 3168252"/>
              <a:gd name="connsiteY47" fmla="*/ 876300 h 2139950"/>
              <a:gd name="connsiteX48" fmla="*/ 1860152 w 3168252"/>
              <a:gd name="connsiteY48" fmla="*/ 1244600 h 2139950"/>
              <a:gd name="connsiteX49" fmla="*/ 2228452 w 3168252"/>
              <a:gd name="connsiteY49" fmla="*/ 1231900 h 2139950"/>
              <a:gd name="connsiteX50" fmla="*/ 2266552 w 3168252"/>
              <a:gd name="connsiteY50" fmla="*/ 1193800 h 2139950"/>
              <a:gd name="connsiteX51" fmla="*/ 2431652 w 3168252"/>
              <a:gd name="connsiteY51" fmla="*/ 1162050 h 2139950"/>
              <a:gd name="connsiteX52" fmla="*/ 2653902 w 3168252"/>
              <a:gd name="connsiteY52" fmla="*/ 1117600 h 2139950"/>
              <a:gd name="connsiteX53" fmla="*/ 2730102 w 3168252"/>
              <a:gd name="connsiteY53" fmla="*/ 1104900 h 2139950"/>
              <a:gd name="connsiteX54" fmla="*/ 2869802 w 3168252"/>
              <a:gd name="connsiteY54" fmla="*/ 1085850 h 2139950"/>
              <a:gd name="connsiteX55" fmla="*/ 2876152 w 3168252"/>
              <a:gd name="connsiteY55" fmla="*/ 1143000 h 2139950"/>
              <a:gd name="connsiteX56" fmla="*/ 2863452 w 3168252"/>
              <a:gd name="connsiteY56" fmla="*/ 1219200 h 2139950"/>
              <a:gd name="connsiteX57" fmla="*/ 2787252 w 3168252"/>
              <a:gd name="connsiteY57" fmla="*/ 1276350 h 2139950"/>
              <a:gd name="connsiteX58" fmla="*/ 2622152 w 3168252"/>
              <a:gd name="connsiteY58" fmla="*/ 1327150 h 2139950"/>
              <a:gd name="connsiteX59" fmla="*/ 2526902 w 3168252"/>
              <a:gd name="connsiteY59" fmla="*/ 1346200 h 2139950"/>
              <a:gd name="connsiteX60" fmla="*/ 2374502 w 3168252"/>
              <a:gd name="connsiteY60" fmla="*/ 1428750 h 2139950"/>
              <a:gd name="connsiteX61" fmla="*/ 2260202 w 3168252"/>
              <a:gd name="connsiteY61" fmla="*/ 1473200 h 2139950"/>
              <a:gd name="connsiteX62" fmla="*/ 2025252 w 3168252"/>
              <a:gd name="connsiteY62" fmla="*/ 1473200 h 2139950"/>
              <a:gd name="connsiteX63" fmla="*/ 1796652 w 3168252"/>
              <a:gd name="connsiteY63" fmla="*/ 1441450 h 2139950"/>
              <a:gd name="connsiteX64" fmla="*/ 1625202 w 3168252"/>
              <a:gd name="connsiteY64" fmla="*/ 1454150 h 2139950"/>
              <a:gd name="connsiteX65" fmla="*/ 1466452 w 3168252"/>
              <a:gd name="connsiteY65" fmla="*/ 1511300 h 2139950"/>
              <a:gd name="connsiteX66" fmla="*/ 1333102 w 3168252"/>
              <a:gd name="connsiteY66" fmla="*/ 1549400 h 2139950"/>
              <a:gd name="connsiteX67" fmla="*/ 1193402 w 3168252"/>
              <a:gd name="connsiteY67" fmla="*/ 1587500 h 2139950"/>
              <a:gd name="connsiteX68" fmla="*/ 1199752 w 3168252"/>
              <a:gd name="connsiteY68" fmla="*/ 1663700 h 2139950"/>
              <a:gd name="connsiteX69" fmla="*/ 1117202 w 3168252"/>
              <a:gd name="connsiteY69" fmla="*/ 1714500 h 2139950"/>
              <a:gd name="connsiteX70" fmla="*/ 1110852 w 3168252"/>
              <a:gd name="connsiteY70" fmla="*/ 1771650 h 2139950"/>
              <a:gd name="connsiteX71" fmla="*/ 1053702 w 3168252"/>
              <a:gd name="connsiteY71" fmla="*/ 1803400 h 2139950"/>
              <a:gd name="connsiteX72" fmla="*/ 1168002 w 3168252"/>
              <a:gd name="connsiteY72" fmla="*/ 1917700 h 2139950"/>
              <a:gd name="connsiteX73" fmla="*/ 1060052 w 3168252"/>
              <a:gd name="connsiteY73" fmla="*/ 2006600 h 2139950"/>
              <a:gd name="connsiteX74" fmla="*/ 914002 w 3168252"/>
              <a:gd name="connsiteY74" fmla="*/ 2082800 h 2139950"/>
              <a:gd name="connsiteX75" fmla="*/ 856852 w 3168252"/>
              <a:gd name="connsiteY75" fmla="*/ 2139950 h 2139950"/>
              <a:gd name="connsiteX76" fmla="*/ 507602 w 3168252"/>
              <a:gd name="connsiteY76" fmla="*/ 1949450 h 2139950"/>
              <a:gd name="connsiteX77" fmla="*/ 507602 w 3168252"/>
              <a:gd name="connsiteY77" fmla="*/ 1943100 h 2139950"/>
              <a:gd name="connsiteX78" fmla="*/ 44052 w 3168252"/>
              <a:gd name="connsiteY78" fmla="*/ 2114550 h 2139950"/>
              <a:gd name="connsiteX79" fmla="*/ 50402 w 3168252"/>
              <a:gd name="connsiteY79" fmla="*/ 2120900 h 2139950"/>
              <a:gd name="connsiteX80" fmla="*/ 501252 w 3168252"/>
              <a:gd name="connsiteY80" fmla="*/ 1943100 h 2139950"/>
              <a:gd name="connsiteX81" fmla="*/ 507602 w 3168252"/>
              <a:gd name="connsiteY81" fmla="*/ 1943100 h 2139950"/>
              <a:gd name="connsiteX82" fmla="*/ 513952 w 3168252"/>
              <a:gd name="connsiteY82" fmla="*/ 1949450 h 2139950"/>
              <a:gd name="connsiteX83" fmla="*/ 513952 w 3168252"/>
              <a:gd name="connsiteY83" fmla="*/ 1943100 h 2139950"/>
              <a:gd name="connsiteX84" fmla="*/ 501252 w 3168252"/>
              <a:gd name="connsiteY84" fmla="*/ 1955800 h 2139950"/>
              <a:gd name="connsiteX85" fmla="*/ 520302 w 3168252"/>
              <a:gd name="connsiteY85" fmla="*/ 1943100 h 2139950"/>
              <a:gd name="connsiteX86" fmla="*/ 539352 w 3168252"/>
              <a:gd name="connsiteY86" fmla="*/ 1949450 h 2139950"/>
              <a:gd name="connsiteX87" fmla="*/ 520302 w 3168252"/>
              <a:gd name="connsiteY87" fmla="*/ 1943100 h 2139950"/>
              <a:gd name="connsiteX88" fmla="*/ 526652 w 3168252"/>
              <a:gd name="connsiteY88" fmla="*/ 1943100 h 2139950"/>
              <a:gd name="connsiteX89" fmla="*/ 507602 w 3168252"/>
              <a:gd name="connsiteY89" fmla="*/ 1943100 h 2139950"/>
              <a:gd name="connsiteX90" fmla="*/ 520302 w 3168252"/>
              <a:gd name="connsiteY90" fmla="*/ 1943100 h 2139950"/>
              <a:gd name="connsiteX91" fmla="*/ 520302 w 3168252"/>
              <a:gd name="connsiteY91" fmla="*/ 1943100 h 2139950"/>
              <a:gd name="connsiteX92" fmla="*/ 533002 w 3168252"/>
              <a:gd name="connsiteY92" fmla="*/ 1943100 h 2139950"/>
              <a:gd name="connsiteX93" fmla="*/ 539352 w 3168252"/>
              <a:gd name="connsiteY93" fmla="*/ 1943100 h 2139950"/>
              <a:gd name="connsiteX94" fmla="*/ 533002 w 3168252"/>
              <a:gd name="connsiteY94" fmla="*/ 1930400 h 2139950"/>
              <a:gd name="connsiteX95" fmla="*/ 520302 w 3168252"/>
              <a:gd name="connsiteY95" fmla="*/ 1949450 h 2139950"/>
              <a:gd name="connsiteX96" fmla="*/ 520302 w 3168252"/>
              <a:gd name="connsiteY96" fmla="*/ 1936750 h 2139950"/>
              <a:gd name="connsiteX97" fmla="*/ 63102 w 3168252"/>
              <a:gd name="connsiteY97" fmla="*/ 2108200 h 2139950"/>
              <a:gd name="connsiteX0" fmla="*/ 1206102 w 3168252"/>
              <a:gd name="connsiteY0" fmla="*/ 1511300 h 2139950"/>
              <a:gd name="connsiteX1" fmla="*/ 1295002 w 3168252"/>
              <a:gd name="connsiteY1" fmla="*/ 1339850 h 2139950"/>
              <a:gd name="connsiteX2" fmla="*/ 1314052 w 3168252"/>
              <a:gd name="connsiteY2" fmla="*/ 1168400 h 2139950"/>
              <a:gd name="connsiteX3" fmla="*/ 1383902 w 3168252"/>
              <a:gd name="connsiteY3" fmla="*/ 952500 h 2139950"/>
              <a:gd name="connsiteX4" fmla="*/ 1390252 w 3168252"/>
              <a:gd name="connsiteY4" fmla="*/ 774700 h 2139950"/>
              <a:gd name="connsiteX5" fmla="*/ 1307702 w 3168252"/>
              <a:gd name="connsiteY5" fmla="*/ 615950 h 2139950"/>
              <a:gd name="connsiteX6" fmla="*/ 1218802 w 3168252"/>
              <a:gd name="connsiteY6" fmla="*/ 520700 h 2139950"/>
              <a:gd name="connsiteX7" fmla="*/ 1060052 w 3168252"/>
              <a:gd name="connsiteY7" fmla="*/ 457200 h 2139950"/>
              <a:gd name="connsiteX8" fmla="*/ 933052 w 3168252"/>
              <a:gd name="connsiteY8" fmla="*/ 400050 h 2139950"/>
              <a:gd name="connsiteX9" fmla="*/ 831452 w 3168252"/>
              <a:gd name="connsiteY9" fmla="*/ 311150 h 2139950"/>
              <a:gd name="connsiteX10" fmla="*/ 894952 w 3168252"/>
              <a:gd name="connsiteY10" fmla="*/ 285750 h 2139950"/>
              <a:gd name="connsiteX11" fmla="*/ 1002902 w 3168252"/>
              <a:gd name="connsiteY11" fmla="*/ 355600 h 2139950"/>
              <a:gd name="connsiteX12" fmla="*/ 1180702 w 3168252"/>
              <a:gd name="connsiteY12" fmla="*/ 298450 h 2139950"/>
              <a:gd name="connsiteX13" fmla="*/ 1358502 w 3168252"/>
              <a:gd name="connsiteY13" fmla="*/ 254000 h 2139950"/>
              <a:gd name="connsiteX14" fmla="*/ 1422002 w 3168252"/>
              <a:gd name="connsiteY14" fmla="*/ 209550 h 2139950"/>
              <a:gd name="connsiteX15" fmla="*/ 1409302 w 3168252"/>
              <a:gd name="connsiteY15" fmla="*/ 133350 h 2139950"/>
              <a:gd name="connsiteX16" fmla="*/ 1390252 w 3168252"/>
              <a:gd name="connsiteY16" fmla="*/ 107950 h 2139950"/>
              <a:gd name="connsiteX17" fmla="*/ 1650602 w 3168252"/>
              <a:gd name="connsiteY17" fmla="*/ 0 h 2139950"/>
              <a:gd name="connsiteX18" fmla="*/ 1669652 w 3168252"/>
              <a:gd name="connsiteY18" fmla="*/ 44450 h 2139950"/>
              <a:gd name="connsiteX19" fmla="*/ 1777602 w 3168252"/>
              <a:gd name="connsiteY19" fmla="*/ 120650 h 2139950"/>
              <a:gd name="connsiteX20" fmla="*/ 1841102 w 3168252"/>
              <a:gd name="connsiteY20" fmla="*/ 146050 h 2139950"/>
              <a:gd name="connsiteX21" fmla="*/ 1917302 w 3168252"/>
              <a:gd name="connsiteY21" fmla="*/ 146050 h 2139950"/>
              <a:gd name="connsiteX22" fmla="*/ 2031602 w 3168252"/>
              <a:gd name="connsiteY22" fmla="*/ 57150 h 2139950"/>
              <a:gd name="connsiteX23" fmla="*/ 2095102 w 3168252"/>
              <a:gd name="connsiteY23" fmla="*/ 12700 h 2139950"/>
              <a:gd name="connsiteX24" fmla="*/ 2406252 w 3168252"/>
              <a:gd name="connsiteY24" fmla="*/ 19050 h 2139950"/>
              <a:gd name="connsiteX25" fmla="*/ 2507852 w 3168252"/>
              <a:gd name="connsiteY25" fmla="*/ 31750 h 2139950"/>
              <a:gd name="connsiteX26" fmla="*/ 2685652 w 3168252"/>
              <a:gd name="connsiteY26" fmla="*/ 152400 h 2139950"/>
              <a:gd name="connsiteX27" fmla="*/ 2812652 w 3168252"/>
              <a:gd name="connsiteY27" fmla="*/ 222250 h 2139950"/>
              <a:gd name="connsiteX28" fmla="*/ 2825352 w 3168252"/>
              <a:gd name="connsiteY28" fmla="*/ 241300 h 2139950"/>
              <a:gd name="connsiteX29" fmla="*/ 2844402 w 3168252"/>
              <a:gd name="connsiteY29" fmla="*/ 285750 h 2139950"/>
              <a:gd name="connsiteX30" fmla="*/ 2869802 w 3168252"/>
              <a:gd name="connsiteY30" fmla="*/ 285750 h 2139950"/>
              <a:gd name="connsiteX31" fmla="*/ 2901552 w 3168252"/>
              <a:gd name="connsiteY31" fmla="*/ 317500 h 2139950"/>
              <a:gd name="connsiteX32" fmla="*/ 2907902 w 3168252"/>
              <a:gd name="connsiteY32" fmla="*/ 400050 h 2139950"/>
              <a:gd name="connsiteX33" fmla="*/ 2946002 w 3168252"/>
              <a:gd name="connsiteY33" fmla="*/ 438150 h 2139950"/>
              <a:gd name="connsiteX34" fmla="*/ 3123802 w 3168252"/>
              <a:gd name="connsiteY34" fmla="*/ 488950 h 2139950"/>
              <a:gd name="connsiteX35" fmla="*/ 3168252 w 3168252"/>
              <a:gd name="connsiteY35" fmla="*/ 527050 h 2139950"/>
              <a:gd name="connsiteX36" fmla="*/ 3117452 w 3168252"/>
              <a:gd name="connsiteY36" fmla="*/ 584200 h 2139950"/>
              <a:gd name="connsiteX37" fmla="*/ 3034902 w 3168252"/>
              <a:gd name="connsiteY37" fmla="*/ 603250 h 2139950"/>
              <a:gd name="connsiteX38" fmla="*/ 2730102 w 3168252"/>
              <a:gd name="connsiteY38" fmla="*/ 628650 h 2139950"/>
              <a:gd name="connsiteX39" fmla="*/ 2672952 w 3168252"/>
              <a:gd name="connsiteY39" fmla="*/ 641350 h 2139950"/>
              <a:gd name="connsiteX40" fmla="*/ 2672952 w 3168252"/>
              <a:gd name="connsiteY40" fmla="*/ 641350 h 2139950"/>
              <a:gd name="connsiteX41" fmla="*/ 2641202 w 3168252"/>
              <a:gd name="connsiteY41" fmla="*/ 666750 h 2139950"/>
              <a:gd name="connsiteX42" fmla="*/ 2311002 w 3168252"/>
              <a:gd name="connsiteY42" fmla="*/ 539750 h 2139950"/>
              <a:gd name="connsiteX43" fmla="*/ 2285602 w 3168252"/>
              <a:gd name="connsiteY43" fmla="*/ 558800 h 2139950"/>
              <a:gd name="connsiteX44" fmla="*/ 2215752 w 3168252"/>
              <a:gd name="connsiteY44" fmla="*/ 635000 h 2139950"/>
              <a:gd name="connsiteX45" fmla="*/ 2076052 w 3168252"/>
              <a:gd name="connsiteY45" fmla="*/ 717550 h 2139950"/>
              <a:gd name="connsiteX46" fmla="*/ 1891902 w 3168252"/>
              <a:gd name="connsiteY46" fmla="*/ 800100 h 2139950"/>
              <a:gd name="connsiteX47" fmla="*/ 1714102 w 3168252"/>
              <a:gd name="connsiteY47" fmla="*/ 876300 h 2139950"/>
              <a:gd name="connsiteX48" fmla="*/ 1860152 w 3168252"/>
              <a:gd name="connsiteY48" fmla="*/ 1244600 h 2139950"/>
              <a:gd name="connsiteX49" fmla="*/ 2228452 w 3168252"/>
              <a:gd name="connsiteY49" fmla="*/ 1231900 h 2139950"/>
              <a:gd name="connsiteX50" fmla="*/ 2266552 w 3168252"/>
              <a:gd name="connsiteY50" fmla="*/ 1193800 h 2139950"/>
              <a:gd name="connsiteX51" fmla="*/ 2431652 w 3168252"/>
              <a:gd name="connsiteY51" fmla="*/ 1162050 h 2139950"/>
              <a:gd name="connsiteX52" fmla="*/ 2653902 w 3168252"/>
              <a:gd name="connsiteY52" fmla="*/ 1117600 h 2139950"/>
              <a:gd name="connsiteX53" fmla="*/ 2730102 w 3168252"/>
              <a:gd name="connsiteY53" fmla="*/ 1104900 h 2139950"/>
              <a:gd name="connsiteX54" fmla="*/ 2869802 w 3168252"/>
              <a:gd name="connsiteY54" fmla="*/ 1085850 h 2139950"/>
              <a:gd name="connsiteX55" fmla="*/ 2876152 w 3168252"/>
              <a:gd name="connsiteY55" fmla="*/ 1143000 h 2139950"/>
              <a:gd name="connsiteX56" fmla="*/ 2863452 w 3168252"/>
              <a:gd name="connsiteY56" fmla="*/ 1219200 h 2139950"/>
              <a:gd name="connsiteX57" fmla="*/ 2787252 w 3168252"/>
              <a:gd name="connsiteY57" fmla="*/ 1276350 h 2139950"/>
              <a:gd name="connsiteX58" fmla="*/ 2622152 w 3168252"/>
              <a:gd name="connsiteY58" fmla="*/ 1327150 h 2139950"/>
              <a:gd name="connsiteX59" fmla="*/ 2526902 w 3168252"/>
              <a:gd name="connsiteY59" fmla="*/ 1346200 h 2139950"/>
              <a:gd name="connsiteX60" fmla="*/ 2374502 w 3168252"/>
              <a:gd name="connsiteY60" fmla="*/ 1428750 h 2139950"/>
              <a:gd name="connsiteX61" fmla="*/ 2260202 w 3168252"/>
              <a:gd name="connsiteY61" fmla="*/ 1473200 h 2139950"/>
              <a:gd name="connsiteX62" fmla="*/ 2025252 w 3168252"/>
              <a:gd name="connsiteY62" fmla="*/ 1473200 h 2139950"/>
              <a:gd name="connsiteX63" fmla="*/ 1796652 w 3168252"/>
              <a:gd name="connsiteY63" fmla="*/ 1441450 h 2139950"/>
              <a:gd name="connsiteX64" fmla="*/ 1625202 w 3168252"/>
              <a:gd name="connsiteY64" fmla="*/ 1454150 h 2139950"/>
              <a:gd name="connsiteX65" fmla="*/ 1466452 w 3168252"/>
              <a:gd name="connsiteY65" fmla="*/ 1511300 h 2139950"/>
              <a:gd name="connsiteX66" fmla="*/ 1333102 w 3168252"/>
              <a:gd name="connsiteY66" fmla="*/ 1549400 h 2139950"/>
              <a:gd name="connsiteX67" fmla="*/ 1193402 w 3168252"/>
              <a:gd name="connsiteY67" fmla="*/ 1587500 h 2139950"/>
              <a:gd name="connsiteX68" fmla="*/ 1199752 w 3168252"/>
              <a:gd name="connsiteY68" fmla="*/ 1663700 h 2139950"/>
              <a:gd name="connsiteX69" fmla="*/ 1117202 w 3168252"/>
              <a:gd name="connsiteY69" fmla="*/ 1714500 h 2139950"/>
              <a:gd name="connsiteX70" fmla="*/ 1110852 w 3168252"/>
              <a:gd name="connsiteY70" fmla="*/ 1771650 h 2139950"/>
              <a:gd name="connsiteX71" fmla="*/ 1053702 w 3168252"/>
              <a:gd name="connsiteY71" fmla="*/ 1803400 h 2139950"/>
              <a:gd name="connsiteX72" fmla="*/ 1168002 w 3168252"/>
              <a:gd name="connsiteY72" fmla="*/ 1917700 h 2139950"/>
              <a:gd name="connsiteX73" fmla="*/ 1060052 w 3168252"/>
              <a:gd name="connsiteY73" fmla="*/ 2006600 h 2139950"/>
              <a:gd name="connsiteX74" fmla="*/ 914002 w 3168252"/>
              <a:gd name="connsiteY74" fmla="*/ 2082800 h 2139950"/>
              <a:gd name="connsiteX75" fmla="*/ 856852 w 3168252"/>
              <a:gd name="connsiteY75" fmla="*/ 2139950 h 2139950"/>
              <a:gd name="connsiteX76" fmla="*/ 507602 w 3168252"/>
              <a:gd name="connsiteY76" fmla="*/ 1949450 h 2139950"/>
              <a:gd name="connsiteX77" fmla="*/ 507602 w 3168252"/>
              <a:gd name="connsiteY77" fmla="*/ 1943100 h 2139950"/>
              <a:gd name="connsiteX78" fmla="*/ 44052 w 3168252"/>
              <a:gd name="connsiteY78" fmla="*/ 2114550 h 2139950"/>
              <a:gd name="connsiteX79" fmla="*/ 50402 w 3168252"/>
              <a:gd name="connsiteY79" fmla="*/ 2120900 h 2139950"/>
              <a:gd name="connsiteX80" fmla="*/ 501252 w 3168252"/>
              <a:gd name="connsiteY80" fmla="*/ 1943100 h 2139950"/>
              <a:gd name="connsiteX81" fmla="*/ 507602 w 3168252"/>
              <a:gd name="connsiteY81" fmla="*/ 1943100 h 2139950"/>
              <a:gd name="connsiteX82" fmla="*/ 513952 w 3168252"/>
              <a:gd name="connsiteY82" fmla="*/ 1949450 h 2139950"/>
              <a:gd name="connsiteX83" fmla="*/ 513952 w 3168252"/>
              <a:gd name="connsiteY83" fmla="*/ 1943100 h 2139950"/>
              <a:gd name="connsiteX84" fmla="*/ 501252 w 3168252"/>
              <a:gd name="connsiteY84" fmla="*/ 1955800 h 2139950"/>
              <a:gd name="connsiteX85" fmla="*/ 520302 w 3168252"/>
              <a:gd name="connsiteY85" fmla="*/ 1943100 h 2139950"/>
              <a:gd name="connsiteX86" fmla="*/ 539352 w 3168252"/>
              <a:gd name="connsiteY86" fmla="*/ 1949450 h 2139950"/>
              <a:gd name="connsiteX87" fmla="*/ 520302 w 3168252"/>
              <a:gd name="connsiteY87" fmla="*/ 1943100 h 2139950"/>
              <a:gd name="connsiteX88" fmla="*/ 526652 w 3168252"/>
              <a:gd name="connsiteY88" fmla="*/ 1943100 h 2139950"/>
              <a:gd name="connsiteX89" fmla="*/ 507602 w 3168252"/>
              <a:gd name="connsiteY89" fmla="*/ 1943100 h 2139950"/>
              <a:gd name="connsiteX90" fmla="*/ 520302 w 3168252"/>
              <a:gd name="connsiteY90" fmla="*/ 1943100 h 2139950"/>
              <a:gd name="connsiteX91" fmla="*/ 520302 w 3168252"/>
              <a:gd name="connsiteY91" fmla="*/ 1943100 h 2139950"/>
              <a:gd name="connsiteX92" fmla="*/ 533002 w 3168252"/>
              <a:gd name="connsiteY92" fmla="*/ 1943100 h 2139950"/>
              <a:gd name="connsiteX93" fmla="*/ 539352 w 3168252"/>
              <a:gd name="connsiteY93" fmla="*/ 1943100 h 2139950"/>
              <a:gd name="connsiteX94" fmla="*/ 533002 w 3168252"/>
              <a:gd name="connsiteY94" fmla="*/ 1930400 h 2139950"/>
              <a:gd name="connsiteX95" fmla="*/ 520302 w 3168252"/>
              <a:gd name="connsiteY95" fmla="*/ 1949450 h 2139950"/>
              <a:gd name="connsiteX96" fmla="*/ 520302 w 3168252"/>
              <a:gd name="connsiteY96" fmla="*/ 1936750 h 2139950"/>
              <a:gd name="connsiteX97" fmla="*/ 520302 w 3168252"/>
              <a:gd name="connsiteY97" fmla="*/ 1955800 h 2139950"/>
              <a:gd name="connsiteX0" fmla="*/ 1162052 w 3124202"/>
              <a:gd name="connsiteY0" fmla="*/ 1511300 h 2139950"/>
              <a:gd name="connsiteX1" fmla="*/ 1250952 w 3124202"/>
              <a:gd name="connsiteY1" fmla="*/ 1339850 h 2139950"/>
              <a:gd name="connsiteX2" fmla="*/ 1270002 w 3124202"/>
              <a:gd name="connsiteY2" fmla="*/ 1168400 h 2139950"/>
              <a:gd name="connsiteX3" fmla="*/ 1339852 w 3124202"/>
              <a:gd name="connsiteY3" fmla="*/ 952500 h 2139950"/>
              <a:gd name="connsiteX4" fmla="*/ 1346202 w 3124202"/>
              <a:gd name="connsiteY4" fmla="*/ 774700 h 2139950"/>
              <a:gd name="connsiteX5" fmla="*/ 1263652 w 3124202"/>
              <a:gd name="connsiteY5" fmla="*/ 615950 h 2139950"/>
              <a:gd name="connsiteX6" fmla="*/ 1174752 w 3124202"/>
              <a:gd name="connsiteY6" fmla="*/ 520700 h 2139950"/>
              <a:gd name="connsiteX7" fmla="*/ 1016002 w 3124202"/>
              <a:gd name="connsiteY7" fmla="*/ 457200 h 2139950"/>
              <a:gd name="connsiteX8" fmla="*/ 889002 w 3124202"/>
              <a:gd name="connsiteY8" fmla="*/ 400050 h 2139950"/>
              <a:gd name="connsiteX9" fmla="*/ 787402 w 3124202"/>
              <a:gd name="connsiteY9" fmla="*/ 311150 h 2139950"/>
              <a:gd name="connsiteX10" fmla="*/ 850902 w 3124202"/>
              <a:gd name="connsiteY10" fmla="*/ 285750 h 2139950"/>
              <a:gd name="connsiteX11" fmla="*/ 958852 w 3124202"/>
              <a:gd name="connsiteY11" fmla="*/ 355600 h 2139950"/>
              <a:gd name="connsiteX12" fmla="*/ 1136652 w 3124202"/>
              <a:gd name="connsiteY12" fmla="*/ 298450 h 2139950"/>
              <a:gd name="connsiteX13" fmla="*/ 1314452 w 3124202"/>
              <a:gd name="connsiteY13" fmla="*/ 254000 h 2139950"/>
              <a:gd name="connsiteX14" fmla="*/ 1377952 w 3124202"/>
              <a:gd name="connsiteY14" fmla="*/ 209550 h 2139950"/>
              <a:gd name="connsiteX15" fmla="*/ 1365252 w 3124202"/>
              <a:gd name="connsiteY15" fmla="*/ 133350 h 2139950"/>
              <a:gd name="connsiteX16" fmla="*/ 1346202 w 3124202"/>
              <a:gd name="connsiteY16" fmla="*/ 107950 h 2139950"/>
              <a:gd name="connsiteX17" fmla="*/ 1606552 w 3124202"/>
              <a:gd name="connsiteY17" fmla="*/ 0 h 2139950"/>
              <a:gd name="connsiteX18" fmla="*/ 1625602 w 3124202"/>
              <a:gd name="connsiteY18" fmla="*/ 44450 h 2139950"/>
              <a:gd name="connsiteX19" fmla="*/ 1733552 w 3124202"/>
              <a:gd name="connsiteY19" fmla="*/ 120650 h 2139950"/>
              <a:gd name="connsiteX20" fmla="*/ 1797052 w 3124202"/>
              <a:gd name="connsiteY20" fmla="*/ 146050 h 2139950"/>
              <a:gd name="connsiteX21" fmla="*/ 1873252 w 3124202"/>
              <a:gd name="connsiteY21" fmla="*/ 146050 h 2139950"/>
              <a:gd name="connsiteX22" fmla="*/ 1987552 w 3124202"/>
              <a:gd name="connsiteY22" fmla="*/ 57150 h 2139950"/>
              <a:gd name="connsiteX23" fmla="*/ 2051052 w 3124202"/>
              <a:gd name="connsiteY23" fmla="*/ 12700 h 2139950"/>
              <a:gd name="connsiteX24" fmla="*/ 2362202 w 3124202"/>
              <a:gd name="connsiteY24" fmla="*/ 19050 h 2139950"/>
              <a:gd name="connsiteX25" fmla="*/ 2463802 w 3124202"/>
              <a:gd name="connsiteY25" fmla="*/ 31750 h 2139950"/>
              <a:gd name="connsiteX26" fmla="*/ 2641602 w 3124202"/>
              <a:gd name="connsiteY26" fmla="*/ 152400 h 2139950"/>
              <a:gd name="connsiteX27" fmla="*/ 2768602 w 3124202"/>
              <a:gd name="connsiteY27" fmla="*/ 222250 h 2139950"/>
              <a:gd name="connsiteX28" fmla="*/ 2781302 w 3124202"/>
              <a:gd name="connsiteY28" fmla="*/ 241300 h 2139950"/>
              <a:gd name="connsiteX29" fmla="*/ 2800352 w 3124202"/>
              <a:gd name="connsiteY29" fmla="*/ 285750 h 2139950"/>
              <a:gd name="connsiteX30" fmla="*/ 2825752 w 3124202"/>
              <a:gd name="connsiteY30" fmla="*/ 285750 h 2139950"/>
              <a:gd name="connsiteX31" fmla="*/ 2857502 w 3124202"/>
              <a:gd name="connsiteY31" fmla="*/ 317500 h 2139950"/>
              <a:gd name="connsiteX32" fmla="*/ 2863852 w 3124202"/>
              <a:gd name="connsiteY32" fmla="*/ 400050 h 2139950"/>
              <a:gd name="connsiteX33" fmla="*/ 2901952 w 3124202"/>
              <a:gd name="connsiteY33" fmla="*/ 438150 h 2139950"/>
              <a:gd name="connsiteX34" fmla="*/ 3079752 w 3124202"/>
              <a:gd name="connsiteY34" fmla="*/ 488950 h 2139950"/>
              <a:gd name="connsiteX35" fmla="*/ 3124202 w 3124202"/>
              <a:gd name="connsiteY35" fmla="*/ 527050 h 2139950"/>
              <a:gd name="connsiteX36" fmla="*/ 3073402 w 3124202"/>
              <a:gd name="connsiteY36" fmla="*/ 584200 h 2139950"/>
              <a:gd name="connsiteX37" fmla="*/ 2990852 w 3124202"/>
              <a:gd name="connsiteY37" fmla="*/ 603250 h 2139950"/>
              <a:gd name="connsiteX38" fmla="*/ 2686052 w 3124202"/>
              <a:gd name="connsiteY38" fmla="*/ 628650 h 2139950"/>
              <a:gd name="connsiteX39" fmla="*/ 2628902 w 3124202"/>
              <a:gd name="connsiteY39" fmla="*/ 641350 h 2139950"/>
              <a:gd name="connsiteX40" fmla="*/ 2628902 w 3124202"/>
              <a:gd name="connsiteY40" fmla="*/ 641350 h 2139950"/>
              <a:gd name="connsiteX41" fmla="*/ 2597152 w 3124202"/>
              <a:gd name="connsiteY41" fmla="*/ 666750 h 2139950"/>
              <a:gd name="connsiteX42" fmla="*/ 2266952 w 3124202"/>
              <a:gd name="connsiteY42" fmla="*/ 539750 h 2139950"/>
              <a:gd name="connsiteX43" fmla="*/ 2241552 w 3124202"/>
              <a:gd name="connsiteY43" fmla="*/ 558800 h 2139950"/>
              <a:gd name="connsiteX44" fmla="*/ 2171702 w 3124202"/>
              <a:gd name="connsiteY44" fmla="*/ 635000 h 2139950"/>
              <a:gd name="connsiteX45" fmla="*/ 2032002 w 3124202"/>
              <a:gd name="connsiteY45" fmla="*/ 717550 h 2139950"/>
              <a:gd name="connsiteX46" fmla="*/ 1847852 w 3124202"/>
              <a:gd name="connsiteY46" fmla="*/ 800100 h 2139950"/>
              <a:gd name="connsiteX47" fmla="*/ 1670052 w 3124202"/>
              <a:gd name="connsiteY47" fmla="*/ 876300 h 2139950"/>
              <a:gd name="connsiteX48" fmla="*/ 1816102 w 3124202"/>
              <a:gd name="connsiteY48" fmla="*/ 1244600 h 2139950"/>
              <a:gd name="connsiteX49" fmla="*/ 2184402 w 3124202"/>
              <a:gd name="connsiteY49" fmla="*/ 1231900 h 2139950"/>
              <a:gd name="connsiteX50" fmla="*/ 2222502 w 3124202"/>
              <a:gd name="connsiteY50" fmla="*/ 1193800 h 2139950"/>
              <a:gd name="connsiteX51" fmla="*/ 2387602 w 3124202"/>
              <a:gd name="connsiteY51" fmla="*/ 1162050 h 2139950"/>
              <a:gd name="connsiteX52" fmla="*/ 2609852 w 3124202"/>
              <a:gd name="connsiteY52" fmla="*/ 1117600 h 2139950"/>
              <a:gd name="connsiteX53" fmla="*/ 2686052 w 3124202"/>
              <a:gd name="connsiteY53" fmla="*/ 1104900 h 2139950"/>
              <a:gd name="connsiteX54" fmla="*/ 2825752 w 3124202"/>
              <a:gd name="connsiteY54" fmla="*/ 1085850 h 2139950"/>
              <a:gd name="connsiteX55" fmla="*/ 2832102 w 3124202"/>
              <a:gd name="connsiteY55" fmla="*/ 1143000 h 2139950"/>
              <a:gd name="connsiteX56" fmla="*/ 2819402 w 3124202"/>
              <a:gd name="connsiteY56" fmla="*/ 1219200 h 2139950"/>
              <a:gd name="connsiteX57" fmla="*/ 2743202 w 3124202"/>
              <a:gd name="connsiteY57" fmla="*/ 1276350 h 2139950"/>
              <a:gd name="connsiteX58" fmla="*/ 2578102 w 3124202"/>
              <a:gd name="connsiteY58" fmla="*/ 1327150 h 2139950"/>
              <a:gd name="connsiteX59" fmla="*/ 2482852 w 3124202"/>
              <a:gd name="connsiteY59" fmla="*/ 1346200 h 2139950"/>
              <a:gd name="connsiteX60" fmla="*/ 2330452 w 3124202"/>
              <a:gd name="connsiteY60" fmla="*/ 1428750 h 2139950"/>
              <a:gd name="connsiteX61" fmla="*/ 2216152 w 3124202"/>
              <a:gd name="connsiteY61" fmla="*/ 1473200 h 2139950"/>
              <a:gd name="connsiteX62" fmla="*/ 1981202 w 3124202"/>
              <a:gd name="connsiteY62" fmla="*/ 1473200 h 2139950"/>
              <a:gd name="connsiteX63" fmla="*/ 1752602 w 3124202"/>
              <a:gd name="connsiteY63" fmla="*/ 1441450 h 2139950"/>
              <a:gd name="connsiteX64" fmla="*/ 1581152 w 3124202"/>
              <a:gd name="connsiteY64" fmla="*/ 1454150 h 2139950"/>
              <a:gd name="connsiteX65" fmla="*/ 1422402 w 3124202"/>
              <a:gd name="connsiteY65" fmla="*/ 1511300 h 2139950"/>
              <a:gd name="connsiteX66" fmla="*/ 1289052 w 3124202"/>
              <a:gd name="connsiteY66" fmla="*/ 1549400 h 2139950"/>
              <a:gd name="connsiteX67" fmla="*/ 1149352 w 3124202"/>
              <a:gd name="connsiteY67" fmla="*/ 1587500 h 2139950"/>
              <a:gd name="connsiteX68" fmla="*/ 1155702 w 3124202"/>
              <a:gd name="connsiteY68" fmla="*/ 1663700 h 2139950"/>
              <a:gd name="connsiteX69" fmla="*/ 1073152 w 3124202"/>
              <a:gd name="connsiteY69" fmla="*/ 1714500 h 2139950"/>
              <a:gd name="connsiteX70" fmla="*/ 1066802 w 3124202"/>
              <a:gd name="connsiteY70" fmla="*/ 1771650 h 2139950"/>
              <a:gd name="connsiteX71" fmla="*/ 1009652 w 3124202"/>
              <a:gd name="connsiteY71" fmla="*/ 1803400 h 2139950"/>
              <a:gd name="connsiteX72" fmla="*/ 1123952 w 3124202"/>
              <a:gd name="connsiteY72" fmla="*/ 1917700 h 2139950"/>
              <a:gd name="connsiteX73" fmla="*/ 1016002 w 3124202"/>
              <a:gd name="connsiteY73" fmla="*/ 2006600 h 2139950"/>
              <a:gd name="connsiteX74" fmla="*/ 869952 w 3124202"/>
              <a:gd name="connsiteY74" fmla="*/ 2082800 h 2139950"/>
              <a:gd name="connsiteX75" fmla="*/ 812802 w 3124202"/>
              <a:gd name="connsiteY75" fmla="*/ 2139950 h 2139950"/>
              <a:gd name="connsiteX76" fmla="*/ 463552 w 3124202"/>
              <a:gd name="connsiteY76" fmla="*/ 1949450 h 2139950"/>
              <a:gd name="connsiteX77" fmla="*/ 463552 w 3124202"/>
              <a:gd name="connsiteY77" fmla="*/ 1943100 h 2139950"/>
              <a:gd name="connsiteX78" fmla="*/ 2 w 3124202"/>
              <a:gd name="connsiteY78" fmla="*/ 2114550 h 2139950"/>
              <a:gd name="connsiteX79" fmla="*/ 469902 w 3124202"/>
              <a:gd name="connsiteY79" fmla="*/ 1955800 h 2139950"/>
              <a:gd name="connsiteX80" fmla="*/ 457202 w 3124202"/>
              <a:gd name="connsiteY80" fmla="*/ 1943100 h 2139950"/>
              <a:gd name="connsiteX81" fmla="*/ 463552 w 3124202"/>
              <a:gd name="connsiteY81" fmla="*/ 1943100 h 2139950"/>
              <a:gd name="connsiteX82" fmla="*/ 469902 w 3124202"/>
              <a:gd name="connsiteY82" fmla="*/ 1949450 h 2139950"/>
              <a:gd name="connsiteX83" fmla="*/ 469902 w 3124202"/>
              <a:gd name="connsiteY83" fmla="*/ 1943100 h 2139950"/>
              <a:gd name="connsiteX84" fmla="*/ 457202 w 3124202"/>
              <a:gd name="connsiteY84" fmla="*/ 1955800 h 2139950"/>
              <a:gd name="connsiteX85" fmla="*/ 476252 w 3124202"/>
              <a:gd name="connsiteY85" fmla="*/ 1943100 h 2139950"/>
              <a:gd name="connsiteX86" fmla="*/ 495302 w 3124202"/>
              <a:gd name="connsiteY86" fmla="*/ 1949450 h 2139950"/>
              <a:gd name="connsiteX87" fmla="*/ 476252 w 3124202"/>
              <a:gd name="connsiteY87" fmla="*/ 1943100 h 2139950"/>
              <a:gd name="connsiteX88" fmla="*/ 482602 w 3124202"/>
              <a:gd name="connsiteY88" fmla="*/ 1943100 h 2139950"/>
              <a:gd name="connsiteX89" fmla="*/ 463552 w 3124202"/>
              <a:gd name="connsiteY89" fmla="*/ 1943100 h 2139950"/>
              <a:gd name="connsiteX90" fmla="*/ 476252 w 3124202"/>
              <a:gd name="connsiteY90" fmla="*/ 1943100 h 2139950"/>
              <a:gd name="connsiteX91" fmla="*/ 476252 w 3124202"/>
              <a:gd name="connsiteY91" fmla="*/ 1943100 h 2139950"/>
              <a:gd name="connsiteX92" fmla="*/ 488952 w 3124202"/>
              <a:gd name="connsiteY92" fmla="*/ 1943100 h 2139950"/>
              <a:gd name="connsiteX93" fmla="*/ 495302 w 3124202"/>
              <a:gd name="connsiteY93" fmla="*/ 1943100 h 2139950"/>
              <a:gd name="connsiteX94" fmla="*/ 488952 w 3124202"/>
              <a:gd name="connsiteY94" fmla="*/ 1930400 h 2139950"/>
              <a:gd name="connsiteX95" fmla="*/ 476252 w 3124202"/>
              <a:gd name="connsiteY95" fmla="*/ 1949450 h 2139950"/>
              <a:gd name="connsiteX96" fmla="*/ 476252 w 3124202"/>
              <a:gd name="connsiteY96" fmla="*/ 1936750 h 2139950"/>
              <a:gd name="connsiteX97" fmla="*/ 476252 w 3124202"/>
              <a:gd name="connsiteY97" fmla="*/ 1955800 h 2139950"/>
              <a:gd name="connsiteX0" fmla="*/ 718757 w 2680907"/>
              <a:gd name="connsiteY0" fmla="*/ 1511300 h 2139950"/>
              <a:gd name="connsiteX1" fmla="*/ 807657 w 2680907"/>
              <a:gd name="connsiteY1" fmla="*/ 1339850 h 2139950"/>
              <a:gd name="connsiteX2" fmla="*/ 826707 w 2680907"/>
              <a:gd name="connsiteY2" fmla="*/ 1168400 h 2139950"/>
              <a:gd name="connsiteX3" fmla="*/ 896557 w 2680907"/>
              <a:gd name="connsiteY3" fmla="*/ 952500 h 2139950"/>
              <a:gd name="connsiteX4" fmla="*/ 902907 w 2680907"/>
              <a:gd name="connsiteY4" fmla="*/ 774700 h 2139950"/>
              <a:gd name="connsiteX5" fmla="*/ 820357 w 2680907"/>
              <a:gd name="connsiteY5" fmla="*/ 615950 h 2139950"/>
              <a:gd name="connsiteX6" fmla="*/ 731457 w 2680907"/>
              <a:gd name="connsiteY6" fmla="*/ 520700 h 2139950"/>
              <a:gd name="connsiteX7" fmla="*/ 572707 w 2680907"/>
              <a:gd name="connsiteY7" fmla="*/ 457200 h 2139950"/>
              <a:gd name="connsiteX8" fmla="*/ 445707 w 2680907"/>
              <a:gd name="connsiteY8" fmla="*/ 400050 h 2139950"/>
              <a:gd name="connsiteX9" fmla="*/ 344107 w 2680907"/>
              <a:gd name="connsiteY9" fmla="*/ 311150 h 2139950"/>
              <a:gd name="connsiteX10" fmla="*/ 407607 w 2680907"/>
              <a:gd name="connsiteY10" fmla="*/ 285750 h 2139950"/>
              <a:gd name="connsiteX11" fmla="*/ 515557 w 2680907"/>
              <a:gd name="connsiteY11" fmla="*/ 355600 h 2139950"/>
              <a:gd name="connsiteX12" fmla="*/ 693357 w 2680907"/>
              <a:gd name="connsiteY12" fmla="*/ 298450 h 2139950"/>
              <a:gd name="connsiteX13" fmla="*/ 871157 w 2680907"/>
              <a:gd name="connsiteY13" fmla="*/ 254000 h 2139950"/>
              <a:gd name="connsiteX14" fmla="*/ 934657 w 2680907"/>
              <a:gd name="connsiteY14" fmla="*/ 209550 h 2139950"/>
              <a:gd name="connsiteX15" fmla="*/ 921957 w 2680907"/>
              <a:gd name="connsiteY15" fmla="*/ 133350 h 2139950"/>
              <a:gd name="connsiteX16" fmla="*/ 902907 w 2680907"/>
              <a:gd name="connsiteY16" fmla="*/ 107950 h 2139950"/>
              <a:gd name="connsiteX17" fmla="*/ 1163257 w 2680907"/>
              <a:gd name="connsiteY17" fmla="*/ 0 h 2139950"/>
              <a:gd name="connsiteX18" fmla="*/ 1182307 w 2680907"/>
              <a:gd name="connsiteY18" fmla="*/ 44450 h 2139950"/>
              <a:gd name="connsiteX19" fmla="*/ 1290257 w 2680907"/>
              <a:gd name="connsiteY19" fmla="*/ 120650 h 2139950"/>
              <a:gd name="connsiteX20" fmla="*/ 1353757 w 2680907"/>
              <a:gd name="connsiteY20" fmla="*/ 146050 h 2139950"/>
              <a:gd name="connsiteX21" fmla="*/ 1429957 w 2680907"/>
              <a:gd name="connsiteY21" fmla="*/ 146050 h 2139950"/>
              <a:gd name="connsiteX22" fmla="*/ 1544257 w 2680907"/>
              <a:gd name="connsiteY22" fmla="*/ 57150 h 2139950"/>
              <a:gd name="connsiteX23" fmla="*/ 1607757 w 2680907"/>
              <a:gd name="connsiteY23" fmla="*/ 12700 h 2139950"/>
              <a:gd name="connsiteX24" fmla="*/ 1918907 w 2680907"/>
              <a:gd name="connsiteY24" fmla="*/ 19050 h 2139950"/>
              <a:gd name="connsiteX25" fmla="*/ 2020507 w 2680907"/>
              <a:gd name="connsiteY25" fmla="*/ 31750 h 2139950"/>
              <a:gd name="connsiteX26" fmla="*/ 2198307 w 2680907"/>
              <a:gd name="connsiteY26" fmla="*/ 152400 h 2139950"/>
              <a:gd name="connsiteX27" fmla="*/ 2325307 w 2680907"/>
              <a:gd name="connsiteY27" fmla="*/ 222250 h 2139950"/>
              <a:gd name="connsiteX28" fmla="*/ 2338007 w 2680907"/>
              <a:gd name="connsiteY28" fmla="*/ 241300 h 2139950"/>
              <a:gd name="connsiteX29" fmla="*/ 2357057 w 2680907"/>
              <a:gd name="connsiteY29" fmla="*/ 285750 h 2139950"/>
              <a:gd name="connsiteX30" fmla="*/ 2382457 w 2680907"/>
              <a:gd name="connsiteY30" fmla="*/ 285750 h 2139950"/>
              <a:gd name="connsiteX31" fmla="*/ 2414207 w 2680907"/>
              <a:gd name="connsiteY31" fmla="*/ 317500 h 2139950"/>
              <a:gd name="connsiteX32" fmla="*/ 2420557 w 2680907"/>
              <a:gd name="connsiteY32" fmla="*/ 400050 h 2139950"/>
              <a:gd name="connsiteX33" fmla="*/ 2458657 w 2680907"/>
              <a:gd name="connsiteY33" fmla="*/ 438150 h 2139950"/>
              <a:gd name="connsiteX34" fmla="*/ 2636457 w 2680907"/>
              <a:gd name="connsiteY34" fmla="*/ 488950 h 2139950"/>
              <a:gd name="connsiteX35" fmla="*/ 2680907 w 2680907"/>
              <a:gd name="connsiteY35" fmla="*/ 527050 h 2139950"/>
              <a:gd name="connsiteX36" fmla="*/ 2630107 w 2680907"/>
              <a:gd name="connsiteY36" fmla="*/ 584200 h 2139950"/>
              <a:gd name="connsiteX37" fmla="*/ 2547557 w 2680907"/>
              <a:gd name="connsiteY37" fmla="*/ 603250 h 2139950"/>
              <a:gd name="connsiteX38" fmla="*/ 2242757 w 2680907"/>
              <a:gd name="connsiteY38" fmla="*/ 628650 h 2139950"/>
              <a:gd name="connsiteX39" fmla="*/ 2185607 w 2680907"/>
              <a:gd name="connsiteY39" fmla="*/ 641350 h 2139950"/>
              <a:gd name="connsiteX40" fmla="*/ 2185607 w 2680907"/>
              <a:gd name="connsiteY40" fmla="*/ 641350 h 2139950"/>
              <a:gd name="connsiteX41" fmla="*/ 2153857 w 2680907"/>
              <a:gd name="connsiteY41" fmla="*/ 666750 h 2139950"/>
              <a:gd name="connsiteX42" fmla="*/ 1823657 w 2680907"/>
              <a:gd name="connsiteY42" fmla="*/ 539750 h 2139950"/>
              <a:gd name="connsiteX43" fmla="*/ 1798257 w 2680907"/>
              <a:gd name="connsiteY43" fmla="*/ 558800 h 2139950"/>
              <a:gd name="connsiteX44" fmla="*/ 1728407 w 2680907"/>
              <a:gd name="connsiteY44" fmla="*/ 635000 h 2139950"/>
              <a:gd name="connsiteX45" fmla="*/ 1588707 w 2680907"/>
              <a:gd name="connsiteY45" fmla="*/ 717550 h 2139950"/>
              <a:gd name="connsiteX46" fmla="*/ 1404557 w 2680907"/>
              <a:gd name="connsiteY46" fmla="*/ 800100 h 2139950"/>
              <a:gd name="connsiteX47" fmla="*/ 1226757 w 2680907"/>
              <a:gd name="connsiteY47" fmla="*/ 876300 h 2139950"/>
              <a:gd name="connsiteX48" fmla="*/ 1372807 w 2680907"/>
              <a:gd name="connsiteY48" fmla="*/ 1244600 h 2139950"/>
              <a:gd name="connsiteX49" fmla="*/ 1741107 w 2680907"/>
              <a:gd name="connsiteY49" fmla="*/ 1231900 h 2139950"/>
              <a:gd name="connsiteX50" fmla="*/ 1779207 w 2680907"/>
              <a:gd name="connsiteY50" fmla="*/ 1193800 h 2139950"/>
              <a:gd name="connsiteX51" fmla="*/ 1944307 w 2680907"/>
              <a:gd name="connsiteY51" fmla="*/ 1162050 h 2139950"/>
              <a:gd name="connsiteX52" fmla="*/ 2166557 w 2680907"/>
              <a:gd name="connsiteY52" fmla="*/ 1117600 h 2139950"/>
              <a:gd name="connsiteX53" fmla="*/ 2242757 w 2680907"/>
              <a:gd name="connsiteY53" fmla="*/ 1104900 h 2139950"/>
              <a:gd name="connsiteX54" fmla="*/ 2382457 w 2680907"/>
              <a:gd name="connsiteY54" fmla="*/ 1085850 h 2139950"/>
              <a:gd name="connsiteX55" fmla="*/ 2388807 w 2680907"/>
              <a:gd name="connsiteY55" fmla="*/ 1143000 h 2139950"/>
              <a:gd name="connsiteX56" fmla="*/ 2376107 w 2680907"/>
              <a:gd name="connsiteY56" fmla="*/ 1219200 h 2139950"/>
              <a:gd name="connsiteX57" fmla="*/ 2299907 w 2680907"/>
              <a:gd name="connsiteY57" fmla="*/ 1276350 h 2139950"/>
              <a:gd name="connsiteX58" fmla="*/ 2134807 w 2680907"/>
              <a:gd name="connsiteY58" fmla="*/ 1327150 h 2139950"/>
              <a:gd name="connsiteX59" fmla="*/ 2039557 w 2680907"/>
              <a:gd name="connsiteY59" fmla="*/ 1346200 h 2139950"/>
              <a:gd name="connsiteX60" fmla="*/ 1887157 w 2680907"/>
              <a:gd name="connsiteY60" fmla="*/ 1428750 h 2139950"/>
              <a:gd name="connsiteX61" fmla="*/ 1772857 w 2680907"/>
              <a:gd name="connsiteY61" fmla="*/ 1473200 h 2139950"/>
              <a:gd name="connsiteX62" fmla="*/ 1537907 w 2680907"/>
              <a:gd name="connsiteY62" fmla="*/ 1473200 h 2139950"/>
              <a:gd name="connsiteX63" fmla="*/ 1309307 w 2680907"/>
              <a:gd name="connsiteY63" fmla="*/ 1441450 h 2139950"/>
              <a:gd name="connsiteX64" fmla="*/ 1137857 w 2680907"/>
              <a:gd name="connsiteY64" fmla="*/ 1454150 h 2139950"/>
              <a:gd name="connsiteX65" fmla="*/ 979107 w 2680907"/>
              <a:gd name="connsiteY65" fmla="*/ 1511300 h 2139950"/>
              <a:gd name="connsiteX66" fmla="*/ 845757 w 2680907"/>
              <a:gd name="connsiteY66" fmla="*/ 1549400 h 2139950"/>
              <a:gd name="connsiteX67" fmla="*/ 706057 w 2680907"/>
              <a:gd name="connsiteY67" fmla="*/ 1587500 h 2139950"/>
              <a:gd name="connsiteX68" fmla="*/ 712407 w 2680907"/>
              <a:gd name="connsiteY68" fmla="*/ 1663700 h 2139950"/>
              <a:gd name="connsiteX69" fmla="*/ 629857 w 2680907"/>
              <a:gd name="connsiteY69" fmla="*/ 1714500 h 2139950"/>
              <a:gd name="connsiteX70" fmla="*/ 623507 w 2680907"/>
              <a:gd name="connsiteY70" fmla="*/ 1771650 h 2139950"/>
              <a:gd name="connsiteX71" fmla="*/ 566357 w 2680907"/>
              <a:gd name="connsiteY71" fmla="*/ 1803400 h 2139950"/>
              <a:gd name="connsiteX72" fmla="*/ 680657 w 2680907"/>
              <a:gd name="connsiteY72" fmla="*/ 1917700 h 2139950"/>
              <a:gd name="connsiteX73" fmla="*/ 572707 w 2680907"/>
              <a:gd name="connsiteY73" fmla="*/ 2006600 h 2139950"/>
              <a:gd name="connsiteX74" fmla="*/ 426657 w 2680907"/>
              <a:gd name="connsiteY74" fmla="*/ 2082800 h 2139950"/>
              <a:gd name="connsiteX75" fmla="*/ 369507 w 2680907"/>
              <a:gd name="connsiteY75" fmla="*/ 2139950 h 2139950"/>
              <a:gd name="connsiteX76" fmla="*/ 20257 w 2680907"/>
              <a:gd name="connsiteY76" fmla="*/ 1949450 h 2139950"/>
              <a:gd name="connsiteX77" fmla="*/ 20257 w 2680907"/>
              <a:gd name="connsiteY77" fmla="*/ 1943100 h 2139950"/>
              <a:gd name="connsiteX78" fmla="*/ 7557 w 2680907"/>
              <a:gd name="connsiteY78" fmla="*/ 1943100 h 2139950"/>
              <a:gd name="connsiteX79" fmla="*/ 26607 w 2680907"/>
              <a:gd name="connsiteY79" fmla="*/ 1955800 h 2139950"/>
              <a:gd name="connsiteX80" fmla="*/ 13907 w 2680907"/>
              <a:gd name="connsiteY80" fmla="*/ 1943100 h 2139950"/>
              <a:gd name="connsiteX81" fmla="*/ 20257 w 2680907"/>
              <a:gd name="connsiteY81" fmla="*/ 1943100 h 2139950"/>
              <a:gd name="connsiteX82" fmla="*/ 26607 w 2680907"/>
              <a:gd name="connsiteY82" fmla="*/ 1949450 h 2139950"/>
              <a:gd name="connsiteX83" fmla="*/ 26607 w 2680907"/>
              <a:gd name="connsiteY83" fmla="*/ 1943100 h 2139950"/>
              <a:gd name="connsiteX84" fmla="*/ 13907 w 2680907"/>
              <a:gd name="connsiteY84" fmla="*/ 1955800 h 2139950"/>
              <a:gd name="connsiteX85" fmla="*/ 32957 w 2680907"/>
              <a:gd name="connsiteY85" fmla="*/ 1943100 h 2139950"/>
              <a:gd name="connsiteX86" fmla="*/ 52007 w 2680907"/>
              <a:gd name="connsiteY86" fmla="*/ 1949450 h 2139950"/>
              <a:gd name="connsiteX87" fmla="*/ 32957 w 2680907"/>
              <a:gd name="connsiteY87" fmla="*/ 1943100 h 2139950"/>
              <a:gd name="connsiteX88" fmla="*/ 39307 w 2680907"/>
              <a:gd name="connsiteY88" fmla="*/ 1943100 h 2139950"/>
              <a:gd name="connsiteX89" fmla="*/ 20257 w 2680907"/>
              <a:gd name="connsiteY89" fmla="*/ 1943100 h 2139950"/>
              <a:gd name="connsiteX90" fmla="*/ 32957 w 2680907"/>
              <a:gd name="connsiteY90" fmla="*/ 1943100 h 2139950"/>
              <a:gd name="connsiteX91" fmla="*/ 32957 w 2680907"/>
              <a:gd name="connsiteY91" fmla="*/ 1943100 h 2139950"/>
              <a:gd name="connsiteX92" fmla="*/ 45657 w 2680907"/>
              <a:gd name="connsiteY92" fmla="*/ 1943100 h 2139950"/>
              <a:gd name="connsiteX93" fmla="*/ 52007 w 2680907"/>
              <a:gd name="connsiteY93" fmla="*/ 1943100 h 2139950"/>
              <a:gd name="connsiteX94" fmla="*/ 45657 w 2680907"/>
              <a:gd name="connsiteY94" fmla="*/ 1930400 h 2139950"/>
              <a:gd name="connsiteX95" fmla="*/ 32957 w 2680907"/>
              <a:gd name="connsiteY95" fmla="*/ 1949450 h 2139950"/>
              <a:gd name="connsiteX96" fmla="*/ 32957 w 2680907"/>
              <a:gd name="connsiteY96" fmla="*/ 1936750 h 2139950"/>
              <a:gd name="connsiteX97" fmla="*/ 32957 w 2680907"/>
              <a:gd name="connsiteY97" fmla="*/ 1955800 h 2139950"/>
              <a:gd name="connsiteX0" fmla="*/ 718757 w 2680907"/>
              <a:gd name="connsiteY0" fmla="*/ 1511300 h 2139950"/>
              <a:gd name="connsiteX1" fmla="*/ 807657 w 2680907"/>
              <a:gd name="connsiteY1" fmla="*/ 1339850 h 2139950"/>
              <a:gd name="connsiteX2" fmla="*/ 826707 w 2680907"/>
              <a:gd name="connsiteY2" fmla="*/ 1168400 h 2139950"/>
              <a:gd name="connsiteX3" fmla="*/ 896557 w 2680907"/>
              <a:gd name="connsiteY3" fmla="*/ 952500 h 2139950"/>
              <a:gd name="connsiteX4" fmla="*/ 902907 w 2680907"/>
              <a:gd name="connsiteY4" fmla="*/ 774700 h 2139950"/>
              <a:gd name="connsiteX5" fmla="*/ 820357 w 2680907"/>
              <a:gd name="connsiteY5" fmla="*/ 615950 h 2139950"/>
              <a:gd name="connsiteX6" fmla="*/ 731457 w 2680907"/>
              <a:gd name="connsiteY6" fmla="*/ 520700 h 2139950"/>
              <a:gd name="connsiteX7" fmla="*/ 572707 w 2680907"/>
              <a:gd name="connsiteY7" fmla="*/ 457200 h 2139950"/>
              <a:gd name="connsiteX8" fmla="*/ 445707 w 2680907"/>
              <a:gd name="connsiteY8" fmla="*/ 400050 h 2139950"/>
              <a:gd name="connsiteX9" fmla="*/ 344107 w 2680907"/>
              <a:gd name="connsiteY9" fmla="*/ 311150 h 2139950"/>
              <a:gd name="connsiteX10" fmla="*/ 407607 w 2680907"/>
              <a:gd name="connsiteY10" fmla="*/ 285750 h 2139950"/>
              <a:gd name="connsiteX11" fmla="*/ 515557 w 2680907"/>
              <a:gd name="connsiteY11" fmla="*/ 355600 h 2139950"/>
              <a:gd name="connsiteX12" fmla="*/ 693357 w 2680907"/>
              <a:gd name="connsiteY12" fmla="*/ 298450 h 2139950"/>
              <a:gd name="connsiteX13" fmla="*/ 871157 w 2680907"/>
              <a:gd name="connsiteY13" fmla="*/ 254000 h 2139950"/>
              <a:gd name="connsiteX14" fmla="*/ 934657 w 2680907"/>
              <a:gd name="connsiteY14" fmla="*/ 209550 h 2139950"/>
              <a:gd name="connsiteX15" fmla="*/ 921957 w 2680907"/>
              <a:gd name="connsiteY15" fmla="*/ 133350 h 2139950"/>
              <a:gd name="connsiteX16" fmla="*/ 902907 w 2680907"/>
              <a:gd name="connsiteY16" fmla="*/ 107950 h 2139950"/>
              <a:gd name="connsiteX17" fmla="*/ 1163257 w 2680907"/>
              <a:gd name="connsiteY17" fmla="*/ 0 h 2139950"/>
              <a:gd name="connsiteX18" fmla="*/ 1182307 w 2680907"/>
              <a:gd name="connsiteY18" fmla="*/ 44450 h 2139950"/>
              <a:gd name="connsiteX19" fmla="*/ 1290257 w 2680907"/>
              <a:gd name="connsiteY19" fmla="*/ 120650 h 2139950"/>
              <a:gd name="connsiteX20" fmla="*/ 1353757 w 2680907"/>
              <a:gd name="connsiteY20" fmla="*/ 146050 h 2139950"/>
              <a:gd name="connsiteX21" fmla="*/ 1429957 w 2680907"/>
              <a:gd name="connsiteY21" fmla="*/ 146050 h 2139950"/>
              <a:gd name="connsiteX22" fmla="*/ 1544257 w 2680907"/>
              <a:gd name="connsiteY22" fmla="*/ 57150 h 2139950"/>
              <a:gd name="connsiteX23" fmla="*/ 1607757 w 2680907"/>
              <a:gd name="connsiteY23" fmla="*/ 12700 h 2139950"/>
              <a:gd name="connsiteX24" fmla="*/ 1918907 w 2680907"/>
              <a:gd name="connsiteY24" fmla="*/ 19050 h 2139950"/>
              <a:gd name="connsiteX25" fmla="*/ 2020507 w 2680907"/>
              <a:gd name="connsiteY25" fmla="*/ 31750 h 2139950"/>
              <a:gd name="connsiteX26" fmla="*/ 2198307 w 2680907"/>
              <a:gd name="connsiteY26" fmla="*/ 152400 h 2139950"/>
              <a:gd name="connsiteX27" fmla="*/ 2325307 w 2680907"/>
              <a:gd name="connsiteY27" fmla="*/ 222250 h 2139950"/>
              <a:gd name="connsiteX28" fmla="*/ 2338007 w 2680907"/>
              <a:gd name="connsiteY28" fmla="*/ 241300 h 2139950"/>
              <a:gd name="connsiteX29" fmla="*/ 2357057 w 2680907"/>
              <a:gd name="connsiteY29" fmla="*/ 285750 h 2139950"/>
              <a:gd name="connsiteX30" fmla="*/ 2382457 w 2680907"/>
              <a:gd name="connsiteY30" fmla="*/ 285750 h 2139950"/>
              <a:gd name="connsiteX31" fmla="*/ 2414207 w 2680907"/>
              <a:gd name="connsiteY31" fmla="*/ 317500 h 2139950"/>
              <a:gd name="connsiteX32" fmla="*/ 2420557 w 2680907"/>
              <a:gd name="connsiteY32" fmla="*/ 400050 h 2139950"/>
              <a:gd name="connsiteX33" fmla="*/ 2458657 w 2680907"/>
              <a:gd name="connsiteY33" fmla="*/ 438150 h 2139950"/>
              <a:gd name="connsiteX34" fmla="*/ 2636457 w 2680907"/>
              <a:gd name="connsiteY34" fmla="*/ 488950 h 2139950"/>
              <a:gd name="connsiteX35" fmla="*/ 2680907 w 2680907"/>
              <a:gd name="connsiteY35" fmla="*/ 527050 h 2139950"/>
              <a:gd name="connsiteX36" fmla="*/ 2630107 w 2680907"/>
              <a:gd name="connsiteY36" fmla="*/ 584200 h 2139950"/>
              <a:gd name="connsiteX37" fmla="*/ 2547557 w 2680907"/>
              <a:gd name="connsiteY37" fmla="*/ 603250 h 2139950"/>
              <a:gd name="connsiteX38" fmla="*/ 2242757 w 2680907"/>
              <a:gd name="connsiteY38" fmla="*/ 628650 h 2139950"/>
              <a:gd name="connsiteX39" fmla="*/ 2185607 w 2680907"/>
              <a:gd name="connsiteY39" fmla="*/ 641350 h 2139950"/>
              <a:gd name="connsiteX40" fmla="*/ 2185607 w 2680907"/>
              <a:gd name="connsiteY40" fmla="*/ 641350 h 2139950"/>
              <a:gd name="connsiteX41" fmla="*/ 2153857 w 2680907"/>
              <a:gd name="connsiteY41" fmla="*/ 666750 h 2139950"/>
              <a:gd name="connsiteX42" fmla="*/ 1823657 w 2680907"/>
              <a:gd name="connsiteY42" fmla="*/ 539750 h 2139950"/>
              <a:gd name="connsiteX43" fmla="*/ 1798257 w 2680907"/>
              <a:gd name="connsiteY43" fmla="*/ 558800 h 2139950"/>
              <a:gd name="connsiteX44" fmla="*/ 1728407 w 2680907"/>
              <a:gd name="connsiteY44" fmla="*/ 635000 h 2139950"/>
              <a:gd name="connsiteX45" fmla="*/ 1588707 w 2680907"/>
              <a:gd name="connsiteY45" fmla="*/ 717550 h 2139950"/>
              <a:gd name="connsiteX46" fmla="*/ 1404557 w 2680907"/>
              <a:gd name="connsiteY46" fmla="*/ 800100 h 2139950"/>
              <a:gd name="connsiteX47" fmla="*/ 1226757 w 2680907"/>
              <a:gd name="connsiteY47" fmla="*/ 876300 h 2139950"/>
              <a:gd name="connsiteX48" fmla="*/ 1372807 w 2680907"/>
              <a:gd name="connsiteY48" fmla="*/ 1244600 h 2139950"/>
              <a:gd name="connsiteX49" fmla="*/ 1741107 w 2680907"/>
              <a:gd name="connsiteY49" fmla="*/ 1231900 h 2139950"/>
              <a:gd name="connsiteX50" fmla="*/ 1779207 w 2680907"/>
              <a:gd name="connsiteY50" fmla="*/ 1193800 h 2139950"/>
              <a:gd name="connsiteX51" fmla="*/ 1944307 w 2680907"/>
              <a:gd name="connsiteY51" fmla="*/ 1162050 h 2139950"/>
              <a:gd name="connsiteX52" fmla="*/ 2166557 w 2680907"/>
              <a:gd name="connsiteY52" fmla="*/ 1117600 h 2139950"/>
              <a:gd name="connsiteX53" fmla="*/ 2242757 w 2680907"/>
              <a:gd name="connsiteY53" fmla="*/ 1104900 h 2139950"/>
              <a:gd name="connsiteX54" fmla="*/ 2382457 w 2680907"/>
              <a:gd name="connsiteY54" fmla="*/ 1085850 h 2139950"/>
              <a:gd name="connsiteX55" fmla="*/ 2388807 w 2680907"/>
              <a:gd name="connsiteY55" fmla="*/ 1143000 h 2139950"/>
              <a:gd name="connsiteX56" fmla="*/ 2376107 w 2680907"/>
              <a:gd name="connsiteY56" fmla="*/ 1219200 h 2139950"/>
              <a:gd name="connsiteX57" fmla="*/ 2299907 w 2680907"/>
              <a:gd name="connsiteY57" fmla="*/ 1276350 h 2139950"/>
              <a:gd name="connsiteX58" fmla="*/ 2134807 w 2680907"/>
              <a:gd name="connsiteY58" fmla="*/ 1327150 h 2139950"/>
              <a:gd name="connsiteX59" fmla="*/ 2039557 w 2680907"/>
              <a:gd name="connsiteY59" fmla="*/ 1346200 h 2139950"/>
              <a:gd name="connsiteX60" fmla="*/ 1887157 w 2680907"/>
              <a:gd name="connsiteY60" fmla="*/ 1428750 h 2139950"/>
              <a:gd name="connsiteX61" fmla="*/ 1772857 w 2680907"/>
              <a:gd name="connsiteY61" fmla="*/ 1473200 h 2139950"/>
              <a:gd name="connsiteX62" fmla="*/ 1537907 w 2680907"/>
              <a:gd name="connsiteY62" fmla="*/ 1473200 h 2139950"/>
              <a:gd name="connsiteX63" fmla="*/ 1309307 w 2680907"/>
              <a:gd name="connsiteY63" fmla="*/ 1441450 h 2139950"/>
              <a:gd name="connsiteX64" fmla="*/ 1137857 w 2680907"/>
              <a:gd name="connsiteY64" fmla="*/ 1454150 h 2139950"/>
              <a:gd name="connsiteX65" fmla="*/ 979107 w 2680907"/>
              <a:gd name="connsiteY65" fmla="*/ 1511300 h 2139950"/>
              <a:gd name="connsiteX66" fmla="*/ 845757 w 2680907"/>
              <a:gd name="connsiteY66" fmla="*/ 1549400 h 2139950"/>
              <a:gd name="connsiteX67" fmla="*/ 706057 w 2680907"/>
              <a:gd name="connsiteY67" fmla="*/ 1587500 h 2139950"/>
              <a:gd name="connsiteX68" fmla="*/ 712407 w 2680907"/>
              <a:gd name="connsiteY68" fmla="*/ 1663700 h 2139950"/>
              <a:gd name="connsiteX69" fmla="*/ 629857 w 2680907"/>
              <a:gd name="connsiteY69" fmla="*/ 1714500 h 2139950"/>
              <a:gd name="connsiteX70" fmla="*/ 623507 w 2680907"/>
              <a:gd name="connsiteY70" fmla="*/ 1771650 h 2139950"/>
              <a:gd name="connsiteX71" fmla="*/ 566357 w 2680907"/>
              <a:gd name="connsiteY71" fmla="*/ 1803400 h 2139950"/>
              <a:gd name="connsiteX72" fmla="*/ 680657 w 2680907"/>
              <a:gd name="connsiteY72" fmla="*/ 1917700 h 2139950"/>
              <a:gd name="connsiteX73" fmla="*/ 572707 w 2680907"/>
              <a:gd name="connsiteY73" fmla="*/ 2006600 h 2139950"/>
              <a:gd name="connsiteX74" fmla="*/ 426657 w 2680907"/>
              <a:gd name="connsiteY74" fmla="*/ 2082800 h 2139950"/>
              <a:gd name="connsiteX75" fmla="*/ 369507 w 2680907"/>
              <a:gd name="connsiteY75" fmla="*/ 2139950 h 2139950"/>
              <a:gd name="connsiteX76" fmla="*/ 20257 w 2680907"/>
              <a:gd name="connsiteY76" fmla="*/ 1949450 h 2139950"/>
              <a:gd name="connsiteX77" fmla="*/ 20257 w 2680907"/>
              <a:gd name="connsiteY77" fmla="*/ 1943100 h 2139950"/>
              <a:gd name="connsiteX78" fmla="*/ 7557 w 2680907"/>
              <a:gd name="connsiteY78" fmla="*/ 1943100 h 2139950"/>
              <a:gd name="connsiteX79" fmla="*/ 26607 w 2680907"/>
              <a:gd name="connsiteY79" fmla="*/ 1955800 h 2139950"/>
              <a:gd name="connsiteX80" fmla="*/ 13907 w 2680907"/>
              <a:gd name="connsiteY80" fmla="*/ 1943100 h 2139950"/>
              <a:gd name="connsiteX81" fmla="*/ 20257 w 2680907"/>
              <a:gd name="connsiteY81" fmla="*/ 1943100 h 2139950"/>
              <a:gd name="connsiteX82" fmla="*/ 26607 w 2680907"/>
              <a:gd name="connsiteY82" fmla="*/ 1949450 h 2139950"/>
              <a:gd name="connsiteX83" fmla="*/ 26607 w 2680907"/>
              <a:gd name="connsiteY83" fmla="*/ 1943100 h 2139950"/>
              <a:gd name="connsiteX84" fmla="*/ 13907 w 2680907"/>
              <a:gd name="connsiteY84" fmla="*/ 1955800 h 2139950"/>
              <a:gd name="connsiteX85" fmla="*/ 32957 w 2680907"/>
              <a:gd name="connsiteY85" fmla="*/ 1943100 h 2139950"/>
              <a:gd name="connsiteX86" fmla="*/ 52007 w 2680907"/>
              <a:gd name="connsiteY86" fmla="*/ 1949450 h 2139950"/>
              <a:gd name="connsiteX87" fmla="*/ 32957 w 2680907"/>
              <a:gd name="connsiteY87" fmla="*/ 1943100 h 2139950"/>
              <a:gd name="connsiteX88" fmla="*/ 39307 w 2680907"/>
              <a:gd name="connsiteY88" fmla="*/ 1943100 h 2139950"/>
              <a:gd name="connsiteX89" fmla="*/ 20257 w 2680907"/>
              <a:gd name="connsiteY89" fmla="*/ 1943100 h 2139950"/>
              <a:gd name="connsiteX90" fmla="*/ 32957 w 2680907"/>
              <a:gd name="connsiteY90" fmla="*/ 1943100 h 2139950"/>
              <a:gd name="connsiteX91" fmla="*/ 32957 w 2680907"/>
              <a:gd name="connsiteY91" fmla="*/ 1943100 h 2139950"/>
              <a:gd name="connsiteX92" fmla="*/ 45657 w 2680907"/>
              <a:gd name="connsiteY92" fmla="*/ 1943100 h 2139950"/>
              <a:gd name="connsiteX93" fmla="*/ 52007 w 2680907"/>
              <a:gd name="connsiteY93" fmla="*/ 1943100 h 2139950"/>
              <a:gd name="connsiteX94" fmla="*/ 171863 w 2680907"/>
              <a:gd name="connsiteY94" fmla="*/ 1828006 h 2139950"/>
              <a:gd name="connsiteX95" fmla="*/ 32957 w 2680907"/>
              <a:gd name="connsiteY95" fmla="*/ 1949450 h 2139950"/>
              <a:gd name="connsiteX96" fmla="*/ 32957 w 2680907"/>
              <a:gd name="connsiteY96" fmla="*/ 1936750 h 2139950"/>
              <a:gd name="connsiteX97" fmla="*/ 32957 w 2680907"/>
              <a:gd name="connsiteY97" fmla="*/ 1955800 h 2139950"/>
              <a:gd name="connsiteX0" fmla="*/ 718757 w 2680907"/>
              <a:gd name="connsiteY0" fmla="*/ 1511300 h 2139950"/>
              <a:gd name="connsiteX1" fmla="*/ 807657 w 2680907"/>
              <a:gd name="connsiteY1" fmla="*/ 1339850 h 2139950"/>
              <a:gd name="connsiteX2" fmla="*/ 826707 w 2680907"/>
              <a:gd name="connsiteY2" fmla="*/ 1168400 h 2139950"/>
              <a:gd name="connsiteX3" fmla="*/ 896557 w 2680907"/>
              <a:gd name="connsiteY3" fmla="*/ 952500 h 2139950"/>
              <a:gd name="connsiteX4" fmla="*/ 902907 w 2680907"/>
              <a:gd name="connsiteY4" fmla="*/ 774700 h 2139950"/>
              <a:gd name="connsiteX5" fmla="*/ 820357 w 2680907"/>
              <a:gd name="connsiteY5" fmla="*/ 615950 h 2139950"/>
              <a:gd name="connsiteX6" fmla="*/ 731457 w 2680907"/>
              <a:gd name="connsiteY6" fmla="*/ 520700 h 2139950"/>
              <a:gd name="connsiteX7" fmla="*/ 572707 w 2680907"/>
              <a:gd name="connsiteY7" fmla="*/ 457200 h 2139950"/>
              <a:gd name="connsiteX8" fmla="*/ 445707 w 2680907"/>
              <a:gd name="connsiteY8" fmla="*/ 400050 h 2139950"/>
              <a:gd name="connsiteX9" fmla="*/ 344107 w 2680907"/>
              <a:gd name="connsiteY9" fmla="*/ 311150 h 2139950"/>
              <a:gd name="connsiteX10" fmla="*/ 407607 w 2680907"/>
              <a:gd name="connsiteY10" fmla="*/ 285750 h 2139950"/>
              <a:gd name="connsiteX11" fmla="*/ 515557 w 2680907"/>
              <a:gd name="connsiteY11" fmla="*/ 355600 h 2139950"/>
              <a:gd name="connsiteX12" fmla="*/ 693357 w 2680907"/>
              <a:gd name="connsiteY12" fmla="*/ 298450 h 2139950"/>
              <a:gd name="connsiteX13" fmla="*/ 871157 w 2680907"/>
              <a:gd name="connsiteY13" fmla="*/ 254000 h 2139950"/>
              <a:gd name="connsiteX14" fmla="*/ 934657 w 2680907"/>
              <a:gd name="connsiteY14" fmla="*/ 209550 h 2139950"/>
              <a:gd name="connsiteX15" fmla="*/ 921957 w 2680907"/>
              <a:gd name="connsiteY15" fmla="*/ 133350 h 2139950"/>
              <a:gd name="connsiteX16" fmla="*/ 902907 w 2680907"/>
              <a:gd name="connsiteY16" fmla="*/ 107950 h 2139950"/>
              <a:gd name="connsiteX17" fmla="*/ 1163257 w 2680907"/>
              <a:gd name="connsiteY17" fmla="*/ 0 h 2139950"/>
              <a:gd name="connsiteX18" fmla="*/ 1182307 w 2680907"/>
              <a:gd name="connsiteY18" fmla="*/ 44450 h 2139950"/>
              <a:gd name="connsiteX19" fmla="*/ 1290257 w 2680907"/>
              <a:gd name="connsiteY19" fmla="*/ 120650 h 2139950"/>
              <a:gd name="connsiteX20" fmla="*/ 1353757 w 2680907"/>
              <a:gd name="connsiteY20" fmla="*/ 146050 h 2139950"/>
              <a:gd name="connsiteX21" fmla="*/ 1429957 w 2680907"/>
              <a:gd name="connsiteY21" fmla="*/ 146050 h 2139950"/>
              <a:gd name="connsiteX22" fmla="*/ 1544257 w 2680907"/>
              <a:gd name="connsiteY22" fmla="*/ 57150 h 2139950"/>
              <a:gd name="connsiteX23" fmla="*/ 1607757 w 2680907"/>
              <a:gd name="connsiteY23" fmla="*/ 12700 h 2139950"/>
              <a:gd name="connsiteX24" fmla="*/ 1918907 w 2680907"/>
              <a:gd name="connsiteY24" fmla="*/ 19050 h 2139950"/>
              <a:gd name="connsiteX25" fmla="*/ 2020507 w 2680907"/>
              <a:gd name="connsiteY25" fmla="*/ 31750 h 2139950"/>
              <a:gd name="connsiteX26" fmla="*/ 2198307 w 2680907"/>
              <a:gd name="connsiteY26" fmla="*/ 152400 h 2139950"/>
              <a:gd name="connsiteX27" fmla="*/ 2325307 w 2680907"/>
              <a:gd name="connsiteY27" fmla="*/ 222250 h 2139950"/>
              <a:gd name="connsiteX28" fmla="*/ 2338007 w 2680907"/>
              <a:gd name="connsiteY28" fmla="*/ 241300 h 2139950"/>
              <a:gd name="connsiteX29" fmla="*/ 2357057 w 2680907"/>
              <a:gd name="connsiteY29" fmla="*/ 285750 h 2139950"/>
              <a:gd name="connsiteX30" fmla="*/ 2382457 w 2680907"/>
              <a:gd name="connsiteY30" fmla="*/ 285750 h 2139950"/>
              <a:gd name="connsiteX31" fmla="*/ 2414207 w 2680907"/>
              <a:gd name="connsiteY31" fmla="*/ 317500 h 2139950"/>
              <a:gd name="connsiteX32" fmla="*/ 2420557 w 2680907"/>
              <a:gd name="connsiteY32" fmla="*/ 400050 h 2139950"/>
              <a:gd name="connsiteX33" fmla="*/ 2458657 w 2680907"/>
              <a:gd name="connsiteY33" fmla="*/ 438150 h 2139950"/>
              <a:gd name="connsiteX34" fmla="*/ 2636457 w 2680907"/>
              <a:gd name="connsiteY34" fmla="*/ 488950 h 2139950"/>
              <a:gd name="connsiteX35" fmla="*/ 2680907 w 2680907"/>
              <a:gd name="connsiteY35" fmla="*/ 527050 h 2139950"/>
              <a:gd name="connsiteX36" fmla="*/ 2630107 w 2680907"/>
              <a:gd name="connsiteY36" fmla="*/ 584200 h 2139950"/>
              <a:gd name="connsiteX37" fmla="*/ 2547557 w 2680907"/>
              <a:gd name="connsiteY37" fmla="*/ 603250 h 2139950"/>
              <a:gd name="connsiteX38" fmla="*/ 2242757 w 2680907"/>
              <a:gd name="connsiteY38" fmla="*/ 628650 h 2139950"/>
              <a:gd name="connsiteX39" fmla="*/ 2185607 w 2680907"/>
              <a:gd name="connsiteY39" fmla="*/ 641350 h 2139950"/>
              <a:gd name="connsiteX40" fmla="*/ 2185607 w 2680907"/>
              <a:gd name="connsiteY40" fmla="*/ 641350 h 2139950"/>
              <a:gd name="connsiteX41" fmla="*/ 2153857 w 2680907"/>
              <a:gd name="connsiteY41" fmla="*/ 666750 h 2139950"/>
              <a:gd name="connsiteX42" fmla="*/ 1823657 w 2680907"/>
              <a:gd name="connsiteY42" fmla="*/ 539750 h 2139950"/>
              <a:gd name="connsiteX43" fmla="*/ 1798257 w 2680907"/>
              <a:gd name="connsiteY43" fmla="*/ 558800 h 2139950"/>
              <a:gd name="connsiteX44" fmla="*/ 1728407 w 2680907"/>
              <a:gd name="connsiteY44" fmla="*/ 635000 h 2139950"/>
              <a:gd name="connsiteX45" fmla="*/ 1588707 w 2680907"/>
              <a:gd name="connsiteY45" fmla="*/ 717550 h 2139950"/>
              <a:gd name="connsiteX46" fmla="*/ 1404557 w 2680907"/>
              <a:gd name="connsiteY46" fmla="*/ 800100 h 2139950"/>
              <a:gd name="connsiteX47" fmla="*/ 1226757 w 2680907"/>
              <a:gd name="connsiteY47" fmla="*/ 876300 h 2139950"/>
              <a:gd name="connsiteX48" fmla="*/ 1372807 w 2680907"/>
              <a:gd name="connsiteY48" fmla="*/ 1244600 h 2139950"/>
              <a:gd name="connsiteX49" fmla="*/ 1741107 w 2680907"/>
              <a:gd name="connsiteY49" fmla="*/ 1231900 h 2139950"/>
              <a:gd name="connsiteX50" fmla="*/ 1779207 w 2680907"/>
              <a:gd name="connsiteY50" fmla="*/ 1193800 h 2139950"/>
              <a:gd name="connsiteX51" fmla="*/ 1944307 w 2680907"/>
              <a:gd name="connsiteY51" fmla="*/ 1162050 h 2139950"/>
              <a:gd name="connsiteX52" fmla="*/ 2166557 w 2680907"/>
              <a:gd name="connsiteY52" fmla="*/ 1117600 h 2139950"/>
              <a:gd name="connsiteX53" fmla="*/ 2242757 w 2680907"/>
              <a:gd name="connsiteY53" fmla="*/ 1104900 h 2139950"/>
              <a:gd name="connsiteX54" fmla="*/ 2382457 w 2680907"/>
              <a:gd name="connsiteY54" fmla="*/ 1085850 h 2139950"/>
              <a:gd name="connsiteX55" fmla="*/ 2388807 w 2680907"/>
              <a:gd name="connsiteY55" fmla="*/ 1143000 h 2139950"/>
              <a:gd name="connsiteX56" fmla="*/ 2376107 w 2680907"/>
              <a:gd name="connsiteY56" fmla="*/ 1219200 h 2139950"/>
              <a:gd name="connsiteX57" fmla="*/ 2299907 w 2680907"/>
              <a:gd name="connsiteY57" fmla="*/ 1276350 h 2139950"/>
              <a:gd name="connsiteX58" fmla="*/ 2134807 w 2680907"/>
              <a:gd name="connsiteY58" fmla="*/ 1327150 h 2139950"/>
              <a:gd name="connsiteX59" fmla="*/ 2039557 w 2680907"/>
              <a:gd name="connsiteY59" fmla="*/ 1346200 h 2139950"/>
              <a:gd name="connsiteX60" fmla="*/ 1887157 w 2680907"/>
              <a:gd name="connsiteY60" fmla="*/ 1428750 h 2139950"/>
              <a:gd name="connsiteX61" fmla="*/ 1772857 w 2680907"/>
              <a:gd name="connsiteY61" fmla="*/ 1473200 h 2139950"/>
              <a:gd name="connsiteX62" fmla="*/ 1537907 w 2680907"/>
              <a:gd name="connsiteY62" fmla="*/ 1473200 h 2139950"/>
              <a:gd name="connsiteX63" fmla="*/ 1309307 w 2680907"/>
              <a:gd name="connsiteY63" fmla="*/ 1441450 h 2139950"/>
              <a:gd name="connsiteX64" fmla="*/ 1137857 w 2680907"/>
              <a:gd name="connsiteY64" fmla="*/ 1454150 h 2139950"/>
              <a:gd name="connsiteX65" fmla="*/ 979107 w 2680907"/>
              <a:gd name="connsiteY65" fmla="*/ 1511300 h 2139950"/>
              <a:gd name="connsiteX66" fmla="*/ 845757 w 2680907"/>
              <a:gd name="connsiteY66" fmla="*/ 1549400 h 2139950"/>
              <a:gd name="connsiteX67" fmla="*/ 706057 w 2680907"/>
              <a:gd name="connsiteY67" fmla="*/ 1587500 h 2139950"/>
              <a:gd name="connsiteX68" fmla="*/ 712407 w 2680907"/>
              <a:gd name="connsiteY68" fmla="*/ 1663700 h 2139950"/>
              <a:gd name="connsiteX69" fmla="*/ 629857 w 2680907"/>
              <a:gd name="connsiteY69" fmla="*/ 1714500 h 2139950"/>
              <a:gd name="connsiteX70" fmla="*/ 623507 w 2680907"/>
              <a:gd name="connsiteY70" fmla="*/ 1771650 h 2139950"/>
              <a:gd name="connsiteX71" fmla="*/ 566357 w 2680907"/>
              <a:gd name="connsiteY71" fmla="*/ 1803400 h 2139950"/>
              <a:gd name="connsiteX72" fmla="*/ 680657 w 2680907"/>
              <a:gd name="connsiteY72" fmla="*/ 1917700 h 2139950"/>
              <a:gd name="connsiteX73" fmla="*/ 572707 w 2680907"/>
              <a:gd name="connsiteY73" fmla="*/ 2006600 h 2139950"/>
              <a:gd name="connsiteX74" fmla="*/ 426657 w 2680907"/>
              <a:gd name="connsiteY74" fmla="*/ 2082800 h 2139950"/>
              <a:gd name="connsiteX75" fmla="*/ 369507 w 2680907"/>
              <a:gd name="connsiteY75" fmla="*/ 2139950 h 2139950"/>
              <a:gd name="connsiteX76" fmla="*/ 20257 w 2680907"/>
              <a:gd name="connsiteY76" fmla="*/ 1949450 h 2139950"/>
              <a:gd name="connsiteX77" fmla="*/ 20257 w 2680907"/>
              <a:gd name="connsiteY77" fmla="*/ 1943100 h 2139950"/>
              <a:gd name="connsiteX78" fmla="*/ 7557 w 2680907"/>
              <a:gd name="connsiteY78" fmla="*/ 1943100 h 2139950"/>
              <a:gd name="connsiteX79" fmla="*/ 26607 w 2680907"/>
              <a:gd name="connsiteY79" fmla="*/ 1955800 h 2139950"/>
              <a:gd name="connsiteX80" fmla="*/ 13907 w 2680907"/>
              <a:gd name="connsiteY80" fmla="*/ 1943100 h 2139950"/>
              <a:gd name="connsiteX81" fmla="*/ 20257 w 2680907"/>
              <a:gd name="connsiteY81" fmla="*/ 1943100 h 2139950"/>
              <a:gd name="connsiteX82" fmla="*/ 26607 w 2680907"/>
              <a:gd name="connsiteY82" fmla="*/ 1949450 h 2139950"/>
              <a:gd name="connsiteX83" fmla="*/ 26607 w 2680907"/>
              <a:gd name="connsiteY83" fmla="*/ 1943100 h 2139950"/>
              <a:gd name="connsiteX84" fmla="*/ 13907 w 2680907"/>
              <a:gd name="connsiteY84" fmla="*/ 1955800 h 2139950"/>
              <a:gd name="connsiteX85" fmla="*/ 32957 w 2680907"/>
              <a:gd name="connsiteY85" fmla="*/ 1943100 h 2139950"/>
              <a:gd name="connsiteX86" fmla="*/ 52007 w 2680907"/>
              <a:gd name="connsiteY86" fmla="*/ 1949450 h 2139950"/>
              <a:gd name="connsiteX87" fmla="*/ 32957 w 2680907"/>
              <a:gd name="connsiteY87" fmla="*/ 1943100 h 2139950"/>
              <a:gd name="connsiteX88" fmla="*/ 39307 w 2680907"/>
              <a:gd name="connsiteY88" fmla="*/ 1943100 h 2139950"/>
              <a:gd name="connsiteX89" fmla="*/ 20257 w 2680907"/>
              <a:gd name="connsiteY89" fmla="*/ 1943100 h 2139950"/>
              <a:gd name="connsiteX90" fmla="*/ 32957 w 2680907"/>
              <a:gd name="connsiteY90" fmla="*/ 1943100 h 2139950"/>
              <a:gd name="connsiteX91" fmla="*/ 32957 w 2680907"/>
              <a:gd name="connsiteY91" fmla="*/ 1943100 h 2139950"/>
              <a:gd name="connsiteX92" fmla="*/ 45657 w 2680907"/>
              <a:gd name="connsiteY92" fmla="*/ 1943100 h 2139950"/>
              <a:gd name="connsiteX93" fmla="*/ 52007 w 2680907"/>
              <a:gd name="connsiteY93" fmla="*/ 1943100 h 2139950"/>
              <a:gd name="connsiteX94" fmla="*/ 24226 w 2680907"/>
              <a:gd name="connsiteY94" fmla="*/ 1942306 h 2139950"/>
              <a:gd name="connsiteX95" fmla="*/ 32957 w 2680907"/>
              <a:gd name="connsiteY95" fmla="*/ 1949450 h 2139950"/>
              <a:gd name="connsiteX96" fmla="*/ 32957 w 2680907"/>
              <a:gd name="connsiteY96" fmla="*/ 1936750 h 2139950"/>
              <a:gd name="connsiteX97" fmla="*/ 32957 w 2680907"/>
              <a:gd name="connsiteY97" fmla="*/ 1955800 h 2139950"/>
              <a:gd name="connsiteX0" fmla="*/ 729706 w 2691856"/>
              <a:gd name="connsiteY0" fmla="*/ 1511300 h 2139950"/>
              <a:gd name="connsiteX1" fmla="*/ 818606 w 2691856"/>
              <a:gd name="connsiteY1" fmla="*/ 1339850 h 2139950"/>
              <a:gd name="connsiteX2" fmla="*/ 837656 w 2691856"/>
              <a:gd name="connsiteY2" fmla="*/ 1168400 h 2139950"/>
              <a:gd name="connsiteX3" fmla="*/ 907506 w 2691856"/>
              <a:gd name="connsiteY3" fmla="*/ 952500 h 2139950"/>
              <a:gd name="connsiteX4" fmla="*/ 913856 w 2691856"/>
              <a:gd name="connsiteY4" fmla="*/ 774700 h 2139950"/>
              <a:gd name="connsiteX5" fmla="*/ 831306 w 2691856"/>
              <a:gd name="connsiteY5" fmla="*/ 615950 h 2139950"/>
              <a:gd name="connsiteX6" fmla="*/ 742406 w 2691856"/>
              <a:gd name="connsiteY6" fmla="*/ 520700 h 2139950"/>
              <a:gd name="connsiteX7" fmla="*/ 583656 w 2691856"/>
              <a:gd name="connsiteY7" fmla="*/ 457200 h 2139950"/>
              <a:gd name="connsiteX8" fmla="*/ 456656 w 2691856"/>
              <a:gd name="connsiteY8" fmla="*/ 400050 h 2139950"/>
              <a:gd name="connsiteX9" fmla="*/ 355056 w 2691856"/>
              <a:gd name="connsiteY9" fmla="*/ 311150 h 2139950"/>
              <a:gd name="connsiteX10" fmla="*/ 418556 w 2691856"/>
              <a:gd name="connsiteY10" fmla="*/ 285750 h 2139950"/>
              <a:gd name="connsiteX11" fmla="*/ 526506 w 2691856"/>
              <a:gd name="connsiteY11" fmla="*/ 355600 h 2139950"/>
              <a:gd name="connsiteX12" fmla="*/ 704306 w 2691856"/>
              <a:gd name="connsiteY12" fmla="*/ 298450 h 2139950"/>
              <a:gd name="connsiteX13" fmla="*/ 882106 w 2691856"/>
              <a:gd name="connsiteY13" fmla="*/ 254000 h 2139950"/>
              <a:gd name="connsiteX14" fmla="*/ 945606 w 2691856"/>
              <a:gd name="connsiteY14" fmla="*/ 209550 h 2139950"/>
              <a:gd name="connsiteX15" fmla="*/ 932906 w 2691856"/>
              <a:gd name="connsiteY15" fmla="*/ 133350 h 2139950"/>
              <a:gd name="connsiteX16" fmla="*/ 913856 w 2691856"/>
              <a:gd name="connsiteY16" fmla="*/ 107950 h 2139950"/>
              <a:gd name="connsiteX17" fmla="*/ 1174206 w 2691856"/>
              <a:gd name="connsiteY17" fmla="*/ 0 h 2139950"/>
              <a:gd name="connsiteX18" fmla="*/ 1193256 w 2691856"/>
              <a:gd name="connsiteY18" fmla="*/ 44450 h 2139950"/>
              <a:gd name="connsiteX19" fmla="*/ 1301206 w 2691856"/>
              <a:gd name="connsiteY19" fmla="*/ 120650 h 2139950"/>
              <a:gd name="connsiteX20" fmla="*/ 1364706 w 2691856"/>
              <a:gd name="connsiteY20" fmla="*/ 146050 h 2139950"/>
              <a:gd name="connsiteX21" fmla="*/ 1440906 w 2691856"/>
              <a:gd name="connsiteY21" fmla="*/ 146050 h 2139950"/>
              <a:gd name="connsiteX22" fmla="*/ 1555206 w 2691856"/>
              <a:gd name="connsiteY22" fmla="*/ 57150 h 2139950"/>
              <a:gd name="connsiteX23" fmla="*/ 1618706 w 2691856"/>
              <a:gd name="connsiteY23" fmla="*/ 12700 h 2139950"/>
              <a:gd name="connsiteX24" fmla="*/ 1929856 w 2691856"/>
              <a:gd name="connsiteY24" fmla="*/ 19050 h 2139950"/>
              <a:gd name="connsiteX25" fmla="*/ 2031456 w 2691856"/>
              <a:gd name="connsiteY25" fmla="*/ 31750 h 2139950"/>
              <a:gd name="connsiteX26" fmla="*/ 2209256 w 2691856"/>
              <a:gd name="connsiteY26" fmla="*/ 152400 h 2139950"/>
              <a:gd name="connsiteX27" fmla="*/ 2336256 w 2691856"/>
              <a:gd name="connsiteY27" fmla="*/ 222250 h 2139950"/>
              <a:gd name="connsiteX28" fmla="*/ 2348956 w 2691856"/>
              <a:gd name="connsiteY28" fmla="*/ 241300 h 2139950"/>
              <a:gd name="connsiteX29" fmla="*/ 2368006 w 2691856"/>
              <a:gd name="connsiteY29" fmla="*/ 285750 h 2139950"/>
              <a:gd name="connsiteX30" fmla="*/ 2393406 w 2691856"/>
              <a:gd name="connsiteY30" fmla="*/ 285750 h 2139950"/>
              <a:gd name="connsiteX31" fmla="*/ 2425156 w 2691856"/>
              <a:gd name="connsiteY31" fmla="*/ 317500 h 2139950"/>
              <a:gd name="connsiteX32" fmla="*/ 2431506 w 2691856"/>
              <a:gd name="connsiteY32" fmla="*/ 400050 h 2139950"/>
              <a:gd name="connsiteX33" fmla="*/ 2469606 w 2691856"/>
              <a:gd name="connsiteY33" fmla="*/ 438150 h 2139950"/>
              <a:gd name="connsiteX34" fmla="*/ 2647406 w 2691856"/>
              <a:gd name="connsiteY34" fmla="*/ 488950 h 2139950"/>
              <a:gd name="connsiteX35" fmla="*/ 2691856 w 2691856"/>
              <a:gd name="connsiteY35" fmla="*/ 527050 h 2139950"/>
              <a:gd name="connsiteX36" fmla="*/ 2641056 w 2691856"/>
              <a:gd name="connsiteY36" fmla="*/ 584200 h 2139950"/>
              <a:gd name="connsiteX37" fmla="*/ 2558506 w 2691856"/>
              <a:gd name="connsiteY37" fmla="*/ 603250 h 2139950"/>
              <a:gd name="connsiteX38" fmla="*/ 2253706 w 2691856"/>
              <a:gd name="connsiteY38" fmla="*/ 628650 h 2139950"/>
              <a:gd name="connsiteX39" fmla="*/ 2196556 w 2691856"/>
              <a:gd name="connsiteY39" fmla="*/ 641350 h 2139950"/>
              <a:gd name="connsiteX40" fmla="*/ 2196556 w 2691856"/>
              <a:gd name="connsiteY40" fmla="*/ 641350 h 2139950"/>
              <a:gd name="connsiteX41" fmla="*/ 2164806 w 2691856"/>
              <a:gd name="connsiteY41" fmla="*/ 666750 h 2139950"/>
              <a:gd name="connsiteX42" fmla="*/ 1834606 w 2691856"/>
              <a:gd name="connsiteY42" fmla="*/ 539750 h 2139950"/>
              <a:gd name="connsiteX43" fmla="*/ 1809206 w 2691856"/>
              <a:gd name="connsiteY43" fmla="*/ 558800 h 2139950"/>
              <a:gd name="connsiteX44" fmla="*/ 1739356 w 2691856"/>
              <a:gd name="connsiteY44" fmla="*/ 635000 h 2139950"/>
              <a:gd name="connsiteX45" fmla="*/ 1599656 w 2691856"/>
              <a:gd name="connsiteY45" fmla="*/ 717550 h 2139950"/>
              <a:gd name="connsiteX46" fmla="*/ 1415506 w 2691856"/>
              <a:gd name="connsiteY46" fmla="*/ 800100 h 2139950"/>
              <a:gd name="connsiteX47" fmla="*/ 1237706 w 2691856"/>
              <a:gd name="connsiteY47" fmla="*/ 876300 h 2139950"/>
              <a:gd name="connsiteX48" fmla="*/ 1383756 w 2691856"/>
              <a:gd name="connsiteY48" fmla="*/ 1244600 h 2139950"/>
              <a:gd name="connsiteX49" fmla="*/ 1752056 w 2691856"/>
              <a:gd name="connsiteY49" fmla="*/ 1231900 h 2139950"/>
              <a:gd name="connsiteX50" fmla="*/ 1790156 w 2691856"/>
              <a:gd name="connsiteY50" fmla="*/ 1193800 h 2139950"/>
              <a:gd name="connsiteX51" fmla="*/ 1955256 w 2691856"/>
              <a:gd name="connsiteY51" fmla="*/ 1162050 h 2139950"/>
              <a:gd name="connsiteX52" fmla="*/ 2177506 w 2691856"/>
              <a:gd name="connsiteY52" fmla="*/ 1117600 h 2139950"/>
              <a:gd name="connsiteX53" fmla="*/ 2253706 w 2691856"/>
              <a:gd name="connsiteY53" fmla="*/ 1104900 h 2139950"/>
              <a:gd name="connsiteX54" fmla="*/ 2393406 w 2691856"/>
              <a:gd name="connsiteY54" fmla="*/ 1085850 h 2139950"/>
              <a:gd name="connsiteX55" fmla="*/ 2399756 w 2691856"/>
              <a:gd name="connsiteY55" fmla="*/ 1143000 h 2139950"/>
              <a:gd name="connsiteX56" fmla="*/ 2387056 w 2691856"/>
              <a:gd name="connsiteY56" fmla="*/ 1219200 h 2139950"/>
              <a:gd name="connsiteX57" fmla="*/ 2310856 w 2691856"/>
              <a:gd name="connsiteY57" fmla="*/ 1276350 h 2139950"/>
              <a:gd name="connsiteX58" fmla="*/ 2145756 w 2691856"/>
              <a:gd name="connsiteY58" fmla="*/ 1327150 h 2139950"/>
              <a:gd name="connsiteX59" fmla="*/ 2050506 w 2691856"/>
              <a:gd name="connsiteY59" fmla="*/ 1346200 h 2139950"/>
              <a:gd name="connsiteX60" fmla="*/ 1898106 w 2691856"/>
              <a:gd name="connsiteY60" fmla="*/ 1428750 h 2139950"/>
              <a:gd name="connsiteX61" fmla="*/ 1783806 w 2691856"/>
              <a:gd name="connsiteY61" fmla="*/ 1473200 h 2139950"/>
              <a:gd name="connsiteX62" fmla="*/ 1548856 w 2691856"/>
              <a:gd name="connsiteY62" fmla="*/ 1473200 h 2139950"/>
              <a:gd name="connsiteX63" fmla="*/ 1320256 w 2691856"/>
              <a:gd name="connsiteY63" fmla="*/ 1441450 h 2139950"/>
              <a:gd name="connsiteX64" fmla="*/ 1148806 w 2691856"/>
              <a:gd name="connsiteY64" fmla="*/ 1454150 h 2139950"/>
              <a:gd name="connsiteX65" fmla="*/ 990056 w 2691856"/>
              <a:gd name="connsiteY65" fmla="*/ 1511300 h 2139950"/>
              <a:gd name="connsiteX66" fmla="*/ 856706 w 2691856"/>
              <a:gd name="connsiteY66" fmla="*/ 1549400 h 2139950"/>
              <a:gd name="connsiteX67" fmla="*/ 717006 w 2691856"/>
              <a:gd name="connsiteY67" fmla="*/ 1587500 h 2139950"/>
              <a:gd name="connsiteX68" fmla="*/ 723356 w 2691856"/>
              <a:gd name="connsiteY68" fmla="*/ 1663700 h 2139950"/>
              <a:gd name="connsiteX69" fmla="*/ 640806 w 2691856"/>
              <a:gd name="connsiteY69" fmla="*/ 1714500 h 2139950"/>
              <a:gd name="connsiteX70" fmla="*/ 634456 w 2691856"/>
              <a:gd name="connsiteY70" fmla="*/ 1771650 h 2139950"/>
              <a:gd name="connsiteX71" fmla="*/ 577306 w 2691856"/>
              <a:gd name="connsiteY71" fmla="*/ 1803400 h 2139950"/>
              <a:gd name="connsiteX72" fmla="*/ 691606 w 2691856"/>
              <a:gd name="connsiteY72" fmla="*/ 1917700 h 2139950"/>
              <a:gd name="connsiteX73" fmla="*/ 583656 w 2691856"/>
              <a:gd name="connsiteY73" fmla="*/ 2006600 h 2139950"/>
              <a:gd name="connsiteX74" fmla="*/ 437606 w 2691856"/>
              <a:gd name="connsiteY74" fmla="*/ 2082800 h 2139950"/>
              <a:gd name="connsiteX75" fmla="*/ 380456 w 2691856"/>
              <a:gd name="connsiteY75" fmla="*/ 2139950 h 2139950"/>
              <a:gd name="connsiteX76" fmla="*/ 31206 w 2691856"/>
              <a:gd name="connsiteY76" fmla="*/ 1949450 h 2139950"/>
              <a:gd name="connsiteX77" fmla="*/ 31206 w 2691856"/>
              <a:gd name="connsiteY77" fmla="*/ 1943100 h 2139950"/>
              <a:gd name="connsiteX78" fmla="*/ 18506 w 2691856"/>
              <a:gd name="connsiteY78" fmla="*/ 1943100 h 2139950"/>
              <a:gd name="connsiteX79" fmla="*/ 37556 w 2691856"/>
              <a:gd name="connsiteY79" fmla="*/ 1955800 h 2139950"/>
              <a:gd name="connsiteX80" fmla="*/ 24856 w 2691856"/>
              <a:gd name="connsiteY80" fmla="*/ 1943100 h 2139950"/>
              <a:gd name="connsiteX81" fmla="*/ 31206 w 2691856"/>
              <a:gd name="connsiteY81" fmla="*/ 1943100 h 2139950"/>
              <a:gd name="connsiteX82" fmla="*/ 37556 w 2691856"/>
              <a:gd name="connsiteY82" fmla="*/ 1949450 h 2139950"/>
              <a:gd name="connsiteX83" fmla="*/ 37556 w 2691856"/>
              <a:gd name="connsiteY83" fmla="*/ 1943100 h 2139950"/>
              <a:gd name="connsiteX84" fmla="*/ 24856 w 2691856"/>
              <a:gd name="connsiteY84" fmla="*/ 1955800 h 2139950"/>
              <a:gd name="connsiteX85" fmla="*/ 43906 w 2691856"/>
              <a:gd name="connsiteY85" fmla="*/ 1943100 h 2139950"/>
              <a:gd name="connsiteX86" fmla="*/ 62956 w 2691856"/>
              <a:gd name="connsiteY86" fmla="*/ 1949450 h 2139950"/>
              <a:gd name="connsiteX87" fmla="*/ 43906 w 2691856"/>
              <a:gd name="connsiteY87" fmla="*/ 1943100 h 2139950"/>
              <a:gd name="connsiteX88" fmla="*/ 50256 w 2691856"/>
              <a:gd name="connsiteY88" fmla="*/ 1943100 h 2139950"/>
              <a:gd name="connsiteX89" fmla="*/ 31206 w 2691856"/>
              <a:gd name="connsiteY89" fmla="*/ 1943100 h 2139950"/>
              <a:gd name="connsiteX90" fmla="*/ 43906 w 2691856"/>
              <a:gd name="connsiteY90" fmla="*/ 1943100 h 2139950"/>
              <a:gd name="connsiteX91" fmla="*/ 43906 w 2691856"/>
              <a:gd name="connsiteY91" fmla="*/ 1943100 h 2139950"/>
              <a:gd name="connsiteX92" fmla="*/ 56606 w 2691856"/>
              <a:gd name="connsiteY92" fmla="*/ 1943100 h 2139950"/>
              <a:gd name="connsiteX93" fmla="*/ 62956 w 2691856"/>
              <a:gd name="connsiteY93" fmla="*/ 1943100 h 2139950"/>
              <a:gd name="connsiteX94" fmla="*/ 35175 w 2691856"/>
              <a:gd name="connsiteY94" fmla="*/ 1942306 h 2139950"/>
              <a:gd name="connsiteX95" fmla="*/ 43906 w 2691856"/>
              <a:gd name="connsiteY95" fmla="*/ 1949450 h 2139950"/>
              <a:gd name="connsiteX96" fmla="*/ 43906 w 2691856"/>
              <a:gd name="connsiteY96" fmla="*/ 1936750 h 2139950"/>
              <a:gd name="connsiteX97" fmla="*/ 43906 w 2691856"/>
              <a:gd name="connsiteY97" fmla="*/ 1955800 h 2139950"/>
              <a:gd name="connsiteX0" fmla="*/ 718757 w 2680907"/>
              <a:gd name="connsiteY0" fmla="*/ 1511300 h 2139950"/>
              <a:gd name="connsiteX1" fmla="*/ 807657 w 2680907"/>
              <a:gd name="connsiteY1" fmla="*/ 1339850 h 2139950"/>
              <a:gd name="connsiteX2" fmla="*/ 826707 w 2680907"/>
              <a:gd name="connsiteY2" fmla="*/ 1168400 h 2139950"/>
              <a:gd name="connsiteX3" fmla="*/ 896557 w 2680907"/>
              <a:gd name="connsiteY3" fmla="*/ 952500 h 2139950"/>
              <a:gd name="connsiteX4" fmla="*/ 902907 w 2680907"/>
              <a:gd name="connsiteY4" fmla="*/ 774700 h 2139950"/>
              <a:gd name="connsiteX5" fmla="*/ 820357 w 2680907"/>
              <a:gd name="connsiteY5" fmla="*/ 615950 h 2139950"/>
              <a:gd name="connsiteX6" fmla="*/ 731457 w 2680907"/>
              <a:gd name="connsiteY6" fmla="*/ 520700 h 2139950"/>
              <a:gd name="connsiteX7" fmla="*/ 572707 w 2680907"/>
              <a:gd name="connsiteY7" fmla="*/ 457200 h 2139950"/>
              <a:gd name="connsiteX8" fmla="*/ 445707 w 2680907"/>
              <a:gd name="connsiteY8" fmla="*/ 400050 h 2139950"/>
              <a:gd name="connsiteX9" fmla="*/ 344107 w 2680907"/>
              <a:gd name="connsiteY9" fmla="*/ 311150 h 2139950"/>
              <a:gd name="connsiteX10" fmla="*/ 407607 w 2680907"/>
              <a:gd name="connsiteY10" fmla="*/ 285750 h 2139950"/>
              <a:gd name="connsiteX11" fmla="*/ 515557 w 2680907"/>
              <a:gd name="connsiteY11" fmla="*/ 355600 h 2139950"/>
              <a:gd name="connsiteX12" fmla="*/ 693357 w 2680907"/>
              <a:gd name="connsiteY12" fmla="*/ 298450 h 2139950"/>
              <a:gd name="connsiteX13" fmla="*/ 871157 w 2680907"/>
              <a:gd name="connsiteY13" fmla="*/ 254000 h 2139950"/>
              <a:gd name="connsiteX14" fmla="*/ 934657 w 2680907"/>
              <a:gd name="connsiteY14" fmla="*/ 209550 h 2139950"/>
              <a:gd name="connsiteX15" fmla="*/ 921957 w 2680907"/>
              <a:gd name="connsiteY15" fmla="*/ 133350 h 2139950"/>
              <a:gd name="connsiteX16" fmla="*/ 902907 w 2680907"/>
              <a:gd name="connsiteY16" fmla="*/ 107950 h 2139950"/>
              <a:gd name="connsiteX17" fmla="*/ 1163257 w 2680907"/>
              <a:gd name="connsiteY17" fmla="*/ 0 h 2139950"/>
              <a:gd name="connsiteX18" fmla="*/ 1182307 w 2680907"/>
              <a:gd name="connsiteY18" fmla="*/ 44450 h 2139950"/>
              <a:gd name="connsiteX19" fmla="*/ 1290257 w 2680907"/>
              <a:gd name="connsiteY19" fmla="*/ 120650 h 2139950"/>
              <a:gd name="connsiteX20" fmla="*/ 1353757 w 2680907"/>
              <a:gd name="connsiteY20" fmla="*/ 146050 h 2139950"/>
              <a:gd name="connsiteX21" fmla="*/ 1429957 w 2680907"/>
              <a:gd name="connsiteY21" fmla="*/ 146050 h 2139950"/>
              <a:gd name="connsiteX22" fmla="*/ 1544257 w 2680907"/>
              <a:gd name="connsiteY22" fmla="*/ 57150 h 2139950"/>
              <a:gd name="connsiteX23" fmla="*/ 1607757 w 2680907"/>
              <a:gd name="connsiteY23" fmla="*/ 12700 h 2139950"/>
              <a:gd name="connsiteX24" fmla="*/ 1918907 w 2680907"/>
              <a:gd name="connsiteY24" fmla="*/ 19050 h 2139950"/>
              <a:gd name="connsiteX25" fmla="*/ 2020507 w 2680907"/>
              <a:gd name="connsiteY25" fmla="*/ 31750 h 2139950"/>
              <a:gd name="connsiteX26" fmla="*/ 2198307 w 2680907"/>
              <a:gd name="connsiteY26" fmla="*/ 152400 h 2139950"/>
              <a:gd name="connsiteX27" fmla="*/ 2325307 w 2680907"/>
              <a:gd name="connsiteY27" fmla="*/ 222250 h 2139950"/>
              <a:gd name="connsiteX28" fmla="*/ 2338007 w 2680907"/>
              <a:gd name="connsiteY28" fmla="*/ 241300 h 2139950"/>
              <a:gd name="connsiteX29" fmla="*/ 2357057 w 2680907"/>
              <a:gd name="connsiteY29" fmla="*/ 285750 h 2139950"/>
              <a:gd name="connsiteX30" fmla="*/ 2382457 w 2680907"/>
              <a:gd name="connsiteY30" fmla="*/ 285750 h 2139950"/>
              <a:gd name="connsiteX31" fmla="*/ 2414207 w 2680907"/>
              <a:gd name="connsiteY31" fmla="*/ 317500 h 2139950"/>
              <a:gd name="connsiteX32" fmla="*/ 2420557 w 2680907"/>
              <a:gd name="connsiteY32" fmla="*/ 400050 h 2139950"/>
              <a:gd name="connsiteX33" fmla="*/ 2458657 w 2680907"/>
              <a:gd name="connsiteY33" fmla="*/ 438150 h 2139950"/>
              <a:gd name="connsiteX34" fmla="*/ 2636457 w 2680907"/>
              <a:gd name="connsiteY34" fmla="*/ 488950 h 2139950"/>
              <a:gd name="connsiteX35" fmla="*/ 2680907 w 2680907"/>
              <a:gd name="connsiteY35" fmla="*/ 527050 h 2139950"/>
              <a:gd name="connsiteX36" fmla="*/ 2630107 w 2680907"/>
              <a:gd name="connsiteY36" fmla="*/ 584200 h 2139950"/>
              <a:gd name="connsiteX37" fmla="*/ 2547557 w 2680907"/>
              <a:gd name="connsiteY37" fmla="*/ 603250 h 2139950"/>
              <a:gd name="connsiteX38" fmla="*/ 2242757 w 2680907"/>
              <a:gd name="connsiteY38" fmla="*/ 628650 h 2139950"/>
              <a:gd name="connsiteX39" fmla="*/ 2185607 w 2680907"/>
              <a:gd name="connsiteY39" fmla="*/ 641350 h 2139950"/>
              <a:gd name="connsiteX40" fmla="*/ 2185607 w 2680907"/>
              <a:gd name="connsiteY40" fmla="*/ 641350 h 2139950"/>
              <a:gd name="connsiteX41" fmla="*/ 2153857 w 2680907"/>
              <a:gd name="connsiteY41" fmla="*/ 666750 h 2139950"/>
              <a:gd name="connsiteX42" fmla="*/ 1823657 w 2680907"/>
              <a:gd name="connsiteY42" fmla="*/ 539750 h 2139950"/>
              <a:gd name="connsiteX43" fmla="*/ 1798257 w 2680907"/>
              <a:gd name="connsiteY43" fmla="*/ 558800 h 2139950"/>
              <a:gd name="connsiteX44" fmla="*/ 1728407 w 2680907"/>
              <a:gd name="connsiteY44" fmla="*/ 635000 h 2139950"/>
              <a:gd name="connsiteX45" fmla="*/ 1588707 w 2680907"/>
              <a:gd name="connsiteY45" fmla="*/ 717550 h 2139950"/>
              <a:gd name="connsiteX46" fmla="*/ 1404557 w 2680907"/>
              <a:gd name="connsiteY46" fmla="*/ 800100 h 2139950"/>
              <a:gd name="connsiteX47" fmla="*/ 1226757 w 2680907"/>
              <a:gd name="connsiteY47" fmla="*/ 876300 h 2139950"/>
              <a:gd name="connsiteX48" fmla="*/ 1372807 w 2680907"/>
              <a:gd name="connsiteY48" fmla="*/ 1244600 h 2139950"/>
              <a:gd name="connsiteX49" fmla="*/ 1741107 w 2680907"/>
              <a:gd name="connsiteY49" fmla="*/ 1231900 h 2139950"/>
              <a:gd name="connsiteX50" fmla="*/ 1779207 w 2680907"/>
              <a:gd name="connsiteY50" fmla="*/ 1193800 h 2139950"/>
              <a:gd name="connsiteX51" fmla="*/ 1944307 w 2680907"/>
              <a:gd name="connsiteY51" fmla="*/ 1162050 h 2139950"/>
              <a:gd name="connsiteX52" fmla="*/ 2166557 w 2680907"/>
              <a:gd name="connsiteY52" fmla="*/ 1117600 h 2139950"/>
              <a:gd name="connsiteX53" fmla="*/ 2242757 w 2680907"/>
              <a:gd name="connsiteY53" fmla="*/ 1104900 h 2139950"/>
              <a:gd name="connsiteX54" fmla="*/ 2382457 w 2680907"/>
              <a:gd name="connsiteY54" fmla="*/ 1085850 h 2139950"/>
              <a:gd name="connsiteX55" fmla="*/ 2388807 w 2680907"/>
              <a:gd name="connsiteY55" fmla="*/ 1143000 h 2139950"/>
              <a:gd name="connsiteX56" fmla="*/ 2376107 w 2680907"/>
              <a:gd name="connsiteY56" fmla="*/ 1219200 h 2139950"/>
              <a:gd name="connsiteX57" fmla="*/ 2299907 w 2680907"/>
              <a:gd name="connsiteY57" fmla="*/ 1276350 h 2139950"/>
              <a:gd name="connsiteX58" fmla="*/ 2134807 w 2680907"/>
              <a:gd name="connsiteY58" fmla="*/ 1327150 h 2139950"/>
              <a:gd name="connsiteX59" fmla="*/ 2039557 w 2680907"/>
              <a:gd name="connsiteY59" fmla="*/ 1346200 h 2139950"/>
              <a:gd name="connsiteX60" fmla="*/ 1887157 w 2680907"/>
              <a:gd name="connsiteY60" fmla="*/ 1428750 h 2139950"/>
              <a:gd name="connsiteX61" fmla="*/ 1772857 w 2680907"/>
              <a:gd name="connsiteY61" fmla="*/ 1473200 h 2139950"/>
              <a:gd name="connsiteX62" fmla="*/ 1537907 w 2680907"/>
              <a:gd name="connsiteY62" fmla="*/ 1473200 h 2139950"/>
              <a:gd name="connsiteX63" fmla="*/ 1309307 w 2680907"/>
              <a:gd name="connsiteY63" fmla="*/ 1441450 h 2139950"/>
              <a:gd name="connsiteX64" fmla="*/ 1137857 w 2680907"/>
              <a:gd name="connsiteY64" fmla="*/ 1454150 h 2139950"/>
              <a:gd name="connsiteX65" fmla="*/ 979107 w 2680907"/>
              <a:gd name="connsiteY65" fmla="*/ 1511300 h 2139950"/>
              <a:gd name="connsiteX66" fmla="*/ 845757 w 2680907"/>
              <a:gd name="connsiteY66" fmla="*/ 1549400 h 2139950"/>
              <a:gd name="connsiteX67" fmla="*/ 706057 w 2680907"/>
              <a:gd name="connsiteY67" fmla="*/ 1587500 h 2139950"/>
              <a:gd name="connsiteX68" fmla="*/ 712407 w 2680907"/>
              <a:gd name="connsiteY68" fmla="*/ 1663700 h 2139950"/>
              <a:gd name="connsiteX69" fmla="*/ 629857 w 2680907"/>
              <a:gd name="connsiteY69" fmla="*/ 1714500 h 2139950"/>
              <a:gd name="connsiteX70" fmla="*/ 623507 w 2680907"/>
              <a:gd name="connsiteY70" fmla="*/ 1771650 h 2139950"/>
              <a:gd name="connsiteX71" fmla="*/ 566357 w 2680907"/>
              <a:gd name="connsiteY71" fmla="*/ 1803400 h 2139950"/>
              <a:gd name="connsiteX72" fmla="*/ 680657 w 2680907"/>
              <a:gd name="connsiteY72" fmla="*/ 1917700 h 2139950"/>
              <a:gd name="connsiteX73" fmla="*/ 572707 w 2680907"/>
              <a:gd name="connsiteY73" fmla="*/ 2006600 h 2139950"/>
              <a:gd name="connsiteX74" fmla="*/ 426657 w 2680907"/>
              <a:gd name="connsiteY74" fmla="*/ 2082800 h 2139950"/>
              <a:gd name="connsiteX75" fmla="*/ 369507 w 2680907"/>
              <a:gd name="connsiteY75" fmla="*/ 2139950 h 2139950"/>
              <a:gd name="connsiteX76" fmla="*/ 20257 w 2680907"/>
              <a:gd name="connsiteY76" fmla="*/ 1949450 h 2139950"/>
              <a:gd name="connsiteX77" fmla="*/ 20257 w 2680907"/>
              <a:gd name="connsiteY77" fmla="*/ 1943100 h 2139950"/>
              <a:gd name="connsiteX78" fmla="*/ 7557 w 2680907"/>
              <a:gd name="connsiteY78" fmla="*/ 1943100 h 2139950"/>
              <a:gd name="connsiteX79" fmla="*/ 26607 w 2680907"/>
              <a:gd name="connsiteY79" fmla="*/ 1955800 h 2139950"/>
              <a:gd name="connsiteX80" fmla="*/ 13907 w 2680907"/>
              <a:gd name="connsiteY80" fmla="*/ 1943100 h 2139950"/>
              <a:gd name="connsiteX81" fmla="*/ 20257 w 2680907"/>
              <a:gd name="connsiteY81" fmla="*/ 1943100 h 2139950"/>
              <a:gd name="connsiteX82" fmla="*/ 26607 w 2680907"/>
              <a:gd name="connsiteY82" fmla="*/ 1949450 h 2139950"/>
              <a:gd name="connsiteX83" fmla="*/ 26607 w 2680907"/>
              <a:gd name="connsiteY83" fmla="*/ 1943100 h 2139950"/>
              <a:gd name="connsiteX84" fmla="*/ 13907 w 2680907"/>
              <a:gd name="connsiteY84" fmla="*/ 1955800 h 2139950"/>
              <a:gd name="connsiteX85" fmla="*/ 32957 w 2680907"/>
              <a:gd name="connsiteY85" fmla="*/ 1943100 h 2139950"/>
              <a:gd name="connsiteX86" fmla="*/ 52007 w 2680907"/>
              <a:gd name="connsiteY86" fmla="*/ 1949450 h 2139950"/>
              <a:gd name="connsiteX87" fmla="*/ 32957 w 2680907"/>
              <a:gd name="connsiteY87" fmla="*/ 1943100 h 2139950"/>
              <a:gd name="connsiteX88" fmla="*/ 39307 w 2680907"/>
              <a:gd name="connsiteY88" fmla="*/ 1943100 h 2139950"/>
              <a:gd name="connsiteX89" fmla="*/ 20257 w 2680907"/>
              <a:gd name="connsiteY89" fmla="*/ 1943100 h 2139950"/>
              <a:gd name="connsiteX90" fmla="*/ 32957 w 2680907"/>
              <a:gd name="connsiteY90" fmla="*/ 1943100 h 2139950"/>
              <a:gd name="connsiteX91" fmla="*/ 32957 w 2680907"/>
              <a:gd name="connsiteY91" fmla="*/ 1943100 h 2139950"/>
              <a:gd name="connsiteX92" fmla="*/ 45657 w 2680907"/>
              <a:gd name="connsiteY92" fmla="*/ 1943100 h 2139950"/>
              <a:gd name="connsiteX93" fmla="*/ 52007 w 2680907"/>
              <a:gd name="connsiteY93" fmla="*/ 1943100 h 2139950"/>
              <a:gd name="connsiteX94" fmla="*/ 24226 w 2680907"/>
              <a:gd name="connsiteY94" fmla="*/ 1942306 h 2139950"/>
              <a:gd name="connsiteX95" fmla="*/ 32957 w 2680907"/>
              <a:gd name="connsiteY95" fmla="*/ 1949450 h 2139950"/>
              <a:gd name="connsiteX96" fmla="*/ 32957 w 2680907"/>
              <a:gd name="connsiteY96" fmla="*/ 1936750 h 2139950"/>
              <a:gd name="connsiteX97" fmla="*/ 32957 w 2680907"/>
              <a:gd name="connsiteY97" fmla="*/ 1955800 h 2139950"/>
              <a:gd name="connsiteX0" fmla="*/ 842963 w 2805113"/>
              <a:gd name="connsiteY0" fmla="*/ 1511300 h 2139950"/>
              <a:gd name="connsiteX1" fmla="*/ 931863 w 2805113"/>
              <a:gd name="connsiteY1" fmla="*/ 1339850 h 2139950"/>
              <a:gd name="connsiteX2" fmla="*/ 950913 w 2805113"/>
              <a:gd name="connsiteY2" fmla="*/ 1168400 h 2139950"/>
              <a:gd name="connsiteX3" fmla="*/ 1020763 w 2805113"/>
              <a:gd name="connsiteY3" fmla="*/ 952500 h 2139950"/>
              <a:gd name="connsiteX4" fmla="*/ 1027113 w 2805113"/>
              <a:gd name="connsiteY4" fmla="*/ 774700 h 2139950"/>
              <a:gd name="connsiteX5" fmla="*/ 944563 w 2805113"/>
              <a:gd name="connsiteY5" fmla="*/ 615950 h 2139950"/>
              <a:gd name="connsiteX6" fmla="*/ 855663 w 2805113"/>
              <a:gd name="connsiteY6" fmla="*/ 520700 h 2139950"/>
              <a:gd name="connsiteX7" fmla="*/ 696913 w 2805113"/>
              <a:gd name="connsiteY7" fmla="*/ 457200 h 2139950"/>
              <a:gd name="connsiteX8" fmla="*/ 569913 w 2805113"/>
              <a:gd name="connsiteY8" fmla="*/ 400050 h 2139950"/>
              <a:gd name="connsiteX9" fmla="*/ 468313 w 2805113"/>
              <a:gd name="connsiteY9" fmla="*/ 311150 h 2139950"/>
              <a:gd name="connsiteX10" fmla="*/ 531813 w 2805113"/>
              <a:gd name="connsiteY10" fmla="*/ 285750 h 2139950"/>
              <a:gd name="connsiteX11" fmla="*/ 639763 w 2805113"/>
              <a:gd name="connsiteY11" fmla="*/ 355600 h 2139950"/>
              <a:gd name="connsiteX12" fmla="*/ 817563 w 2805113"/>
              <a:gd name="connsiteY12" fmla="*/ 298450 h 2139950"/>
              <a:gd name="connsiteX13" fmla="*/ 995363 w 2805113"/>
              <a:gd name="connsiteY13" fmla="*/ 254000 h 2139950"/>
              <a:gd name="connsiteX14" fmla="*/ 1058863 w 2805113"/>
              <a:gd name="connsiteY14" fmla="*/ 209550 h 2139950"/>
              <a:gd name="connsiteX15" fmla="*/ 1046163 w 2805113"/>
              <a:gd name="connsiteY15" fmla="*/ 133350 h 2139950"/>
              <a:gd name="connsiteX16" fmla="*/ 1027113 w 2805113"/>
              <a:gd name="connsiteY16" fmla="*/ 107950 h 2139950"/>
              <a:gd name="connsiteX17" fmla="*/ 1287463 w 2805113"/>
              <a:gd name="connsiteY17" fmla="*/ 0 h 2139950"/>
              <a:gd name="connsiteX18" fmla="*/ 1306513 w 2805113"/>
              <a:gd name="connsiteY18" fmla="*/ 44450 h 2139950"/>
              <a:gd name="connsiteX19" fmla="*/ 1414463 w 2805113"/>
              <a:gd name="connsiteY19" fmla="*/ 120650 h 2139950"/>
              <a:gd name="connsiteX20" fmla="*/ 1477963 w 2805113"/>
              <a:gd name="connsiteY20" fmla="*/ 146050 h 2139950"/>
              <a:gd name="connsiteX21" fmla="*/ 1554163 w 2805113"/>
              <a:gd name="connsiteY21" fmla="*/ 146050 h 2139950"/>
              <a:gd name="connsiteX22" fmla="*/ 1668463 w 2805113"/>
              <a:gd name="connsiteY22" fmla="*/ 57150 h 2139950"/>
              <a:gd name="connsiteX23" fmla="*/ 1731963 w 2805113"/>
              <a:gd name="connsiteY23" fmla="*/ 12700 h 2139950"/>
              <a:gd name="connsiteX24" fmla="*/ 2043113 w 2805113"/>
              <a:gd name="connsiteY24" fmla="*/ 19050 h 2139950"/>
              <a:gd name="connsiteX25" fmla="*/ 2144713 w 2805113"/>
              <a:gd name="connsiteY25" fmla="*/ 31750 h 2139950"/>
              <a:gd name="connsiteX26" fmla="*/ 2322513 w 2805113"/>
              <a:gd name="connsiteY26" fmla="*/ 152400 h 2139950"/>
              <a:gd name="connsiteX27" fmla="*/ 2449513 w 2805113"/>
              <a:gd name="connsiteY27" fmla="*/ 222250 h 2139950"/>
              <a:gd name="connsiteX28" fmla="*/ 2462213 w 2805113"/>
              <a:gd name="connsiteY28" fmla="*/ 241300 h 2139950"/>
              <a:gd name="connsiteX29" fmla="*/ 2481263 w 2805113"/>
              <a:gd name="connsiteY29" fmla="*/ 285750 h 2139950"/>
              <a:gd name="connsiteX30" fmla="*/ 2506663 w 2805113"/>
              <a:gd name="connsiteY30" fmla="*/ 285750 h 2139950"/>
              <a:gd name="connsiteX31" fmla="*/ 2538413 w 2805113"/>
              <a:gd name="connsiteY31" fmla="*/ 317500 h 2139950"/>
              <a:gd name="connsiteX32" fmla="*/ 2544763 w 2805113"/>
              <a:gd name="connsiteY32" fmla="*/ 400050 h 2139950"/>
              <a:gd name="connsiteX33" fmla="*/ 2582863 w 2805113"/>
              <a:gd name="connsiteY33" fmla="*/ 438150 h 2139950"/>
              <a:gd name="connsiteX34" fmla="*/ 2760663 w 2805113"/>
              <a:gd name="connsiteY34" fmla="*/ 488950 h 2139950"/>
              <a:gd name="connsiteX35" fmla="*/ 2805113 w 2805113"/>
              <a:gd name="connsiteY35" fmla="*/ 527050 h 2139950"/>
              <a:gd name="connsiteX36" fmla="*/ 2754313 w 2805113"/>
              <a:gd name="connsiteY36" fmla="*/ 584200 h 2139950"/>
              <a:gd name="connsiteX37" fmla="*/ 2671763 w 2805113"/>
              <a:gd name="connsiteY37" fmla="*/ 603250 h 2139950"/>
              <a:gd name="connsiteX38" fmla="*/ 2366963 w 2805113"/>
              <a:gd name="connsiteY38" fmla="*/ 628650 h 2139950"/>
              <a:gd name="connsiteX39" fmla="*/ 2309813 w 2805113"/>
              <a:gd name="connsiteY39" fmla="*/ 641350 h 2139950"/>
              <a:gd name="connsiteX40" fmla="*/ 2309813 w 2805113"/>
              <a:gd name="connsiteY40" fmla="*/ 641350 h 2139950"/>
              <a:gd name="connsiteX41" fmla="*/ 2278063 w 2805113"/>
              <a:gd name="connsiteY41" fmla="*/ 666750 h 2139950"/>
              <a:gd name="connsiteX42" fmla="*/ 1947863 w 2805113"/>
              <a:gd name="connsiteY42" fmla="*/ 539750 h 2139950"/>
              <a:gd name="connsiteX43" fmla="*/ 1922463 w 2805113"/>
              <a:gd name="connsiteY43" fmla="*/ 558800 h 2139950"/>
              <a:gd name="connsiteX44" fmla="*/ 1852613 w 2805113"/>
              <a:gd name="connsiteY44" fmla="*/ 635000 h 2139950"/>
              <a:gd name="connsiteX45" fmla="*/ 1712913 w 2805113"/>
              <a:gd name="connsiteY45" fmla="*/ 717550 h 2139950"/>
              <a:gd name="connsiteX46" fmla="*/ 1528763 w 2805113"/>
              <a:gd name="connsiteY46" fmla="*/ 800100 h 2139950"/>
              <a:gd name="connsiteX47" fmla="*/ 1350963 w 2805113"/>
              <a:gd name="connsiteY47" fmla="*/ 876300 h 2139950"/>
              <a:gd name="connsiteX48" fmla="*/ 1497013 w 2805113"/>
              <a:gd name="connsiteY48" fmla="*/ 1244600 h 2139950"/>
              <a:gd name="connsiteX49" fmla="*/ 1865313 w 2805113"/>
              <a:gd name="connsiteY49" fmla="*/ 1231900 h 2139950"/>
              <a:gd name="connsiteX50" fmla="*/ 1903413 w 2805113"/>
              <a:gd name="connsiteY50" fmla="*/ 1193800 h 2139950"/>
              <a:gd name="connsiteX51" fmla="*/ 2068513 w 2805113"/>
              <a:gd name="connsiteY51" fmla="*/ 1162050 h 2139950"/>
              <a:gd name="connsiteX52" fmla="*/ 2290763 w 2805113"/>
              <a:gd name="connsiteY52" fmla="*/ 1117600 h 2139950"/>
              <a:gd name="connsiteX53" fmla="*/ 2366963 w 2805113"/>
              <a:gd name="connsiteY53" fmla="*/ 1104900 h 2139950"/>
              <a:gd name="connsiteX54" fmla="*/ 2506663 w 2805113"/>
              <a:gd name="connsiteY54" fmla="*/ 1085850 h 2139950"/>
              <a:gd name="connsiteX55" fmla="*/ 2513013 w 2805113"/>
              <a:gd name="connsiteY55" fmla="*/ 1143000 h 2139950"/>
              <a:gd name="connsiteX56" fmla="*/ 2500313 w 2805113"/>
              <a:gd name="connsiteY56" fmla="*/ 1219200 h 2139950"/>
              <a:gd name="connsiteX57" fmla="*/ 2424113 w 2805113"/>
              <a:gd name="connsiteY57" fmla="*/ 1276350 h 2139950"/>
              <a:gd name="connsiteX58" fmla="*/ 2259013 w 2805113"/>
              <a:gd name="connsiteY58" fmla="*/ 1327150 h 2139950"/>
              <a:gd name="connsiteX59" fmla="*/ 2163763 w 2805113"/>
              <a:gd name="connsiteY59" fmla="*/ 1346200 h 2139950"/>
              <a:gd name="connsiteX60" fmla="*/ 2011363 w 2805113"/>
              <a:gd name="connsiteY60" fmla="*/ 1428750 h 2139950"/>
              <a:gd name="connsiteX61" fmla="*/ 1897063 w 2805113"/>
              <a:gd name="connsiteY61" fmla="*/ 1473200 h 2139950"/>
              <a:gd name="connsiteX62" fmla="*/ 1662113 w 2805113"/>
              <a:gd name="connsiteY62" fmla="*/ 1473200 h 2139950"/>
              <a:gd name="connsiteX63" fmla="*/ 1433513 w 2805113"/>
              <a:gd name="connsiteY63" fmla="*/ 1441450 h 2139950"/>
              <a:gd name="connsiteX64" fmla="*/ 1262063 w 2805113"/>
              <a:gd name="connsiteY64" fmla="*/ 1454150 h 2139950"/>
              <a:gd name="connsiteX65" fmla="*/ 1103313 w 2805113"/>
              <a:gd name="connsiteY65" fmla="*/ 1511300 h 2139950"/>
              <a:gd name="connsiteX66" fmla="*/ 969963 w 2805113"/>
              <a:gd name="connsiteY66" fmla="*/ 1549400 h 2139950"/>
              <a:gd name="connsiteX67" fmla="*/ 830263 w 2805113"/>
              <a:gd name="connsiteY67" fmla="*/ 1587500 h 2139950"/>
              <a:gd name="connsiteX68" fmla="*/ 836613 w 2805113"/>
              <a:gd name="connsiteY68" fmla="*/ 1663700 h 2139950"/>
              <a:gd name="connsiteX69" fmla="*/ 754063 w 2805113"/>
              <a:gd name="connsiteY69" fmla="*/ 1714500 h 2139950"/>
              <a:gd name="connsiteX70" fmla="*/ 747713 w 2805113"/>
              <a:gd name="connsiteY70" fmla="*/ 1771650 h 2139950"/>
              <a:gd name="connsiteX71" fmla="*/ 690563 w 2805113"/>
              <a:gd name="connsiteY71" fmla="*/ 1803400 h 2139950"/>
              <a:gd name="connsiteX72" fmla="*/ 804863 w 2805113"/>
              <a:gd name="connsiteY72" fmla="*/ 1917700 h 2139950"/>
              <a:gd name="connsiteX73" fmla="*/ 696913 w 2805113"/>
              <a:gd name="connsiteY73" fmla="*/ 2006600 h 2139950"/>
              <a:gd name="connsiteX74" fmla="*/ 550863 w 2805113"/>
              <a:gd name="connsiteY74" fmla="*/ 2082800 h 2139950"/>
              <a:gd name="connsiteX75" fmla="*/ 493713 w 2805113"/>
              <a:gd name="connsiteY75" fmla="*/ 2139950 h 2139950"/>
              <a:gd name="connsiteX76" fmla="*/ 144463 w 2805113"/>
              <a:gd name="connsiteY76" fmla="*/ 1949450 h 2139950"/>
              <a:gd name="connsiteX77" fmla="*/ 144463 w 2805113"/>
              <a:gd name="connsiteY77" fmla="*/ 1943100 h 2139950"/>
              <a:gd name="connsiteX78" fmla="*/ 131763 w 2805113"/>
              <a:gd name="connsiteY78" fmla="*/ 1943100 h 2139950"/>
              <a:gd name="connsiteX79" fmla="*/ 150813 w 2805113"/>
              <a:gd name="connsiteY79" fmla="*/ 1955800 h 2139950"/>
              <a:gd name="connsiteX80" fmla="*/ 138113 w 2805113"/>
              <a:gd name="connsiteY80" fmla="*/ 1943100 h 2139950"/>
              <a:gd name="connsiteX81" fmla="*/ 144463 w 2805113"/>
              <a:gd name="connsiteY81" fmla="*/ 1943100 h 2139950"/>
              <a:gd name="connsiteX82" fmla="*/ 150813 w 2805113"/>
              <a:gd name="connsiteY82" fmla="*/ 1949450 h 2139950"/>
              <a:gd name="connsiteX83" fmla="*/ 150813 w 2805113"/>
              <a:gd name="connsiteY83" fmla="*/ 1943100 h 2139950"/>
              <a:gd name="connsiteX84" fmla="*/ 138113 w 2805113"/>
              <a:gd name="connsiteY84" fmla="*/ 1955800 h 2139950"/>
              <a:gd name="connsiteX85" fmla="*/ 157163 w 2805113"/>
              <a:gd name="connsiteY85" fmla="*/ 1943100 h 2139950"/>
              <a:gd name="connsiteX86" fmla="*/ 176213 w 2805113"/>
              <a:gd name="connsiteY86" fmla="*/ 1949450 h 2139950"/>
              <a:gd name="connsiteX87" fmla="*/ 157163 w 2805113"/>
              <a:gd name="connsiteY87" fmla="*/ 1943100 h 2139950"/>
              <a:gd name="connsiteX88" fmla="*/ 163513 w 2805113"/>
              <a:gd name="connsiteY88" fmla="*/ 1943100 h 2139950"/>
              <a:gd name="connsiteX89" fmla="*/ 144463 w 2805113"/>
              <a:gd name="connsiteY89" fmla="*/ 1943100 h 2139950"/>
              <a:gd name="connsiteX90" fmla="*/ 157163 w 2805113"/>
              <a:gd name="connsiteY90" fmla="*/ 1943100 h 2139950"/>
              <a:gd name="connsiteX91" fmla="*/ 157163 w 2805113"/>
              <a:gd name="connsiteY91" fmla="*/ 1943100 h 2139950"/>
              <a:gd name="connsiteX92" fmla="*/ 169863 w 2805113"/>
              <a:gd name="connsiteY92" fmla="*/ 1943100 h 2139950"/>
              <a:gd name="connsiteX93" fmla="*/ 176213 w 2805113"/>
              <a:gd name="connsiteY93" fmla="*/ 1943100 h 2139950"/>
              <a:gd name="connsiteX94" fmla="*/ 148432 w 2805113"/>
              <a:gd name="connsiteY94" fmla="*/ 1942306 h 2139950"/>
              <a:gd name="connsiteX95" fmla="*/ 157163 w 2805113"/>
              <a:gd name="connsiteY95" fmla="*/ 1949450 h 2139950"/>
              <a:gd name="connsiteX96" fmla="*/ 0 w 2805113"/>
              <a:gd name="connsiteY96" fmla="*/ 1903412 h 2139950"/>
              <a:gd name="connsiteX97" fmla="*/ 157163 w 2805113"/>
              <a:gd name="connsiteY97" fmla="*/ 1955800 h 2139950"/>
              <a:gd name="connsiteX0" fmla="*/ 718757 w 2680907"/>
              <a:gd name="connsiteY0" fmla="*/ 1511300 h 2139950"/>
              <a:gd name="connsiteX1" fmla="*/ 807657 w 2680907"/>
              <a:gd name="connsiteY1" fmla="*/ 1339850 h 2139950"/>
              <a:gd name="connsiteX2" fmla="*/ 826707 w 2680907"/>
              <a:gd name="connsiteY2" fmla="*/ 1168400 h 2139950"/>
              <a:gd name="connsiteX3" fmla="*/ 896557 w 2680907"/>
              <a:gd name="connsiteY3" fmla="*/ 952500 h 2139950"/>
              <a:gd name="connsiteX4" fmla="*/ 902907 w 2680907"/>
              <a:gd name="connsiteY4" fmla="*/ 774700 h 2139950"/>
              <a:gd name="connsiteX5" fmla="*/ 820357 w 2680907"/>
              <a:gd name="connsiteY5" fmla="*/ 615950 h 2139950"/>
              <a:gd name="connsiteX6" fmla="*/ 731457 w 2680907"/>
              <a:gd name="connsiteY6" fmla="*/ 520700 h 2139950"/>
              <a:gd name="connsiteX7" fmla="*/ 572707 w 2680907"/>
              <a:gd name="connsiteY7" fmla="*/ 457200 h 2139950"/>
              <a:gd name="connsiteX8" fmla="*/ 445707 w 2680907"/>
              <a:gd name="connsiteY8" fmla="*/ 400050 h 2139950"/>
              <a:gd name="connsiteX9" fmla="*/ 344107 w 2680907"/>
              <a:gd name="connsiteY9" fmla="*/ 311150 h 2139950"/>
              <a:gd name="connsiteX10" fmla="*/ 407607 w 2680907"/>
              <a:gd name="connsiteY10" fmla="*/ 285750 h 2139950"/>
              <a:gd name="connsiteX11" fmla="*/ 515557 w 2680907"/>
              <a:gd name="connsiteY11" fmla="*/ 355600 h 2139950"/>
              <a:gd name="connsiteX12" fmla="*/ 693357 w 2680907"/>
              <a:gd name="connsiteY12" fmla="*/ 298450 h 2139950"/>
              <a:gd name="connsiteX13" fmla="*/ 871157 w 2680907"/>
              <a:gd name="connsiteY13" fmla="*/ 254000 h 2139950"/>
              <a:gd name="connsiteX14" fmla="*/ 934657 w 2680907"/>
              <a:gd name="connsiteY14" fmla="*/ 209550 h 2139950"/>
              <a:gd name="connsiteX15" fmla="*/ 921957 w 2680907"/>
              <a:gd name="connsiteY15" fmla="*/ 133350 h 2139950"/>
              <a:gd name="connsiteX16" fmla="*/ 902907 w 2680907"/>
              <a:gd name="connsiteY16" fmla="*/ 107950 h 2139950"/>
              <a:gd name="connsiteX17" fmla="*/ 1163257 w 2680907"/>
              <a:gd name="connsiteY17" fmla="*/ 0 h 2139950"/>
              <a:gd name="connsiteX18" fmla="*/ 1182307 w 2680907"/>
              <a:gd name="connsiteY18" fmla="*/ 44450 h 2139950"/>
              <a:gd name="connsiteX19" fmla="*/ 1290257 w 2680907"/>
              <a:gd name="connsiteY19" fmla="*/ 120650 h 2139950"/>
              <a:gd name="connsiteX20" fmla="*/ 1353757 w 2680907"/>
              <a:gd name="connsiteY20" fmla="*/ 146050 h 2139950"/>
              <a:gd name="connsiteX21" fmla="*/ 1429957 w 2680907"/>
              <a:gd name="connsiteY21" fmla="*/ 146050 h 2139950"/>
              <a:gd name="connsiteX22" fmla="*/ 1544257 w 2680907"/>
              <a:gd name="connsiteY22" fmla="*/ 57150 h 2139950"/>
              <a:gd name="connsiteX23" fmla="*/ 1607757 w 2680907"/>
              <a:gd name="connsiteY23" fmla="*/ 12700 h 2139950"/>
              <a:gd name="connsiteX24" fmla="*/ 1918907 w 2680907"/>
              <a:gd name="connsiteY24" fmla="*/ 19050 h 2139950"/>
              <a:gd name="connsiteX25" fmla="*/ 2020507 w 2680907"/>
              <a:gd name="connsiteY25" fmla="*/ 31750 h 2139950"/>
              <a:gd name="connsiteX26" fmla="*/ 2198307 w 2680907"/>
              <a:gd name="connsiteY26" fmla="*/ 152400 h 2139950"/>
              <a:gd name="connsiteX27" fmla="*/ 2325307 w 2680907"/>
              <a:gd name="connsiteY27" fmla="*/ 222250 h 2139950"/>
              <a:gd name="connsiteX28" fmla="*/ 2338007 w 2680907"/>
              <a:gd name="connsiteY28" fmla="*/ 241300 h 2139950"/>
              <a:gd name="connsiteX29" fmla="*/ 2357057 w 2680907"/>
              <a:gd name="connsiteY29" fmla="*/ 285750 h 2139950"/>
              <a:gd name="connsiteX30" fmla="*/ 2382457 w 2680907"/>
              <a:gd name="connsiteY30" fmla="*/ 285750 h 2139950"/>
              <a:gd name="connsiteX31" fmla="*/ 2414207 w 2680907"/>
              <a:gd name="connsiteY31" fmla="*/ 317500 h 2139950"/>
              <a:gd name="connsiteX32" fmla="*/ 2420557 w 2680907"/>
              <a:gd name="connsiteY32" fmla="*/ 400050 h 2139950"/>
              <a:gd name="connsiteX33" fmla="*/ 2458657 w 2680907"/>
              <a:gd name="connsiteY33" fmla="*/ 438150 h 2139950"/>
              <a:gd name="connsiteX34" fmla="*/ 2636457 w 2680907"/>
              <a:gd name="connsiteY34" fmla="*/ 488950 h 2139950"/>
              <a:gd name="connsiteX35" fmla="*/ 2680907 w 2680907"/>
              <a:gd name="connsiteY35" fmla="*/ 527050 h 2139950"/>
              <a:gd name="connsiteX36" fmla="*/ 2630107 w 2680907"/>
              <a:gd name="connsiteY36" fmla="*/ 584200 h 2139950"/>
              <a:gd name="connsiteX37" fmla="*/ 2547557 w 2680907"/>
              <a:gd name="connsiteY37" fmla="*/ 603250 h 2139950"/>
              <a:gd name="connsiteX38" fmla="*/ 2242757 w 2680907"/>
              <a:gd name="connsiteY38" fmla="*/ 628650 h 2139950"/>
              <a:gd name="connsiteX39" fmla="*/ 2185607 w 2680907"/>
              <a:gd name="connsiteY39" fmla="*/ 641350 h 2139950"/>
              <a:gd name="connsiteX40" fmla="*/ 2185607 w 2680907"/>
              <a:gd name="connsiteY40" fmla="*/ 641350 h 2139950"/>
              <a:gd name="connsiteX41" fmla="*/ 2153857 w 2680907"/>
              <a:gd name="connsiteY41" fmla="*/ 666750 h 2139950"/>
              <a:gd name="connsiteX42" fmla="*/ 1823657 w 2680907"/>
              <a:gd name="connsiteY42" fmla="*/ 539750 h 2139950"/>
              <a:gd name="connsiteX43" fmla="*/ 1798257 w 2680907"/>
              <a:gd name="connsiteY43" fmla="*/ 558800 h 2139950"/>
              <a:gd name="connsiteX44" fmla="*/ 1728407 w 2680907"/>
              <a:gd name="connsiteY44" fmla="*/ 635000 h 2139950"/>
              <a:gd name="connsiteX45" fmla="*/ 1588707 w 2680907"/>
              <a:gd name="connsiteY45" fmla="*/ 717550 h 2139950"/>
              <a:gd name="connsiteX46" fmla="*/ 1404557 w 2680907"/>
              <a:gd name="connsiteY46" fmla="*/ 800100 h 2139950"/>
              <a:gd name="connsiteX47" fmla="*/ 1226757 w 2680907"/>
              <a:gd name="connsiteY47" fmla="*/ 876300 h 2139950"/>
              <a:gd name="connsiteX48" fmla="*/ 1372807 w 2680907"/>
              <a:gd name="connsiteY48" fmla="*/ 1244600 h 2139950"/>
              <a:gd name="connsiteX49" fmla="*/ 1741107 w 2680907"/>
              <a:gd name="connsiteY49" fmla="*/ 1231900 h 2139950"/>
              <a:gd name="connsiteX50" fmla="*/ 1779207 w 2680907"/>
              <a:gd name="connsiteY50" fmla="*/ 1193800 h 2139950"/>
              <a:gd name="connsiteX51" fmla="*/ 1944307 w 2680907"/>
              <a:gd name="connsiteY51" fmla="*/ 1162050 h 2139950"/>
              <a:gd name="connsiteX52" fmla="*/ 2166557 w 2680907"/>
              <a:gd name="connsiteY52" fmla="*/ 1117600 h 2139950"/>
              <a:gd name="connsiteX53" fmla="*/ 2242757 w 2680907"/>
              <a:gd name="connsiteY53" fmla="*/ 1104900 h 2139950"/>
              <a:gd name="connsiteX54" fmla="*/ 2382457 w 2680907"/>
              <a:gd name="connsiteY54" fmla="*/ 1085850 h 2139950"/>
              <a:gd name="connsiteX55" fmla="*/ 2388807 w 2680907"/>
              <a:gd name="connsiteY55" fmla="*/ 1143000 h 2139950"/>
              <a:gd name="connsiteX56" fmla="*/ 2376107 w 2680907"/>
              <a:gd name="connsiteY56" fmla="*/ 1219200 h 2139950"/>
              <a:gd name="connsiteX57" fmla="*/ 2299907 w 2680907"/>
              <a:gd name="connsiteY57" fmla="*/ 1276350 h 2139950"/>
              <a:gd name="connsiteX58" fmla="*/ 2134807 w 2680907"/>
              <a:gd name="connsiteY58" fmla="*/ 1327150 h 2139950"/>
              <a:gd name="connsiteX59" fmla="*/ 2039557 w 2680907"/>
              <a:gd name="connsiteY59" fmla="*/ 1346200 h 2139950"/>
              <a:gd name="connsiteX60" fmla="*/ 1887157 w 2680907"/>
              <a:gd name="connsiteY60" fmla="*/ 1428750 h 2139950"/>
              <a:gd name="connsiteX61" fmla="*/ 1772857 w 2680907"/>
              <a:gd name="connsiteY61" fmla="*/ 1473200 h 2139950"/>
              <a:gd name="connsiteX62" fmla="*/ 1537907 w 2680907"/>
              <a:gd name="connsiteY62" fmla="*/ 1473200 h 2139950"/>
              <a:gd name="connsiteX63" fmla="*/ 1309307 w 2680907"/>
              <a:gd name="connsiteY63" fmla="*/ 1441450 h 2139950"/>
              <a:gd name="connsiteX64" fmla="*/ 1137857 w 2680907"/>
              <a:gd name="connsiteY64" fmla="*/ 1454150 h 2139950"/>
              <a:gd name="connsiteX65" fmla="*/ 979107 w 2680907"/>
              <a:gd name="connsiteY65" fmla="*/ 1511300 h 2139950"/>
              <a:gd name="connsiteX66" fmla="*/ 845757 w 2680907"/>
              <a:gd name="connsiteY66" fmla="*/ 1549400 h 2139950"/>
              <a:gd name="connsiteX67" fmla="*/ 706057 w 2680907"/>
              <a:gd name="connsiteY67" fmla="*/ 1587500 h 2139950"/>
              <a:gd name="connsiteX68" fmla="*/ 712407 w 2680907"/>
              <a:gd name="connsiteY68" fmla="*/ 1663700 h 2139950"/>
              <a:gd name="connsiteX69" fmla="*/ 629857 w 2680907"/>
              <a:gd name="connsiteY69" fmla="*/ 1714500 h 2139950"/>
              <a:gd name="connsiteX70" fmla="*/ 623507 w 2680907"/>
              <a:gd name="connsiteY70" fmla="*/ 1771650 h 2139950"/>
              <a:gd name="connsiteX71" fmla="*/ 566357 w 2680907"/>
              <a:gd name="connsiteY71" fmla="*/ 1803400 h 2139950"/>
              <a:gd name="connsiteX72" fmla="*/ 680657 w 2680907"/>
              <a:gd name="connsiteY72" fmla="*/ 1917700 h 2139950"/>
              <a:gd name="connsiteX73" fmla="*/ 572707 w 2680907"/>
              <a:gd name="connsiteY73" fmla="*/ 2006600 h 2139950"/>
              <a:gd name="connsiteX74" fmla="*/ 426657 w 2680907"/>
              <a:gd name="connsiteY74" fmla="*/ 2082800 h 2139950"/>
              <a:gd name="connsiteX75" fmla="*/ 369507 w 2680907"/>
              <a:gd name="connsiteY75" fmla="*/ 2139950 h 2139950"/>
              <a:gd name="connsiteX76" fmla="*/ 20257 w 2680907"/>
              <a:gd name="connsiteY76" fmla="*/ 1949450 h 2139950"/>
              <a:gd name="connsiteX77" fmla="*/ 20257 w 2680907"/>
              <a:gd name="connsiteY77" fmla="*/ 1943100 h 2139950"/>
              <a:gd name="connsiteX78" fmla="*/ 7557 w 2680907"/>
              <a:gd name="connsiteY78" fmla="*/ 1943100 h 2139950"/>
              <a:gd name="connsiteX79" fmla="*/ 26607 w 2680907"/>
              <a:gd name="connsiteY79" fmla="*/ 1955800 h 2139950"/>
              <a:gd name="connsiteX80" fmla="*/ 13907 w 2680907"/>
              <a:gd name="connsiteY80" fmla="*/ 1943100 h 2139950"/>
              <a:gd name="connsiteX81" fmla="*/ 20257 w 2680907"/>
              <a:gd name="connsiteY81" fmla="*/ 1943100 h 2139950"/>
              <a:gd name="connsiteX82" fmla="*/ 26607 w 2680907"/>
              <a:gd name="connsiteY82" fmla="*/ 1949450 h 2139950"/>
              <a:gd name="connsiteX83" fmla="*/ 26607 w 2680907"/>
              <a:gd name="connsiteY83" fmla="*/ 1943100 h 2139950"/>
              <a:gd name="connsiteX84" fmla="*/ 13907 w 2680907"/>
              <a:gd name="connsiteY84" fmla="*/ 1955800 h 2139950"/>
              <a:gd name="connsiteX85" fmla="*/ 32957 w 2680907"/>
              <a:gd name="connsiteY85" fmla="*/ 1943100 h 2139950"/>
              <a:gd name="connsiteX86" fmla="*/ 52007 w 2680907"/>
              <a:gd name="connsiteY86" fmla="*/ 1949450 h 2139950"/>
              <a:gd name="connsiteX87" fmla="*/ 32957 w 2680907"/>
              <a:gd name="connsiteY87" fmla="*/ 1943100 h 2139950"/>
              <a:gd name="connsiteX88" fmla="*/ 39307 w 2680907"/>
              <a:gd name="connsiteY88" fmla="*/ 1943100 h 2139950"/>
              <a:gd name="connsiteX89" fmla="*/ 20257 w 2680907"/>
              <a:gd name="connsiteY89" fmla="*/ 1943100 h 2139950"/>
              <a:gd name="connsiteX90" fmla="*/ 32957 w 2680907"/>
              <a:gd name="connsiteY90" fmla="*/ 1943100 h 2139950"/>
              <a:gd name="connsiteX91" fmla="*/ 32957 w 2680907"/>
              <a:gd name="connsiteY91" fmla="*/ 1943100 h 2139950"/>
              <a:gd name="connsiteX92" fmla="*/ 45657 w 2680907"/>
              <a:gd name="connsiteY92" fmla="*/ 1943100 h 2139950"/>
              <a:gd name="connsiteX93" fmla="*/ 52007 w 2680907"/>
              <a:gd name="connsiteY93" fmla="*/ 1943100 h 2139950"/>
              <a:gd name="connsiteX94" fmla="*/ 24226 w 2680907"/>
              <a:gd name="connsiteY94" fmla="*/ 1942306 h 2139950"/>
              <a:gd name="connsiteX95" fmla="*/ 32957 w 2680907"/>
              <a:gd name="connsiteY95" fmla="*/ 1949450 h 2139950"/>
              <a:gd name="connsiteX96" fmla="*/ 290131 w 2680907"/>
              <a:gd name="connsiteY96" fmla="*/ 2098674 h 2139950"/>
              <a:gd name="connsiteX97" fmla="*/ 32957 w 2680907"/>
              <a:gd name="connsiteY97" fmla="*/ 1955800 h 2139950"/>
              <a:gd name="connsiteX0" fmla="*/ 718757 w 2680907"/>
              <a:gd name="connsiteY0" fmla="*/ 1511300 h 2139950"/>
              <a:gd name="connsiteX1" fmla="*/ 807657 w 2680907"/>
              <a:gd name="connsiteY1" fmla="*/ 1339850 h 2139950"/>
              <a:gd name="connsiteX2" fmla="*/ 826707 w 2680907"/>
              <a:gd name="connsiteY2" fmla="*/ 1168400 h 2139950"/>
              <a:gd name="connsiteX3" fmla="*/ 896557 w 2680907"/>
              <a:gd name="connsiteY3" fmla="*/ 952500 h 2139950"/>
              <a:gd name="connsiteX4" fmla="*/ 902907 w 2680907"/>
              <a:gd name="connsiteY4" fmla="*/ 774700 h 2139950"/>
              <a:gd name="connsiteX5" fmla="*/ 820357 w 2680907"/>
              <a:gd name="connsiteY5" fmla="*/ 615950 h 2139950"/>
              <a:gd name="connsiteX6" fmla="*/ 731457 w 2680907"/>
              <a:gd name="connsiteY6" fmla="*/ 520700 h 2139950"/>
              <a:gd name="connsiteX7" fmla="*/ 572707 w 2680907"/>
              <a:gd name="connsiteY7" fmla="*/ 457200 h 2139950"/>
              <a:gd name="connsiteX8" fmla="*/ 445707 w 2680907"/>
              <a:gd name="connsiteY8" fmla="*/ 400050 h 2139950"/>
              <a:gd name="connsiteX9" fmla="*/ 344107 w 2680907"/>
              <a:gd name="connsiteY9" fmla="*/ 311150 h 2139950"/>
              <a:gd name="connsiteX10" fmla="*/ 407607 w 2680907"/>
              <a:gd name="connsiteY10" fmla="*/ 285750 h 2139950"/>
              <a:gd name="connsiteX11" fmla="*/ 515557 w 2680907"/>
              <a:gd name="connsiteY11" fmla="*/ 355600 h 2139950"/>
              <a:gd name="connsiteX12" fmla="*/ 693357 w 2680907"/>
              <a:gd name="connsiteY12" fmla="*/ 298450 h 2139950"/>
              <a:gd name="connsiteX13" fmla="*/ 871157 w 2680907"/>
              <a:gd name="connsiteY13" fmla="*/ 254000 h 2139950"/>
              <a:gd name="connsiteX14" fmla="*/ 934657 w 2680907"/>
              <a:gd name="connsiteY14" fmla="*/ 209550 h 2139950"/>
              <a:gd name="connsiteX15" fmla="*/ 921957 w 2680907"/>
              <a:gd name="connsiteY15" fmla="*/ 133350 h 2139950"/>
              <a:gd name="connsiteX16" fmla="*/ 902907 w 2680907"/>
              <a:gd name="connsiteY16" fmla="*/ 107950 h 2139950"/>
              <a:gd name="connsiteX17" fmla="*/ 1163257 w 2680907"/>
              <a:gd name="connsiteY17" fmla="*/ 0 h 2139950"/>
              <a:gd name="connsiteX18" fmla="*/ 1182307 w 2680907"/>
              <a:gd name="connsiteY18" fmla="*/ 44450 h 2139950"/>
              <a:gd name="connsiteX19" fmla="*/ 1290257 w 2680907"/>
              <a:gd name="connsiteY19" fmla="*/ 120650 h 2139950"/>
              <a:gd name="connsiteX20" fmla="*/ 1353757 w 2680907"/>
              <a:gd name="connsiteY20" fmla="*/ 146050 h 2139950"/>
              <a:gd name="connsiteX21" fmla="*/ 1429957 w 2680907"/>
              <a:gd name="connsiteY21" fmla="*/ 146050 h 2139950"/>
              <a:gd name="connsiteX22" fmla="*/ 1544257 w 2680907"/>
              <a:gd name="connsiteY22" fmla="*/ 57150 h 2139950"/>
              <a:gd name="connsiteX23" fmla="*/ 1607757 w 2680907"/>
              <a:gd name="connsiteY23" fmla="*/ 12700 h 2139950"/>
              <a:gd name="connsiteX24" fmla="*/ 1918907 w 2680907"/>
              <a:gd name="connsiteY24" fmla="*/ 19050 h 2139950"/>
              <a:gd name="connsiteX25" fmla="*/ 2020507 w 2680907"/>
              <a:gd name="connsiteY25" fmla="*/ 31750 h 2139950"/>
              <a:gd name="connsiteX26" fmla="*/ 2198307 w 2680907"/>
              <a:gd name="connsiteY26" fmla="*/ 152400 h 2139950"/>
              <a:gd name="connsiteX27" fmla="*/ 2325307 w 2680907"/>
              <a:gd name="connsiteY27" fmla="*/ 222250 h 2139950"/>
              <a:gd name="connsiteX28" fmla="*/ 2338007 w 2680907"/>
              <a:gd name="connsiteY28" fmla="*/ 241300 h 2139950"/>
              <a:gd name="connsiteX29" fmla="*/ 2357057 w 2680907"/>
              <a:gd name="connsiteY29" fmla="*/ 285750 h 2139950"/>
              <a:gd name="connsiteX30" fmla="*/ 2382457 w 2680907"/>
              <a:gd name="connsiteY30" fmla="*/ 285750 h 2139950"/>
              <a:gd name="connsiteX31" fmla="*/ 2414207 w 2680907"/>
              <a:gd name="connsiteY31" fmla="*/ 317500 h 2139950"/>
              <a:gd name="connsiteX32" fmla="*/ 2420557 w 2680907"/>
              <a:gd name="connsiteY32" fmla="*/ 400050 h 2139950"/>
              <a:gd name="connsiteX33" fmla="*/ 2458657 w 2680907"/>
              <a:gd name="connsiteY33" fmla="*/ 438150 h 2139950"/>
              <a:gd name="connsiteX34" fmla="*/ 2636457 w 2680907"/>
              <a:gd name="connsiteY34" fmla="*/ 488950 h 2139950"/>
              <a:gd name="connsiteX35" fmla="*/ 2680907 w 2680907"/>
              <a:gd name="connsiteY35" fmla="*/ 527050 h 2139950"/>
              <a:gd name="connsiteX36" fmla="*/ 2630107 w 2680907"/>
              <a:gd name="connsiteY36" fmla="*/ 584200 h 2139950"/>
              <a:gd name="connsiteX37" fmla="*/ 2547557 w 2680907"/>
              <a:gd name="connsiteY37" fmla="*/ 603250 h 2139950"/>
              <a:gd name="connsiteX38" fmla="*/ 2242757 w 2680907"/>
              <a:gd name="connsiteY38" fmla="*/ 628650 h 2139950"/>
              <a:gd name="connsiteX39" fmla="*/ 2185607 w 2680907"/>
              <a:gd name="connsiteY39" fmla="*/ 641350 h 2139950"/>
              <a:gd name="connsiteX40" fmla="*/ 2185607 w 2680907"/>
              <a:gd name="connsiteY40" fmla="*/ 641350 h 2139950"/>
              <a:gd name="connsiteX41" fmla="*/ 2153857 w 2680907"/>
              <a:gd name="connsiteY41" fmla="*/ 666750 h 2139950"/>
              <a:gd name="connsiteX42" fmla="*/ 1823657 w 2680907"/>
              <a:gd name="connsiteY42" fmla="*/ 539750 h 2139950"/>
              <a:gd name="connsiteX43" fmla="*/ 1798257 w 2680907"/>
              <a:gd name="connsiteY43" fmla="*/ 558800 h 2139950"/>
              <a:gd name="connsiteX44" fmla="*/ 1728407 w 2680907"/>
              <a:gd name="connsiteY44" fmla="*/ 635000 h 2139950"/>
              <a:gd name="connsiteX45" fmla="*/ 1588707 w 2680907"/>
              <a:gd name="connsiteY45" fmla="*/ 717550 h 2139950"/>
              <a:gd name="connsiteX46" fmla="*/ 1404557 w 2680907"/>
              <a:gd name="connsiteY46" fmla="*/ 800100 h 2139950"/>
              <a:gd name="connsiteX47" fmla="*/ 1226757 w 2680907"/>
              <a:gd name="connsiteY47" fmla="*/ 876300 h 2139950"/>
              <a:gd name="connsiteX48" fmla="*/ 1372807 w 2680907"/>
              <a:gd name="connsiteY48" fmla="*/ 1244600 h 2139950"/>
              <a:gd name="connsiteX49" fmla="*/ 1741107 w 2680907"/>
              <a:gd name="connsiteY49" fmla="*/ 1231900 h 2139950"/>
              <a:gd name="connsiteX50" fmla="*/ 1779207 w 2680907"/>
              <a:gd name="connsiteY50" fmla="*/ 1193800 h 2139950"/>
              <a:gd name="connsiteX51" fmla="*/ 1944307 w 2680907"/>
              <a:gd name="connsiteY51" fmla="*/ 1162050 h 2139950"/>
              <a:gd name="connsiteX52" fmla="*/ 2166557 w 2680907"/>
              <a:gd name="connsiteY52" fmla="*/ 1117600 h 2139950"/>
              <a:gd name="connsiteX53" fmla="*/ 2242757 w 2680907"/>
              <a:gd name="connsiteY53" fmla="*/ 1104900 h 2139950"/>
              <a:gd name="connsiteX54" fmla="*/ 2382457 w 2680907"/>
              <a:gd name="connsiteY54" fmla="*/ 1085850 h 2139950"/>
              <a:gd name="connsiteX55" fmla="*/ 2388807 w 2680907"/>
              <a:gd name="connsiteY55" fmla="*/ 1143000 h 2139950"/>
              <a:gd name="connsiteX56" fmla="*/ 2376107 w 2680907"/>
              <a:gd name="connsiteY56" fmla="*/ 1219200 h 2139950"/>
              <a:gd name="connsiteX57" fmla="*/ 2299907 w 2680907"/>
              <a:gd name="connsiteY57" fmla="*/ 1276350 h 2139950"/>
              <a:gd name="connsiteX58" fmla="*/ 2134807 w 2680907"/>
              <a:gd name="connsiteY58" fmla="*/ 1327150 h 2139950"/>
              <a:gd name="connsiteX59" fmla="*/ 2039557 w 2680907"/>
              <a:gd name="connsiteY59" fmla="*/ 1346200 h 2139950"/>
              <a:gd name="connsiteX60" fmla="*/ 1887157 w 2680907"/>
              <a:gd name="connsiteY60" fmla="*/ 1428750 h 2139950"/>
              <a:gd name="connsiteX61" fmla="*/ 1772857 w 2680907"/>
              <a:gd name="connsiteY61" fmla="*/ 1473200 h 2139950"/>
              <a:gd name="connsiteX62" fmla="*/ 1537907 w 2680907"/>
              <a:gd name="connsiteY62" fmla="*/ 1473200 h 2139950"/>
              <a:gd name="connsiteX63" fmla="*/ 1309307 w 2680907"/>
              <a:gd name="connsiteY63" fmla="*/ 1441450 h 2139950"/>
              <a:gd name="connsiteX64" fmla="*/ 1137857 w 2680907"/>
              <a:gd name="connsiteY64" fmla="*/ 1454150 h 2139950"/>
              <a:gd name="connsiteX65" fmla="*/ 979107 w 2680907"/>
              <a:gd name="connsiteY65" fmla="*/ 1511300 h 2139950"/>
              <a:gd name="connsiteX66" fmla="*/ 845757 w 2680907"/>
              <a:gd name="connsiteY66" fmla="*/ 1549400 h 2139950"/>
              <a:gd name="connsiteX67" fmla="*/ 706057 w 2680907"/>
              <a:gd name="connsiteY67" fmla="*/ 1587500 h 2139950"/>
              <a:gd name="connsiteX68" fmla="*/ 712407 w 2680907"/>
              <a:gd name="connsiteY68" fmla="*/ 1663700 h 2139950"/>
              <a:gd name="connsiteX69" fmla="*/ 629857 w 2680907"/>
              <a:gd name="connsiteY69" fmla="*/ 1714500 h 2139950"/>
              <a:gd name="connsiteX70" fmla="*/ 623507 w 2680907"/>
              <a:gd name="connsiteY70" fmla="*/ 1771650 h 2139950"/>
              <a:gd name="connsiteX71" fmla="*/ 566357 w 2680907"/>
              <a:gd name="connsiteY71" fmla="*/ 1803400 h 2139950"/>
              <a:gd name="connsiteX72" fmla="*/ 680657 w 2680907"/>
              <a:gd name="connsiteY72" fmla="*/ 1917700 h 2139950"/>
              <a:gd name="connsiteX73" fmla="*/ 572707 w 2680907"/>
              <a:gd name="connsiteY73" fmla="*/ 2006600 h 2139950"/>
              <a:gd name="connsiteX74" fmla="*/ 426657 w 2680907"/>
              <a:gd name="connsiteY74" fmla="*/ 2082800 h 2139950"/>
              <a:gd name="connsiteX75" fmla="*/ 369507 w 2680907"/>
              <a:gd name="connsiteY75" fmla="*/ 2139950 h 2139950"/>
              <a:gd name="connsiteX76" fmla="*/ 20257 w 2680907"/>
              <a:gd name="connsiteY76" fmla="*/ 1949450 h 2139950"/>
              <a:gd name="connsiteX77" fmla="*/ 20257 w 2680907"/>
              <a:gd name="connsiteY77" fmla="*/ 1943100 h 2139950"/>
              <a:gd name="connsiteX78" fmla="*/ 7557 w 2680907"/>
              <a:gd name="connsiteY78" fmla="*/ 1943100 h 2139950"/>
              <a:gd name="connsiteX79" fmla="*/ 26607 w 2680907"/>
              <a:gd name="connsiteY79" fmla="*/ 1955800 h 2139950"/>
              <a:gd name="connsiteX80" fmla="*/ 13907 w 2680907"/>
              <a:gd name="connsiteY80" fmla="*/ 1943100 h 2139950"/>
              <a:gd name="connsiteX81" fmla="*/ 20257 w 2680907"/>
              <a:gd name="connsiteY81" fmla="*/ 1943100 h 2139950"/>
              <a:gd name="connsiteX82" fmla="*/ 26607 w 2680907"/>
              <a:gd name="connsiteY82" fmla="*/ 1949450 h 2139950"/>
              <a:gd name="connsiteX83" fmla="*/ 26607 w 2680907"/>
              <a:gd name="connsiteY83" fmla="*/ 1943100 h 2139950"/>
              <a:gd name="connsiteX84" fmla="*/ 13907 w 2680907"/>
              <a:gd name="connsiteY84" fmla="*/ 1955800 h 2139950"/>
              <a:gd name="connsiteX85" fmla="*/ 32957 w 2680907"/>
              <a:gd name="connsiteY85" fmla="*/ 1943100 h 2139950"/>
              <a:gd name="connsiteX86" fmla="*/ 52007 w 2680907"/>
              <a:gd name="connsiteY86" fmla="*/ 1949450 h 2139950"/>
              <a:gd name="connsiteX87" fmla="*/ 32957 w 2680907"/>
              <a:gd name="connsiteY87" fmla="*/ 1943100 h 2139950"/>
              <a:gd name="connsiteX88" fmla="*/ 39307 w 2680907"/>
              <a:gd name="connsiteY88" fmla="*/ 1943100 h 2139950"/>
              <a:gd name="connsiteX89" fmla="*/ 20257 w 2680907"/>
              <a:gd name="connsiteY89" fmla="*/ 1943100 h 2139950"/>
              <a:gd name="connsiteX90" fmla="*/ 32957 w 2680907"/>
              <a:gd name="connsiteY90" fmla="*/ 1943100 h 2139950"/>
              <a:gd name="connsiteX91" fmla="*/ 32957 w 2680907"/>
              <a:gd name="connsiteY91" fmla="*/ 1943100 h 2139950"/>
              <a:gd name="connsiteX92" fmla="*/ 45657 w 2680907"/>
              <a:gd name="connsiteY92" fmla="*/ 1943100 h 2139950"/>
              <a:gd name="connsiteX93" fmla="*/ 52007 w 2680907"/>
              <a:gd name="connsiteY93" fmla="*/ 1943100 h 2139950"/>
              <a:gd name="connsiteX94" fmla="*/ 24226 w 2680907"/>
              <a:gd name="connsiteY94" fmla="*/ 1942306 h 2139950"/>
              <a:gd name="connsiteX95" fmla="*/ 32957 w 2680907"/>
              <a:gd name="connsiteY95" fmla="*/ 1949450 h 2139950"/>
              <a:gd name="connsiteX96" fmla="*/ 290131 w 2680907"/>
              <a:gd name="connsiteY96" fmla="*/ 2098674 h 2139950"/>
              <a:gd name="connsiteX97" fmla="*/ 32957 w 2680907"/>
              <a:gd name="connsiteY97" fmla="*/ 1955800 h 2139950"/>
              <a:gd name="connsiteX0" fmla="*/ 718757 w 2680907"/>
              <a:gd name="connsiteY0" fmla="*/ 1511300 h 2139950"/>
              <a:gd name="connsiteX1" fmla="*/ 807657 w 2680907"/>
              <a:gd name="connsiteY1" fmla="*/ 1339850 h 2139950"/>
              <a:gd name="connsiteX2" fmla="*/ 826707 w 2680907"/>
              <a:gd name="connsiteY2" fmla="*/ 1168400 h 2139950"/>
              <a:gd name="connsiteX3" fmla="*/ 896557 w 2680907"/>
              <a:gd name="connsiteY3" fmla="*/ 952500 h 2139950"/>
              <a:gd name="connsiteX4" fmla="*/ 902907 w 2680907"/>
              <a:gd name="connsiteY4" fmla="*/ 774700 h 2139950"/>
              <a:gd name="connsiteX5" fmla="*/ 820357 w 2680907"/>
              <a:gd name="connsiteY5" fmla="*/ 615950 h 2139950"/>
              <a:gd name="connsiteX6" fmla="*/ 731457 w 2680907"/>
              <a:gd name="connsiteY6" fmla="*/ 520700 h 2139950"/>
              <a:gd name="connsiteX7" fmla="*/ 572707 w 2680907"/>
              <a:gd name="connsiteY7" fmla="*/ 457200 h 2139950"/>
              <a:gd name="connsiteX8" fmla="*/ 445707 w 2680907"/>
              <a:gd name="connsiteY8" fmla="*/ 400050 h 2139950"/>
              <a:gd name="connsiteX9" fmla="*/ 344107 w 2680907"/>
              <a:gd name="connsiteY9" fmla="*/ 311150 h 2139950"/>
              <a:gd name="connsiteX10" fmla="*/ 407607 w 2680907"/>
              <a:gd name="connsiteY10" fmla="*/ 285750 h 2139950"/>
              <a:gd name="connsiteX11" fmla="*/ 515557 w 2680907"/>
              <a:gd name="connsiteY11" fmla="*/ 355600 h 2139950"/>
              <a:gd name="connsiteX12" fmla="*/ 693357 w 2680907"/>
              <a:gd name="connsiteY12" fmla="*/ 298450 h 2139950"/>
              <a:gd name="connsiteX13" fmla="*/ 871157 w 2680907"/>
              <a:gd name="connsiteY13" fmla="*/ 254000 h 2139950"/>
              <a:gd name="connsiteX14" fmla="*/ 934657 w 2680907"/>
              <a:gd name="connsiteY14" fmla="*/ 209550 h 2139950"/>
              <a:gd name="connsiteX15" fmla="*/ 921957 w 2680907"/>
              <a:gd name="connsiteY15" fmla="*/ 133350 h 2139950"/>
              <a:gd name="connsiteX16" fmla="*/ 902907 w 2680907"/>
              <a:gd name="connsiteY16" fmla="*/ 107950 h 2139950"/>
              <a:gd name="connsiteX17" fmla="*/ 1163257 w 2680907"/>
              <a:gd name="connsiteY17" fmla="*/ 0 h 2139950"/>
              <a:gd name="connsiteX18" fmla="*/ 1182307 w 2680907"/>
              <a:gd name="connsiteY18" fmla="*/ 44450 h 2139950"/>
              <a:gd name="connsiteX19" fmla="*/ 1290257 w 2680907"/>
              <a:gd name="connsiteY19" fmla="*/ 120650 h 2139950"/>
              <a:gd name="connsiteX20" fmla="*/ 1353757 w 2680907"/>
              <a:gd name="connsiteY20" fmla="*/ 146050 h 2139950"/>
              <a:gd name="connsiteX21" fmla="*/ 1429957 w 2680907"/>
              <a:gd name="connsiteY21" fmla="*/ 146050 h 2139950"/>
              <a:gd name="connsiteX22" fmla="*/ 1544257 w 2680907"/>
              <a:gd name="connsiteY22" fmla="*/ 57150 h 2139950"/>
              <a:gd name="connsiteX23" fmla="*/ 1607757 w 2680907"/>
              <a:gd name="connsiteY23" fmla="*/ 12700 h 2139950"/>
              <a:gd name="connsiteX24" fmla="*/ 1918907 w 2680907"/>
              <a:gd name="connsiteY24" fmla="*/ 19050 h 2139950"/>
              <a:gd name="connsiteX25" fmla="*/ 2020507 w 2680907"/>
              <a:gd name="connsiteY25" fmla="*/ 31750 h 2139950"/>
              <a:gd name="connsiteX26" fmla="*/ 2198307 w 2680907"/>
              <a:gd name="connsiteY26" fmla="*/ 152400 h 2139950"/>
              <a:gd name="connsiteX27" fmla="*/ 2325307 w 2680907"/>
              <a:gd name="connsiteY27" fmla="*/ 222250 h 2139950"/>
              <a:gd name="connsiteX28" fmla="*/ 2338007 w 2680907"/>
              <a:gd name="connsiteY28" fmla="*/ 241300 h 2139950"/>
              <a:gd name="connsiteX29" fmla="*/ 2357057 w 2680907"/>
              <a:gd name="connsiteY29" fmla="*/ 285750 h 2139950"/>
              <a:gd name="connsiteX30" fmla="*/ 2382457 w 2680907"/>
              <a:gd name="connsiteY30" fmla="*/ 285750 h 2139950"/>
              <a:gd name="connsiteX31" fmla="*/ 2414207 w 2680907"/>
              <a:gd name="connsiteY31" fmla="*/ 317500 h 2139950"/>
              <a:gd name="connsiteX32" fmla="*/ 2420557 w 2680907"/>
              <a:gd name="connsiteY32" fmla="*/ 400050 h 2139950"/>
              <a:gd name="connsiteX33" fmla="*/ 2458657 w 2680907"/>
              <a:gd name="connsiteY33" fmla="*/ 438150 h 2139950"/>
              <a:gd name="connsiteX34" fmla="*/ 2636457 w 2680907"/>
              <a:gd name="connsiteY34" fmla="*/ 488950 h 2139950"/>
              <a:gd name="connsiteX35" fmla="*/ 2680907 w 2680907"/>
              <a:gd name="connsiteY35" fmla="*/ 527050 h 2139950"/>
              <a:gd name="connsiteX36" fmla="*/ 2630107 w 2680907"/>
              <a:gd name="connsiteY36" fmla="*/ 584200 h 2139950"/>
              <a:gd name="connsiteX37" fmla="*/ 2547557 w 2680907"/>
              <a:gd name="connsiteY37" fmla="*/ 603250 h 2139950"/>
              <a:gd name="connsiteX38" fmla="*/ 2242757 w 2680907"/>
              <a:gd name="connsiteY38" fmla="*/ 628650 h 2139950"/>
              <a:gd name="connsiteX39" fmla="*/ 2185607 w 2680907"/>
              <a:gd name="connsiteY39" fmla="*/ 641350 h 2139950"/>
              <a:gd name="connsiteX40" fmla="*/ 2185607 w 2680907"/>
              <a:gd name="connsiteY40" fmla="*/ 641350 h 2139950"/>
              <a:gd name="connsiteX41" fmla="*/ 2153857 w 2680907"/>
              <a:gd name="connsiteY41" fmla="*/ 666750 h 2139950"/>
              <a:gd name="connsiteX42" fmla="*/ 1823657 w 2680907"/>
              <a:gd name="connsiteY42" fmla="*/ 539750 h 2139950"/>
              <a:gd name="connsiteX43" fmla="*/ 1798257 w 2680907"/>
              <a:gd name="connsiteY43" fmla="*/ 558800 h 2139950"/>
              <a:gd name="connsiteX44" fmla="*/ 1728407 w 2680907"/>
              <a:gd name="connsiteY44" fmla="*/ 635000 h 2139950"/>
              <a:gd name="connsiteX45" fmla="*/ 1588707 w 2680907"/>
              <a:gd name="connsiteY45" fmla="*/ 717550 h 2139950"/>
              <a:gd name="connsiteX46" fmla="*/ 1404557 w 2680907"/>
              <a:gd name="connsiteY46" fmla="*/ 800100 h 2139950"/>
              <a:gd name="connsiteX47" fmla="*/ 1226757 w 2680907"/>
              <a:gd name="connsiteY47" fmla="*/ 876300 h 2139950"/>
              <a:gd name="connsiteX48" fmla="*/ 1372807 w 2680907"/>
              <a:gd name="connsiteY48" fmla="*/ 1244600 h 2139950"/>
              <a:gd name="connsiteX49" fmla="*/ 1741107 w 2680907"/>
              <a:gd name="connsiteY49" fmla="*/ 1231900 h 2139950"/>
              <a:gd name="connsiteX50" fmla="*/ 1779207 w 2680907"/>
              <a:gd name="connsiteY50" fmla="*/ 1193800 h 2139950"/>
              <a:gd name="connsiteX51" fmla="*/ 1944307 w 2680907"/>
              <a:gd name="connsiteY51" fmla="*/ 1162050 h 2139950"/>
              <a:gd name="connsiteX52" fmla="*/ 2166557 w 2680907"/>
              <a:gd name="connsiteY52" fmla="*/ 1117600 h 2139950"/>
              <a:gd name="connsiteX53" fmla="*/ 2242757 w 2680907"/>
              <a:gd name="connsiteY53" fmla="*/ 1104900 h 2139950"/>
              <a:gd name="connsiteX54" fmla="*/ 2382457 w 2680907"/>
              <a:gd name="connsiteY54" fmla="*/ 1085850 h 2139950"/>
              <a:gd name="connsiteX55" fmla="*/ 2388807 w 2680907"/>
              <a:gd name="connsiteY55" fmla="*/ 1143000 h 2139950"/>
              <a:gd name="connsiteX56" fmla="*/ 2376107 w 2680907"/>
              <a:gd name="connsiteY56" fmla="*/ 1219200 h 2139950"/>
              <a:gd name="connsiteX57" fmla="*/ 2299907 w 2680907"/>
              <a:gd name="connsiteY57" fmla="*/ 1276350 h 2139950"/>
              <a:gd name="connsiteX58" fmla="*/ 2134807 w 2680907"/>
              <a:gd name="connsiteY58" fmla="*/ 1327150 h 2139950"/>
              <a:gd name="connsiteX59" fmla="*/ 2039557 w 2680907"/>
              <a:gd name="connsiteY59" fmla="*/ 1346200 h 2139950"/>
              <a:gd name="connsiteX60" fmla="*/ 1887157 w 2680907"/>
              <a:gd name="connsiteY60" fmla="*/ 1428750 h 2139950"/>
              <a:gd name="connsiteX61" fmla="*/ 1772857 w 2680907"/>
              <a:gd name="connsiteY61" fmla="*/ 1473200 h 2139950"/>
              <a:gd name="connsiteX62" fmla="*/ 1537907 w 2680907"/>
              <a:gd name="connsiteY62" fmla="*/ 1473200 h 2139950"/>
              <a:gd name="connsiteX63" fmla="*/ 1309307 w 2680907"/>
              <a:gd name="connsiteY63" fmla="*/ 1441450 h 2139950"/>
              <a:gd name="connsiteX64" fmla="*/ 1137857 w 2680907"/>
              <a:gd name="connsiteY64" fmla="*/ 1454150 h 2139950"/>
              <a:gd name="connsiteX65" fmla="*/ 979107 w 2680907"/>
              <a:gd name="connsiteY65" fmla="*/ 1511300 h 2139950"/>
              <a:gd name="connsiteX66" fmla="*/ 845757 w 2680907"/>
              <a:gd name="connsiteY66" fmla="*/ 1549400 h 2139950"/>
              <a:gd name="connsiteX67" fmla="*/ 706057 w 2680907"/>
              <a:gd name="connsiteY67" fmla="*/ 1587500 h 2139950"/>
              <a:gd name="connsiteX68" fmla="*/ 712407 w 2680907"/>
              <a:gd name="connsiteY68" fmla="*/ 1663700 h 2139950"/>
              <a:gd name="connsiteX69" fmla="*/ 629857 w 2680907"/>
              <a:gd name="connsiteY69" fmla="*/ 1714500 h 2139950"/>
              <a:gd name="connsiteX70" fmla="*/ 623507 w 2680907"/>
              <a:gd name="connsiteY70" fmla="*/ 1771650 h 2139950"/>
              <a:gd name="connsiteX71" fmla="*/ 566357 w 2680907"/>
              <a:gd name="connsiteY71" fmla="*/ 1803400 h 2139950"/>
              <a:gd name="connsiteX72" fmla="*/ 680657 w 2680907"/>
              <a:gd name="connsiteY72" fmla="*/ 1917700 h 2139950"/>
              <a:gd name="connsiteX73" fmla="*/ 572707 w 2680907"/>
              <a:gd name="connsiteY73" fmla="*/ 2006600 h 2139950"/>
              <a:gd name="connsiteX74" fmla="*/ 426657 w 2680907"/>
              <a:gd name="connsiteY74" fmla="*/ 2082800 h 2139950"/>
              <a:gd name="connsiteX75" fmla="*/ 369507 w 2680907"/>
              <a:gd name="connsiteY75" fmla="*/ 2139950 h 2139950"/>
              <a:gd name="connsiteX76" fmla="*/ 20257 w 2680907"/>
              <a:gd name="connsiteY76" fmla="*/ 1949450 h 2139950"/>
              <a:gd name="connsiteX77" fmla="*/ 20257 w 2680907"/>
              <a:gd name="connsiteY77" fmla="*/ 1943100 h 2139950"/>
              <a:gd name="connsiteX78" fmla="*/ 7557 w 2680907"/>
              <a:gd name="connsiteY78" fmla="*/ 1943100 h 2139950"/>
              <a:gd name="connsiteX79" fmla="*/ 26607 w 2680907"/>
              <a:gd name="connsiteY79" fmla="*/ 1955800 h 2139950"/>
              <a:gd name="connsiteX80" fmla="*/ 13907 w 2680907"/>
              <a:gd name="connsiteY80" fmla="*/ 1943100 h 2139950"/>
              <a:gd name="connsiteX81" fmla="*/ 20257 w 2680907"/>
              <a:gd name="connsiteY81" fmla="*/ 1943100 h 2139950"/>
              <a:gd name="connsiteX82" fmla="*/ 26607 w 2680907"/>
              <a:gd name="connsiteY82" fmla="*/ 1949450 h 2139950"/>
              <a:gd name="connsiteX83" fmla="*/ 26607 w 2680907"/>
              <a:gd name="connsiteY83" fmla="*/ 1943100 h 2139950"/>
              <a:gd name="connsiteX84" fmla="*/ 13907 w 2680907"/>
              <a:gd name="connsiteY84" fmla="*/ 1955800 h 2139950"/>
              <a:gd name="connsiteX85" fmla="*/ 32957 w 2680907"/>
              <a:gd name="connsiteY85" fmla="*/ 1943100 h 2139950"/>
              <a:gd name="connsiteX86" fmla="*/ 52007 w 2680907"/>
              <a:gd name="connsiteY86" fmla="*/ 1949450 h 2139950"/>
              <a:gd name="connsiteX87" fmla="*/ 32957 w 2680907"/>
              <a:gd name="connsiteY87" fmla="*/ 1943100 h 2139950"/>
              <a:gd name="connsiteX88" fmla="*/ 39307 w 2680907"/>
              <a:gd name="connsiteY88" fmla="*/ 1943100 h 2139950"/>
              <a:gd name="connsiteX89" fmla="*/ 20257 w 2680907"/>
              <a:gd name="connsiteY89" fmla="*/ 1943100 h 2139950"/>
              <a:gd name="connsiteX90" fmla="*/ 32957 w 2680907"/>
              <a:gd name="connsiteY90" fmla="*/ 1943100 h 2139950"/>
              <a:gd name="connsiteX91" fmla="*/ 32957 w 2680907"/>
              <a:gd name="connsiteY91" fmla="*/ 1943100 h 2139950"/>
              <a:gd name="connsiteX92" fmla="*/ 45657 w 2680907"/>
              <a:gd name="connsiteY92" fmla="*/ 1943100 h 2139950"/>
              <a:gd name="connsiteX93" fmla="*/ 52007 w 2680907"/>
              <a:gd name="connsiteY93" fmla="*/ 1943100 h 2139950"/>
              <a:gd name="connsiteX94" fmla="*/ 24226 w 2680907"/>
              <a:gd name="connsiteY94" fmla="*/ 1942306 h 2139950"/>
              <a:gd name="connsiteX95" fmla="*/ 32957 w 2680907"/>
              <a:gd name="connsiteY95" fmla="*/ 1949450 h 2139950"/>
              <a:gd name="connsiteX96" fmla="*/ 290131 w 2680907"/>
              <a:gd name="connsiteY96" fmla="*/ 2098674 h 2139950"/>
              <a:gd name="connsiteX97" fmla="*/ 135351 w 2680907"/>
              <a:gd name="connsiteY97" fmla="*/ 1892300 h 2139950"/>
              <a:gd name="connsiteX98" fmla="*/ 32957 w 2680907"/>
              <a:gd name="connsiteY98" fmla="*/ 1955800 h 2139950"/>
              <a:gd name="connsiteX0" fmla="*/ 718757 w 2680907"/>
              <a:gd name="connsiteY0" fmla="*/ 1511300 h 2139950"/>
              <a:gd name="connsiteX1" fmla="*/ 807657 w 2680907"/>
              <a:gd name="connsiteY1" fmla="*/ 1339850 h 2139950"/>
              <a:gd name="connsiteX2" fmla="*/ 826707 w 2680907"/>
              <a:gd name="connsiteY2" fmla="*/ 1168400 h 2139950"/>
              <a:gd name="connsiteX3" fmla="*/ 896557 w 2680907"/>
              <a:gd name="connsiteY3" fmla="*/ 952500 h 2139950"/>
              <a:gd name="connsiteX4" fmla="*/ 902907 w 2680907"/>
              <a:gd name="connsiteY4" fmla="*/ 774700 h 2139950"/>
              <a:gd name="connsiteX5" fmla="*/ 820357 w 2680907"/>
              <a:gd name="connsiteY5" fmla="*/ 615950 h 2139950"/>
              <a:gd name="connsiteX6" fmla="*/ 731457 w 2680907"/>
              <a:gd name="connsiteY6" fmla="*/ 520700 h 2139950"/>
              <a:gd name="connsiteX7" fmla="*/ 572707 w 2680907"/>
              <a:gd name="connsiteY7" fmla="*/ 457200 h 2139950"/>
              <a:gd name="connsiteX8" fmla="*/ 445707 w 2680907"/>
              <a:gd name="connsiteY8" fmla="*/ 400050 h 2139950"/>
              <a:gd name="connsiteX9" fmla="*/ 344107 w 2680907"/>
              <a:gd name="connsiteY9" fmla="*/ 311150 h 2139950"/>
              <a:gd name="connsiteX10" fmla="*/ 407607 w 2680907"/>
              <a:gd name="connsiteY10" fmla="*/ 285750 h 2139950"/>
              <a:gd name="connsiteX11" fmla="*/ 515557 w 2680907"/>
              <a:gd name="connsiteY11" fmla="*/ 355600 h 2139950"/>
              <a:gd name="connsiteX12" fmla="*/ 693357 w 2680907"/>
              <a:gd name="connsiteY12" fmla="*/ 298450 h 2139950"/>
              <a:gd name="connsiteX13" fmla="*/ 871157 w 2680907"/>
              <a:gd name="connsiteY13" fmla="*/ 254000 h 2139950"/>
              <a:gd name="connsiteX14" fmla="*/ 934657 w 2680907"/>
              <a:gd name="connsiteY14" fmla="*/ 209550 h 2139950"/>
              <a:gd name="connsiteX15" fmla="*/ 921957 w 2680907"/>
              <a:gd name="connsiteY15" fmla="*/ 133350 h 2139950"/>
              <a:gd name="connsiteX16" fmla="*/ 902907 w 2680907"/>
              <a:gd name="connsiteY16" fmla="*/ 107950 h 2139950"/>
              <a:gd name="connsiteX17" fmla="*/ 1163257 w 2680907"/>
              <a:gd name="connsiteY17" fmla="*/ 0 h 2139950"/>
              <a:gd name="connsiteX18" fmla="*/ 1182307 w 2680907"/>
              <a:gd name="connsiteY18" fmla="*/ 44450 h 2139950"/>
              <a:gd name="connsiteX19" fmla="*/ 1290257 w 2680907"/>
              <a:gd name="connsiteY19" fmla="*/ 120650 h 2139950"/>
              <a:gd name="connsiteX20" fmla="*/ 1353757 w 2680907"/>
              <a:gd name="connsiteY20" fmla="*/ 146050 h 2139950"/>
              <a:gd name="connsiteX21" fmla="*/ 1429957 w 2680907"/>
              <a:gd name="connsiteY21" fmla="*/ 146050 h 2139950"/>
              <a:gd name="connsiteX22" fmla="*/ 1544257 w 2680907"/>
              <a:gd name="connsiteY22" fmla="*/ 57150 h 2139950"/>
              <a:gd name="connsiteX23" fmla="*/ 1607757 w 2680907"/>
              <a:gd name="connsiteY23" fmla="*/ 12700 h 2139950"/>
              <a:gd name="connsiteX24" fmla="*/ 1918907 w 2680907"/>
              <a:gd name="connsiteY24" fmla="*/ 19050 h 2139950"/>
              <a:gd name="connsiteX25" fmla="*/ 2020507 w 2680907"/>
              <a:gd name="connsiteY25" fmla="*/ 31750 h 2139950"/>
              <a:gd name="connsiteX26" fmla="*/ 2198307 w 2680907"/>
              <a:gd name="connsiteY26" fmla="*/ 152400 h 2139950"/>
              <a:gd name="connsiteX27" fmla="*/ 2325307 w 2680907"/>
              <a:gd name="connsiteY27" fmla="*/ 222250 h 2139950"/>
              <a:gd name="connsiteX28" fmla="*/ 2338007 w 2680907"/>
              <a:gd name="connsiteY28" fmla="*/ 241300 h 2139950"/>
              <a:gd name="connsiteX29" fmla="*/ 2357057 w 2680907"/>
              <a:gd name="connsiteY29" fmla="*/ 285750 h 2139950"/>
              <a:gd name="connsiteX30" fmla="*/ 2382457 w 2680907"/>
              <a:gd name="connsiteY30" fmla="*/ 285750 h 2139950"/>
              <a:gd name="connsiteX31" fmla="*/ 2414207 w 2680907"/>
              <a:gd name="connsiteY31" fmla="*/ 317500 h 2139950"/>
              <a:gd name="connsiteX32" fmla="*/ 2420557 w 2680907"/>
              <a:gd name="connsiteY32" fmla="*/ 400050 h 2139950"/>
              <a:gd name="connsiteX33" fmla="*/ 2458657 w 2680907"/>
              <a:gd name="connsiteY33" fmla="*/ 438150 h 2139950"/>
              <a:gd name="connsiteX34" fmla="*/ 2636457 w 2680907"/>
              <a:gd name="connsiteY34" fmla="*/ 488950 h 2139950"/>
              <a:gd name="connsiteX35" fmla="*/ 2680907 w 2680907"/>
              <a:gd name="connsiteY35" fmla="*/ 527050 h 2139950"/>
              <a:gd name="connsiteX36" fmla="*/ 2630107 w 2680907"/>
              <a:gd name="connsiteY36" fmla="*/ 584200 h 2139950"/>
              <a:gd name="connsiteX37" fmla="*/ 2547557 w 2680907"/>
              <a:gd name="connsiteY37" fmla="*/ 603250 h 2139950"/>
              <a:gd name="connsiteX38" fmla="*/ 2242757 w 2680907"/>
              <a:gd name="connsiteY38" fmla="*/ 628650 h 2139950"/>
              <a:gd name="connsiteX39" fmla="*/ 2185607 w 2680907"/>
              <a:gd name="connsiteY39" fmla="*/ 641350 h 2139950"/>
              <a:gd name="connsiteX40" fmla="*/ 2185607 w 2680907"/>
              <a:gd name="connsiteY40" fmla="*/ 641350 h 2139950"/>
              <a:gd name="connsiteX41" fmla="*/ 2153857 w 2680907"/>
              <a:gd name="connsiteY41" fmla="*/ 666750 h 2139950"/>
              <a:gd name="connsiteX42" fmla="*/ 1823657 w 2680907"/>
              <a:gd name="connsiteY42" fmla="*/ 539750 h 2139950"/>
              <a:gd name="connsiteX43" fmla="*/ 1798257 w 2680907"/>
              <a:gd name="connsiteY43" fmla="*/ 558800 h 2139950"/>
              <a:gd name="connsiteX44" fmla="*/ 1728407 w 2680907"/>
              <a:gd name="connsiteY44" fmla="*/ 635000 h 2139950"/>
              <a:gd name="connsiteX45" fmla="*/ 1588707 w 2680907"/>
              <a:gd name="connsiteY45" fmla="*/ 717550 h 2139950"/>
              <a:gd name="connsiteX46" fmla="*/ 1404557 w 2680907"/>
              <a:gd name="connsiteY46" fmla="*/ 800100 h 2139950"/>
              <a:gd name="connsiteX47" fmla="*/ 1226757 w 2680907"/>
              <a:gd name="connsiteY47" fmla="*/ 876300 h 2139950"/>
              <a:gd name="connsiteX48" fmla="*/ 1372807 w 2680907"/>
              <a:gd name="connsiteY48" fmla="*/ 1244600 h 2139950"/>
              <a:gd name="connsiteX49" fmla="*/ 1741107 w 2680907"/>
              <a:gd name="connsiteY49" fmla="*/ 1231900 h 2139950"/>
              <a:gd name="connsiteX50" fmla="*/ 1779207 w 2680907"/>
              <a:gd name="connsiteY50" fmla="*/ 1193800 h 2139950"/>
              <a:gd name="connsiteX51" fmla="*/ 1944307 w 2680907"/>
              <a:gd name="connsiteY51" fmla="*/ 1162050 h 2139950"/>
              <a:gd name="connsiteX52" fmla="*/ 2166557 w 2680907"/>
              <a:gd name="connsiteY52" fmla="*/ 1117600 h 2139950"/>
              <a:gd name="connsiteX53" fmla="*/ 2242757 w 2680907"/>
              <a:gd name="connsiteY53" fmla="*/ 1104900 h 2139950"/>
              <a:gd name="connsiteX54" fmla="*/ 2382457 w 2680907"/>
              <a:gd name="connsiteY54" fmla="*/ 1085850 h 2139950"/>
              <a:gd name="connsiteX55" fmla="*/ 2388807 w 2680907"/>
              <a:gd name="connsiteY55" fmla="*/ 1143000 h 2139950"/>
              <a:gd name="connsiteX56" fmla="*/ 2376107 w 2680907"/>
              <a:gd name="connsiteY56" fmla="*/ 1219200 h 2139950"/>
              <a:gd name="connsiteX57" fmla="*/ 2299907 w 2680907"/>
              <a:gd name="connsiteY57" fmla="*/ 1276350 h 2139950"/>
              <a:gd name="connsiteX58" fmla="*/ 2134807 w 2680907"/>
              <a:gd name="connsiteY58" fmla="*/ 1327150 h 2139950"/>
              <a:gd name="connsiteX59" fmla="*/ 2039557 w 2680907"/>
              <a:gd name="connsiteY59" fmla="*/ 1346200 h 2139950"/>
              <a:gd name="connsiteX60" fmla="*/ 1887157 w 2680907"/>
              <a:gd name="connsiteY60" fmla="*/ 1428750 h 2139950"/>
              <a:gd name="connsiteX61" fmla="*/ 1772857 w 2680907"/>
              <a:gd name="connsiteY61" fmla="*/ 1473200 h 2139950"/>
              <a:gd name="connsiteX62" fmla="*/ 1537907 w 2680907"/>
              <a:gd name="connsiteY62" fmla="*/ 1473200 h 2139950"/>
              <a:gd name="connsiteX63" fmla="*/ 1309307 w 2680907"/>
              <a:gd name="connsiteY63" fmla="*/ 1441450 h 2139950"/>
              <a:gd name="connsiteX64" fmla="*/ 1137857 w 2680907"/>
              <a:gd name="connsiteY64" fmla="*/ 1454150 h 2139950"/>
              <a:gd name="connsiteX65" fmla="*/ 979107 w 2680907"/>
              <a:gd name="connsiteY65" fmla="*/ 1511300 h 2139950"/>
              <a:gd name="connsiteX66" fmla="*/ 845757 w 2680907"/>
              <a:gd name="connsiteY66" fmla="*/ 1549400 h 2139950"/>
              <a:gd name="connsiteX67" fmla="*/ 706057 w 2680907"/>
              <a:gd name="connsiteY67" fmla="*/ 1587500 h 2139950"/>
              <a:gd name="connsiteX68" fmla="*/ 712407 w 2680907"/>
              <a:gd name="connsiteY68" fmla="*/ 1663700 h 2139950"/>
              <a:gd name="connsiteX69" fmla="*/ 629857 w 2680907"/>
              <a:gd name="connsiteY69" fmla="*/ 1714500 h 2139950"/>
              <a:gd name="connsiteX70" fmla="*/ 623507 w 2680907"/>
              <a:gd name="connsiteY70" fmla="*/ 1771650 h 2139950"/>
              <a:gd name="connsiteX71" fmla="*/ 566357 w 2680907"/>
              <a:gd name="connsiteY71" fmla="*/ 1803400 h 2139950"/>
              <a:gd name="connsiteX72" fmla="*/ 680657 w 2680907"/>
              <a:gd name="connsiteY72" fmla="*/ 1917700 h 2139950"/>
              <a:gd name="connsiteX73" fmla="*/ 572707 w 2680907"/>
              <a:gd name="connsiteY73" fmla="*/ 2006600 h 2139950"/>
              <a:gd name="connsiteX74" fmla="*/ 426657 w 2680907"/>
              <a:gd name="connsiteY74" fmla="*/ 2082800 h 2139950"/>
              <a:gd name="connsiteX75" fmla="*/ 369507 w 2680907"/>
              <a:gd name="connsiteY75" fmla="*/ 2139950 h 2139950"/>
              <a:gd name="connsiteX76" fmla="*/ 20257 w 2680907"/>
              <a:gd name="connsiteY76" fmla="*/ 1949450 h 2139950"/>
              <a:gd name="connsiteX77" fmla="*/ 20257 w 2680907"/>
              <a:gd name="connsiteY77" fmla="*/ 1943100 h 2139950"/>
              <a:gd name="connsiteX78" fmla="*/ 7557 w 2680907"/>
              <a:gd name="connsiteY78" fmla="*/ 1943100 h 2139950"/>
              <a:gd name="connsiteX79" fmla="*/ 26607 w 2680907"/>
              <a:gd name="connsiteY79" fmla="*/ 1955800 h 2139950"/>
              <a:gd name="connsiteX80" fmla="*/ 13907 w 2680907"/>
              <a:gd name="connsiteY80" fmla="*/ 1943100 h 2139950"/>
              <a:gd name="connsiteX81" fmla="*/ 20257 w 2680907"/>
              <a:gd name="connsiteY81" fmla="*/ 1943100 h 2139950"/>
              <a:gd name="connsiteX82" fmla="*/ 26607 w 2680907"/>
              <a:gd name="connsiteY82" fmla="*/ 1949450 h 2139950"/>
              <a:gd name="connsiteX83" fmla="*/ 26607 w 2680907"/>
              <a:gd name="connsiteY83" fmla="*/ 1943100 h 2139950"/>
              <a:gd name="connsiteX84" fmla="*/ 13907 w 2680907"/>
              <a:gd name="connsiteY84" fmla="*/ 1955800 h 2139950"/>
              <a:gd name="connsiteX85" fmla="*/ 32957 w 2680907"/>
              <a:gd name="connsiteY85" fmla="*/ 1943100 h 2139950"/>
              <a:gd name="connsiteX86" fmla="*/ 52007 w 2680907"/>
              <a:gd name="connsiteY86" fmla="*/ 1949450 h 2139950"/>
              <a:gd name="connsiteX87" fmla="*/ 32957 w 2680907"/>
              <a:gd name="connsiteY87" fmla="*/ 1943100 h 2139950"/>
              <a:gd name="connsiteX88" fmla="*/ 39307 w 2680907"/>
              <a:gd name="connsiteY88" fmla="*/ 1943100 h 2139950"/>
              <a:gd name="connsiteX89" fmla="*/ 20257 w 2680907"/>
              <a:gd name="connsiteY89" fmla="*/ 1943100 h 2139950"/>
              <a:gd name="connsiteX90" fmla="*/ 32957 w 2680907"/>
              <a:gd name="connsiteY90" fmla="*/ 1943100 h 2139950"/>
              <a:gd name="connsiteX91" fmla="*/ 32957 w 2680907"/>
              <a:gd name="connsiteY91" fmla="*/ 1943100 h 2139950"/>
              <a:gd name="connsiteX92" fmla="*/ 45657 w 2680907"/>
              <a:gd name="connsiteY92" fmla="*/ 1943100 h 2139950"/>
              <a:gd name="connsiteX93" fmla="*/ 52007 w 2680907"/>
              <a:gd name="connsiteY93" fmla="*/ 1943100 h 2139950"/>
              <a:gd name="connsiteX94" fmla="*/ 24226 w 2680907"/>
              <a:gd name="connsiteY94" fmla="*/ 1942306 h 2139950"/>
              <a:gd name="connsiteX95" fmla="*/ 32957 w 2680907"/>
              <a:gd name="connsiteY95" fmla="*/ 1949450 h 2139950"/>
              <a:gd name="connsiteX96" fmla="*/ 290131 w 2680907"/>
              <a:gd name="connsiteY96" fmla="*/ 2098674 h 2139950"/>
              <a:gd name="connsiteX97" fmla="*/ 44864 w 2680907"/>
              <a:gd name="connsiteY97" fmla="*/ 1951832 h 2139950"/>
              <a:gd name="connsiteX98" fmla="*/ 32957 w 2680907"/>
              <a:gd name="connsiteY98" fmla="*/ 1955800 h 21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680907" h="2139950">
                <a:moveTo>
                  <a:pt x="718757" y="1511300"/>
                </a:moveTo>
                <a:lnTo>
                  <a:pt x="807657" y="1339850"/>
                </a:lnTo>
                <a:lnTo>
                  <a:pt x="826707" y="1168400"/>
                </a:lnTo>
                <a:lnTo>
                  <a:pt x="896557" y="952500"/>
                </a:lnTo>
                <a:lnTo>
                  <a:pt x="902907" y="774700"/>
                </a:lnTo>
                <a:lnTo>
                  <a:pt x="820357" y="615950"/>
                </a:lnTo>
                <a:lnTo>
                  <a:pt x="731457" y="520700"/>
                </a:lnTo>
                <a:lnTo>
                  <a:pt x="572707" y="457200"/>
                </a:lnTo>
                <a:lnTo>
                  <a:pt x="445707" y="400050"/>
                </a:lnTo>
                <a:lnTo>
                  <a:pt x="344107" y="311150"/>
                </a:lnTo>
                <a:lnTo>
                  <a:pt x="407607" y="285750"/>
                </a:lnTo>
                <a:lnTo>
                  <a:pt x="515557" y="355600"/>
                </a:lnTo>
                <a:lnTo>
                  <a:pt x="693357" y="298450"/>
                </a:lnTo>
                <a:lnTo>
                  <a:pt x="871157" y="254000"/>
                </a:lnTo>
                <a:lnTo>
                  <a:pt x="934657" y="209550"/>
                </a:lnTo>
                <a:lnTo>
                  <a:pt x="921957" y="133350"/>
                </a:lnTo>
                <a:lnTo>
                  <a:pt x="902907" y="107950"/>
                </a:lnTo>
                <a:lnTo>
                  <a:pt x="1163257" y="0"/>
                </a:lnTo>
                <a:lnTo>
                  <a:pt x="1182307" y="44450"/>
                </a:lnTo>
                <a:lnTo>
                  <a:pt x="1290257" y="120650"/>
                </a:lnTo>
                <a:lnTo>
                  <a:pt x="1353757" y="146050"/>
                </a:lnTo>
                <a:lnTo>
                  <a:pt x="1429957" y="146050"/>
                </a:lnTo>
                <a:lnTo>
                  <a:pt x="1544257" y="57150"/>
                </a:lnTo>
                <a:lnTo>
                  <a:pt x="1607757" y="12700"/>
                </a:lnTo>
                <a:lnTo>
                  <a:pt x="1918907" y="19050"/>
                </a:lnTo>
                <a:lnTo>
                  <a:pt x="2020507" y="31750"/>
                </a:lnTo>
                <a:lnTo>
                  <a:pt x="2198307" y="152400"/>
                </a:lnTo>
                <a:lnTo>
                  <a:pt x="2325307" y="222250"/>
                </a:lnTo>
                <a:lnTo>
                  <a:pt x="2338007" y="241300"/>
                </a:lnTo>
                <a:lnTo>
                  <a:pt x="2357057" y="285750"/>
                </a:lnTo>
                <a:lnTo>
                  <a:pt x="2382457" y="285750"/>
                </a:lnTo>
                <a:lnTo>
                  <a:pt x="2414207" y="317500"/>
                </a:lnTo>
                <a:lnTo>
                  <a:pt x="2420557" y="400050"/>
                </a:lnTo>
                <a:lnTo>
                  <a:pt x="2458657" y="438150"/>
                </a:lnTo>
                <a:lnTo>
                  <a:pt x="2636457" y="488950"/>
                </a:lnTo>
                <a:lnTo>
                  <a:pt x="2680907" y="527050"/>
                </a:lnTo>
                <a:lnTo>
                  <a:pt x="2630107" y="584200"/>
                </a:lnTo>
                <a:lnTo>
                  <a:pt x="2547557" y="603250"/>
                </a:lnTo>
                <a:lnTo>
                  <a:pt x="2242757" y="628650"/>
                </a:lnTo>
                <a:lnTo>
                  <a:pt x="2185607" y="641350"/>
                </a:lnTo>
                <a:lnTo>
                  <a:pt x="2185607" y="641350"/>
                </a:lnTo>
                <a:lnTo>
                  <a:pt x="2153857" y="666750"/>
                </a:lnTo>
                <a:lnTo>
                  <a:pt x="1823657" y="539750"/>
                </a:lnTo>
                <a:lnTo>
                  <a:pt x="1798257" y="558800"/>
                </a:lnTo>
                <a:lnTo>
                  <a:pt x="1728407" y="635000"/>
                </a:lnTo>
                <a:lnTo>
                  <a:pt x="1588707" y="717550"/>
                </a:lnTo>
                <a:lnTo>
                  <a:pt x="1404557" y="800100"/>
                </a:lnTo>
                <a:lnTo>
                  <a:pt x="1226757" y="876300"/>
                </a:lnTo>
                <a:lnTo>
                  <a:pt x="1372807" y="1244600"/>
                </a:lnTo>
                <a:lnTo>
                  <a:pt x="1741107" y="1231900"/>
                </a:lnTo>
                <a:lnTo>
                  <a:pt x="1779207" y="1193800"/>
                </a:lnTo>
                <a:lnTo>
                  <a:pt x="1944307" y="1162050"/>
                </a:lnTo>
                <a:lnTo>
                  <a:pt x="2166557" y="1117600"/>
                </a:lnTo>
                <a:lnTo>
                  <a:pt x="2242757" y="1104900"/>
                </a:lnTo>
                <a:lnTo>
                  <a:pt x="2382457" y="1085850"/>
                </a:lnTo>
                <a:lnTo>
                  <a:pt x="2388807" y="1143000"/>
                </a:lnTo>
                <a:lnTo>
                  <a:pt x="2376107" y="1219200"/>
                </a:lnTo>
                <a:lnTo>
                  <a:pt x="2299907" y="1276350"/>
                </a:lnTo>
                <a:lnTo>
                  <a:pt x="2134807" y="1327150"/>
                </a:lnTo>
                <a:lnTo>
                  <a:pt x="2039557" y="1346200"/>
                </a:lnTo>
                <a:lnTo>
                  <a:pt x="1887157" y="1428750"/>
                </a:lnTo>
                <a:lnTo>
                  <a:pt x="1772857" y="1473200"/>
                </a:lnTo>
                <a:lnTo>
                  <a:pt x="1537907" y="1473200"/>
                </a:lnTo>
                <a:lnTo>
                  <a:pt x="1309307" y="1441450"/>
                </a:lnTo>
                <a:lnTo>
                  <a:pt x="1137857" y="1454150"/>
                </a:lnTo>
                <a:lnTo>
                  <a:pt x="979107" y="1511300"/>
                </a:lnTo>
                <a:lnTo>
                  <a:pt x="845757" y="1549400"/>
                </a:lnTo>
                <a:lnTo>
                  <a:pt x="706057" y="1587500"/>
                </a:lnTo>
                <a:lnTo>
                  <a:pt x="712407" y="1663700"/>
                </a:lnTo>
                <a:lnTo>
                  <a:pt x="629857" y="1714500"/>
                </a:lnTo>
                <a:lnTo>
                  <a:pt x="623507" y="1771650"/>
                </a:lnTo>
                <a:lnTo>
                  <a:pt x="566357" y="1803400"/>
                </a:lnTo>
                <a:lnTo>
                  <a:pt x="680657" y="1917700"/>
                </a:lnTo>
                <a:lnTo>
                  <a:pt x="572707" y="2006600"/>
                </a:lnTo>
                <a:lnTo>
                  <a:pt x="426657" y="2082800"/>
                </a:lnTo>
                <a:lnTo>
                  <a:pt x="369507" y="2139950"/>
                </a:lnTo>
                <a:lnTo>
                  <a:pt x="20257" y="1949450"/>
                </a:lnTo>
                <a:lnTo>
                  <a:pt x="20257" y="1943100"/>
                </a:lnTo>
                <a:cubicBezTo>
                  <a:pt x="7557" y="1957917"/>
                  <a:pt x="6499" y="1940983"/>
                  <a:pt x="7557" y="1943100"/>
                </a:cubicBezTo>
                <a:cubicBezTo>
                  <a:pt x="8615" y="1945217"/>
                  <a:pt x="-19569" y="1967344"/>
                  <a:pt x="26607" y="1955800"/>
                </a:cubicBezTo>
                <a:cubicBezTo>
                  <a:pt x="102556" y="1879851"/>
                  <a:pt x="14965" y="1945217"/>
                  <a:pt x="13907" y="1943100"/>
                </a:cubicBezTo>
                <a:cubicBezTo>
                  <a:pt x="12849" y="1940983"/>
                  <a:pt x="18140" y="1942042"/>
                  <a:pt x="20257" y="1943100"/>
                </a:cubicBezTo>
                <a:cubicBezTo>
                  <a:pt x="22374" y="1944158"/>
                  <a:pt x="25549" y="1949450"/>
                  <a:pt x="26607" y="1949450"/>
                </a:cubicBezTo>
                <a:cubicBezTo>
                  <a:pt x="27665" y="1949450"/>
                  <a:pt x="28724" y="1942042"/>
                  <a:pt x="26607" y="1943100"/>
                </a:cubicBezTo>
                <a:cubicBezTo>
                  <a:pt x="24490" y="1944158"/>
                  <a:pt x="12849" y="1955800"/>
                  <a:pt x="13907" y="1955800"/>
                </a:cubicBezTo>
                <a:cubicBezTo>
                  <a:pt x="14965" y="1955800"/>
                  <a:pt x="26607" y="1944158"/>
                  <a:pt x="32957" y="1943100"/>
                </a:cubicBezTo>
                <a:cubicBezTo>
                  <a:pt x="39307" y="1942042"/>
                  <a:pt x="52007" y="1949450"/>
                  <a:pt x="52007" y="1949450"/>
                </a:cubicBezTo>
                <a:cubicBezTo>
                  <a:pt x="52007" y="1949450"/>
                  <a:pt x="35074" y="1944158"/>
                  <a:pt x="32957" y="1943100"/>
                </a:cubicBezTo>
                <a:cubicBezTo>
                  <a:pt x="30840" y="1942042"/>
                  <a:pt x="41424" y="1943100"/>
                  <a:pt x="39307" y="1943100"/>
                </a:cubicBezTo>
                <a:lnTo>
                  <a:pt x="20257" y="1943100"/>
                </a:lnTo>
                <a:lnTo>
                  <a:pt x="32957" y="1943100"/>
                </a:lnTo>
                <a:lnTo>
                  <a:pt x="32957" y="1943100"/>
                </a:lnTo>
                <a:lnTo>
                  <a:pt x="45657" y="1943100"/>
                </a:lnTo>
                <a:cubicBezTo>
                  <a:pt x="48832" y="1943100"/>
                  <a:pt x="55579" y="1943232"/>
                  <a:pt x="52007" y="1943100"/>
                </a:cubicBezTo>
                <a:cubicBezTo>
                  <a:pt x="48435" y="1942968"/>
                  <a:pt x="27886" y="1953787"/>
                  <a:pt x="24226" y="1942306"/>
                </a:cubicBezTo>
                <a:cubicBezTo>
                  <a:pt x="32693" y="1931723"/>
                  <a:pt x="-11360" y="1923389"/>
                  <a:pt x="32957" y="1949450"/>
                </a:cubicBezTo>
                <a:lnTo>
                  <a:pt x="290131" y="2098674"/>
                </a:lnTo>
                <a:cubicBezTo>
                  <a:pt x="292115" y="2099071"/>
                  <a:pt x="87726" y="1975644"/>
                  <a:pt x="44864" y="1951832"/>
                </a:cubicBezTo>
                <a:cubicBezTo>
                  <a:pt x="2002" y="1928020"/>
                  <a:pt x="37323" y="1953551"/>
                  <a:pt x="32957" y="1955800"/>
                </a:cubicBezTo>
              </a:path>
            </a:pathLst>
          </a:custGeom>
          <a:solidFill>
            <a:schemeClr val="accent3">
              <a:lumMod val="40000"/>
              <a:lumOff val="60000"/>
              <a:alpha val="50196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871538" y="3238500"/>
            <a:ext cx="1757362" cy="1057275"/>
          </a:xfrm>
          <a:custGeom>
            <a:avLst/>
            <a:gdLst>
              <a:gd name="connsiteX0" fmla="*/ 1033462 w 1757362"/>
              <a:gd name="connsiteY0" fmla="*/ 447675 h 1057275"/>
              <a:gd name="connsiteX1" fmla="*/ 242887 w 1757362"/>
              <a:gd name="connsiteY1" fmla="*/ 1057275 h 1057275"/>
              <a:gd name="connsiteX2" fmla="*/ 176212 w 1757362"/>
              <a:gd name="connsiteY2" fmla="*/ 1023938 h 1057275"/>
              <a:gd name="connsiteX3" fmla="*/ 0 w 1757362"/>
              <a:gd name="connsiteY3" fmla="*/ 871538 h 1057275"/>
              <a:gd name="connsiteX4" fmla="*/ 366712 w 1757362"/>
              <a:gd name="connsiteY4" fmla="*/ 747713 h 1057275"/>
              <a:gd name="connsiteX5" fmla="*/ 528637 w 1757362"/>
              <a:gd name="connsiteY5" fmla="*/ 661988 h 1057275"/>
              <a:gd name="connsiteX6" fmla="*/ 642937 w 1757362"/>
              <a:gd name="connsiteY6" fmla="*/ 581025 h 1057275"/>
              <a:gd name="connsiteX7" fmla="*/ 738187 w 1757362"/>
              <a:gd name="connsiteY7" fmla="*/ 442913 h 1057275"/>
              <a:gd name="connsiteX8" fmla="*/ 819150 w 1757362"/>
              <a:gd name="connsiteY8" fmla="*/ 376238 h 1057275"/>
              <a:gd name="connsiteX9" fmla="*/ 1262062 w 1757362"/>
              <a:gd name="connsiteY9" fmla="*/ 219075 h 1057275"/>
              <a:gd name="connsiteX10" fmla="*/ 1533525 w 1757362"/>
              <a:gd name="connsiteY10" fmla="*/ 123825 h 1057275"/>
              <a:gd name="connsiteX11" fmla="*/ 1676400 w 1757362"/>
              <a:gd name="connsiteY11" fmla="*/ 66675 h 1057275"/>
              <a:gd name="connsiteX12" fmla="*/ 1757362 w 1757362"/>
              <a:gd name="connsiteY12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7362" h="1057275">
                <a:moveTo>
                  <a:pt x="1033462" y="447675"/>
                </a:moveTo>
                <a:lnTo>
                  <a:pt x="242887" y="1057275"/>
                </a:lnTo>
                <a:lnTo>
                  <a:pt x="176212" y="1023938"/>
                </a:lnTo>
                <a:lnTo>
                  <a:pt x="0" y="871538"/>
                </a:lnTo>
                <a:lnTo>
                  <a:pt x="366712" y="747713"/>
                </a:lnTo>
                <a:lnTo>
                  <a:pt x="528637" y="661988"/>
                </a:lnTo>
                <a:lnTo>
                  <a:pt x="642937" y="581025"/>
                </a:lnTo>
                <a:lnTo>
                  <a:pt x="738187" y="442913"/>
                </a:lnTo>
                <a:lnTo>
                  <a:pt x="819150" y="376238"/>
                </a:lnTo>
                <a:lnTo>
                  <a:pt x="1262062" y="219075"/>
                </a:lnTo>
                <a:lnTo>
                  <a:pt x="1533525" y="123825"/>
                </a:lnTo>
                <a:lnTo>
                  <a:pt x="1676400" y="66675"/>
                </a:lnTo>
                <a:lnTo>
                  <a:pt x="1757362" y="0"/>
                </a:lnTo>
              </a:path>
            </a:pathLst>
          </a:custGeom>
          <a:solidFill>
            <a:schemeClr val="accent3">
              <a:lumMod val="40000"/>
              <a:lumOff val="60000"/>
              <a:alpha val="50196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838200" y="3649980"/>
            <a:ext cx="563880" cy="327660"/>
          </a:xfrm>
          <a:custGeom>
            <a:avLst/>
            <a:gdLst>
              <a:gd name="connsiteX0" fmla="*/ 45720 w 563880"/>
              <a:gd name="connsiteY0" fmla="*/ 304800 h 327660"/>
              <a:gd name="connsiteX1" fmla="*/ 220980 w 563880"/>
              <a:gd name="connsiteY1" fmla="*/ 259080 h 327660"/>
              <a:gd name="connsiteX2" fmla="*/ 548640 w 563880"/>
              <a:gd name="connsiteY2" fmla="*/ 91440 h 327660"/>
              <a:gd name="connsiteX3" fmla="*/ 563880 w 563880"/>
              <a:gd name="connsiteY3" fmla="*/ 45720 h 327660"/>
              <a:gd name="connsiteX4" fmla="*/ 426720 w 563880"/>
              <a:gd name="connsiteY4" fmla="*/ 0 h 327660"/>
              <a:gd name="connsiteX5" fmla="*/ 312420 w 563880"/>
              <a:gd name="connsiteY5" fmla="*/ 22860 h 327660"/>
              <a:gd name="connsiteX6" fmla="*/ 167640 w 563880"/>
              <a:gd name="connsiteY6" fmla="*/ 106680 h 327660"/>
              <a:gd name="connsiteX7" fmla="*/ 137160 w 563880"/>
              <a:gd name="connsiteY7" fmla="*/ 129540 h 327660"/>
              <a:gd name="connsiteX8" fmla="*/ 0 w 563880"/>
              <a:gd name="connsiteY8" fmla="*/ 327660 h 327660"/>
              <a:gd name="connsiteX9" fmla="*/ 45720 w 563880"/>
              <a:gd name="connsiteY9" fmla="*/ 30480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880" h="327660">
                <a:moveTo>
                  <a:pt x="45720" y="304800"/>
                </a:moveTo>
                <a:lnTo>
                  <a:pt x="220980" y="259080"/>
                </a:lnTo>
                <a:lnTo>
                  <a:pt x="548640" y="91440"/>
                </a:lnTo>
                <a:lnTo>
                  <a:pt x="563880" y="45720"/>
                </a:lnTo>
                <a:lnTo>
                  <a:pt x="426720" y="0"/>
                </a:lnTo>
                <a:lnTo>
                  <a:pt x="312420" y="22860"/>
                </a:lnTo>
                <a:lnTo>
                  <a:pt x="167640" y="106680"/>
                </a:lnTo>
                <a:lnTo>
                  <a:pt x="137160" y="129540"/>
                </a:lnTo>
                <a:lnTo>
                  <a:pt x="0" y="327660"/>
                </a:lnTo>
                <a:lnTo>
                  <a:pt x="45720" y="3048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196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1417320" y="3139440"/>
            <a:ext cx="807720" cy="381000"/>
          </a:xfrm>
          <a:custGeom>
            <a:avLst/>
            <a:gdLst>
              <a:gd name="connsiteX0" fmla="*/ 106680 w 807720"/>
              <a:gd name="connsiteY0" fmla="*/ 381000 h 381000"/>
              <a:gd name="connsiteX1" fmla="*/ 0 w 807720"/>
              <a:gd name="connsiteY1" fmla="*/ 320040 h 381000"/>
              <a:gd name="connsiteX2" fmla="*/ 228600 w 807720"/>
              <a:gd name="connsiteY2" fmla="*/ 190500 h 381000"/>
              <a:gd name="connsiteX3" fmla="*/ 396240 w 807720"/>
              <a:gd name="connsiteY3" fmla="*/ 91440 h 381000"/>
              <a:gd name="connsiteX4" fmla="*/ 480060 w 807720"/>
              <a:gd name="connsiteY4" fmla="*/ 30480 h 381000"/>
              <a:gd name="connsiteX5" fmla="*/ 624840 w 807720"/>
              <a:gd name="connsiteY5" fmla="*/ 0 h 381000"/>
              <a:gd name="connsiteX6" fmla="*/ 708660 w 807720"/>
              <a:gd name="connsiteY6" fmla="*/ 7620 h 381000"/>
              <a:gd name="connsiteX7" fmla="*/ 762000 w 807720"/>
              <a:gd name="connsiteY7" fmla="*/ 53340 h 381000"/>
              <a:gd name="connsiteX8" fmla="*/ 807720 w 807720"/>
              <a:gd name="connsiteY8" fmla="*/ 114300 h 381000"/>
              <a:gd name="connsiteX9" fmla="*/ 228600 w 807720"/>
              <a:gd name="connsiteY9" fmla="*/ 304800 h 381000"/>
              <a:gd name="connsiteX10" fmla="*/ 106680 w 807720"/>
              <a:gd name="connsiteY10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720" h="381000">
                <a:moveTo>
                  <a:pt x="106680" y="381000"/>
                </a:moveTo>
                <a:lnTo>
                  <a:pt x="0" y="320040"/>
                </a:lnTo>
                <a:lnTo>
                  <a:pt x="228600" y="190500"/>
                </a:lnTo>
                <a:lnTo>
                  <a:pt x="396240" y="91440"/>
                </a:lnTo>
                <a:lnTo>
                  <a:pt x="480060" y="30480"/>
                </a:lnTo>
                <a:lnTo>
                  <a:pt x="624840" y="0"/>
                </a:lnTo>
                <a:lnTo>
                  <a:pt x="708660" y="7620"/>
                </a:lnTo>
                <a:lnTo>
                  <a:pt x="762000" y="53340"/>
                </a:lnTo>
                <a:lnTo>
                  <a:pt x="807720" y="114300"/>
                </a:lnTo>
                <a:lnTo>
                  <a:pt x="228600" y="304800"/>
                </a:lnTo>
                <a:lnTo>
                  <a:pt x="106680" y="3810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196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>
            <a:off x="2042160" y="2095500"/>
            <a:ext cx="601980" cy="754380"/>
          </a:xfrm>
          <a:custGeom>
            <a:avLst/>
            <a:gdLst>
              <a:gd name="connsiteX0" fmla="*/ 525780 w 601980"/>
              <a:gd name="connsiteY0" fmla="*/ 754380 h 754380"/>
              <a:gd name="connsiteX1" fmla="*/ 586740 w 601980"/>
              <a:gd name="connsiteY1" fmla="*/ 548640 h 754380"/>
              <a:gd name="connsiteX2" fmla="*/ 601980 w 601980"/>
              <a:gd name="connsiteY2" fmla="*/ 464820 h 754380"/>
              <a:gd name="connsiteX3" fmla="*/ 579120 w 601980"/>
              <a:gd name="connsiteY3" fmla="*/ 373380 h 754380"/>
              <a:gd name="connsiteX4" fmla="*/ 487680 w 601980"/>
              <a:gd name="connsiteY4" fmla="*/ 297180 h 754380"/>
              <a:gd name="connsiteX5" fmla="*/ 388620 w 601980"/>
              <a:gd name="connsiteY5" fmla="*/ 243840 h 754380"/>
              <a:gd name="connsiteX6" fmla="*/ 281940 w 601980"/>
              <a:gd name="connsiteY6" fmla="*/ 190500 h 754380"/>
              <a:gd name="connsiteX7" fmla="*/ 129540 w 601980"/>
              <a:gd name="connsiteY7" fmla="*/ 68580 h 754380"/>
              <a:gd name="connsiteX8" fmla="*/ 60960 w 601980"/>
              <a:gd name="connsiteY8" fmla="*/ 0 h 754380"/>
              <a:gd name="connsiteX9" fmla="*/ 0 w 601980"/>
              <a:gd name="connsiteY9" fmla="*/ 30480 h 754380"/>
              <a:gd name="connsiteX10" fmla="*/ 114300 w 601980"/>
              <a:gd name="connsiteY10" fmla="*/ 121920 h 754380"/>
              <a:gd name="connsiteX11" fmla="*/ 243840 w 601980"/>
              <a:gd name="connsiteY11" fmla="*/ 213360 h 754380"/>
              <a:gd name="connsiteX12" fmla="*/ 335280 w 601980"/>
              <a:gd name="connsiteY12" fmla="*/ 274320 h 754380"/>
              <a:gd name="connsiteX13" fmla="*/ 327660 w 601980"/>
              <a:gd name="connsiteY13" fmla="*/ 327660 h 754380"/>
              <a:gd name="connsiteX14" fmla="*/ 434340 w 601980"/>
              <a:gd name="connsiteY14" fmla="*/ 373380 h 754380"/>
              <a:gd name="connsiteX15" fmla="*/ 510540 w 601980"/>
              <a:gd name="connsiteY15" fmla="*/ 449580 h 754380"/>
              <a:gd name="connsiteX16" fmla="*/ 518160 w 601980"/>
              <a:gd name="connsiteY16" fmla="*/ 533400 h 754380"/>
              <a:gd name="connsiteX17" fmla="*/ 495300 w 601980"/>
              <a:gd name="connsiteY17" fmla="*/ 624840 h 754380"/>
              <a:gd name="connsiteX18" fmla="*/ 472440 w 601980"/>
              <a:gd name="connsiteY18" fmla="*/ 678180 h 754380"/>
              <a:gd name="connsiteX19" fmla="*/ 525780 w 601980"/>
              <a:gd name="connsiteY19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1980" h="754380">
                <a:moveTo>
                  <a:pt x="525780" y="754380"/>
                </a:moveTo>
                <a:lnTo>
                  <a:pt x="586740" y="548640"/>
                </a:lnTo>
                <a:lnTo>
                  <a:pt x="601980" y="464820"/>
                </a:lnTo>
                <a:lnTo>
                  <a:pt x="579120" y="373380"/>
                </a:lnTo>
                <a:lnTo>
                  <a:pt x="487680" y="297180"/>
                </a:lnTo>
                <a:lnTo>
                  <a:pt x="388620" y="243840"/>
                </a:lnTo>
                <a:lnTo>
                  <a:pt x="281940" y="190500"/>
                </a:lnTo>
                <a:lnTo>
                  <a:pt x="129540" y="68580"/>
                </a:lnTo>
                <a:lnTo>
                  <a:pt x="60960" y="0"/>
                </a:lnTo>
                <a:lnTo>
                  <a:pt x="0" y="30480"/>
                </a:lnTo>
                <a:lnTo>
                  <a:pt x="114300" y="121920"/>
                </a:lnTo>
                <a:lnTo>
                  <a:pt x="243840" y="213360"/>
                </a:lnTo>
                <a:lnTo>
                  <a:pt x="335280" y="274320"/>
                </a:lnTo>
                <a:lnTo>
                  <a:pt x="327660" y="327660"/>
                </a:lnTo>
                <a:lnTo>
                  <a:pt x="434340" y="373380"/>
                </a:lnTo>
                <a:lnTo>
                  <a:pt x="510540" y="449580"/>
                </a:lnTo>
                <a:lnTo>
                  <a:pt x="518160" y="533400"/>
                </a:lnTo>
                <a:lnTo>
                  <a:pt x="495300" y="624840"/>
                </a:lnTo>
                <a:lnTo>
                  <a:pt x="472440" y="678180"/>
                </a:lnTo>
                <a:lnTo>
                  <a:pt x="525780" y="75438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196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915716" y="714167"/>
            <a:ext cx="158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Informal Green Spaces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41466" y="1075319"/>
            <a:ext cx="158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Community Facilities</a:t>
            </a:r>
            <a:endParaRPr lang="en-GB" b="1" dirty="0"/>
          </a:p>
        </p:txBody>
      </p:sp>
      <p:sp>
        <p:nvSpPr>
          <p:cNvPr id="41" name="Freeform 40"/>
          <p:cNvSpPr/>
          <p:nvPr/>
        </p:nvSpPr>
        <p:spPr>
          <a:xfrm>
            <a:off x="4051300" y="2765425"/>
            <a:ext cx="1162050" cy="704850"/>
          </a:xfrm>
          <a:custGeom>
            <a:avLst/>
            <a:gdLst>
              <a:gd name="connsiteX0" fmla="*/ 3175 w 1162050"/>
              <a:gd name="connsiteY0" fmla="*/ 704850 h 704850"/>
              <a:gd name="connsiteX1" fmla="*/ 1162050 w 1162050"/>
              <a:gd name="connsiteY1" fmla="*/ 50800 h 704850"/>
              <a:gd name="connsiteX2" fmla="*/ 1104900 w 1162050"/>
              <a:gd name="connsiteY2" fmla="*/ 15875 h 704850"/>
              <a:gd name="connsiteX3" fmla="*/ 933450 w 1162050"/>
              <a:gd name="connsiteY3" fmla="*/ 114300 h 704850"/>
              <a:gd name="connsiteX4" fmla="*/ 742950 w 1162050"/>
              <a:gd name="connsiteY4" fmla="*/ 101600 h 704850"/>
              <a:gd name="connsiteX5" fmla="*/ 654050 w 1162050"/>
              <a:gd name="connsiteY5" fmla="*/ 47625 h 704850"/>
              <a:gd name="connsiteX6" fmla="*/ 584200 w 1162050"/>
              <a:gd name="connsiteY6" fmla="*/ 19050 h 704850"/>
              <a:gd name="connsiteX7" fmla="*/ 549275 w 1162050"/>
              <a:gd name="connsiteY7" fmla="*/ 0 h 704850"/>
              <a:gd name="connsiteX8" fmla="*/ 476250 w 1162050"/>
              <a:gd name="connsiteY8" fmla="*/ 3175 h 704850"/>
              <a:gd name="connsiteX9" fmla="*/ 263525 w 1162050"/>
              <a:gd name="connsiteY9" fmla="*/ 38100 h 704850"/>
              <a:gd name="connsiteX10" fmla="*/ 276225 w 1162050"/>
              <a:gd name="connsiteY10" fmla="*/ 101600 h 704850"/>
              <a:gd name="connsiteX11" fmla="*/ 260350 w 1162050"/>
              <a:gd name="connsiteY11" fmla="*/ 190500 h 704850"/>
              <a:gd name="connsiteX12" fmla="*/ 174625 w 1162050"/>
              <a:gd name="connsiteY12" fmla="*/ 266700 h 704850"/>
              <a:gd name="connsiteX13" fmla="*/ 152400 w 1162050"/>
              <a:gd name="connsiteY13" fmla="*/ 330200 h 704850"/>
              <a:gd name="connsiteX14" fmla="*/ 82550 w 1162050"/>
              <a:gd name="connsiteY14" fmla="*/ 365125 h 704850"/>
              <a:gd name="connsiteX15" fmla="*/ 92075 w 1162050"/>
              <a:gd name="connsiteY15" fmla="*/ 488950 h 704850"/>
              <a:gd name="connsiteX16" fmla="*/ 31750 w 1162050"/>
              <a:gd name="connsiteY16" fmla="*/ 549275 h 704850"/>
              <a:gd name="connsiteX17" fmla="*/ 15875 w 1162050"/>
              <a:gd name="connsiteY17" fmla="*/ 609600 h 704850"/>
              <a:gd name="connsiteX18" fmla="*/ 0 w 1162050"/>
              <a:gd name="connsiteY18" fmla="*/ 650875 h 704850"/>
              <a:gd name="connsiteX19" fmla="*/ 3175 w 1162050"/>
              <a:gd name="connsiteY19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2050" h="704850">
                <a:moveTo>
                  <a:pt x="3175" y="704850"/>
                </a:moveTo>
                <a:lnTo>
                  <a:pt x="1162050" y="50800"/>
                </a:lnTo>
                <a:lnTo>
                  <a:pt x="1104900" y="15875"/>
                </a:lnTo>
                <a:lnTo>
                  <a:pt x="933450" y="114300"/>
                </a:lnTo>
                <a:lnTo>
                  <a:pt x="742950" y="101600"/>
                </a:lnTo>
                <a:lnTo>
                  <a:pt x="654050" y="47625"/>
                </a:lnTo>
                <a:lnTo>
                  <a:pt x="584200" y="19050"/>
                </a:lnTo>
                <a:lnTo>
                  <a:pt x="549275" y="0"/>
                </a:lnTo>
                <a:lnTo>
                  <a:pt x="476250" y="3175"/>
                </a:lnTo>
                <a:lnTo>
                  <a:pt x="263525" y="38100"/>
                </a:lnTo>
                <a:lnTo>
                  <a:pt x="276225" y="101600"/>
                </a:lnTo>
                <a:lnTo>
                  <a:pt x="260350" y="190500"/>
                </a:lnTo>
                <a:lnTo>
                  <a:pt x="174625" y="266700"/>
                </a:lnTo>
                <a:lnTo>
                  <a:pt x="152400" y="330200"/>
                </a:lnTo>
                <a:lnTo>
                  <a:pt x="82550" y="365125"/>
                </a:lnTo>
                <a:lnTo>
                  <a:pt x="92075" y="488950"/>
                </a:lnTo>
                <a:lnTo>
                  <a:pt x="31750" y="549275"/>
                </a:lnTo>
                <a:lnTo>
                  <a:pt x="15875" y="609600"/>
                </a:lnTo>
                <a:lnTo>
                  <a:pt x="0" y="650875"/>
                </a:lnTo>
                <a:lnTo>
                  <a:pt x="3175" y="704850"/>
                </a:lnTo>
                <a:close/>
              </a:path>
            </a:pathLst>
          </a:custGeom>
          <a:solidFill>
            <a:schemeClr val="bg2">
              <a:lumMod val="50000"/>
              <a:alpha val="69804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572696" y="1838089"/>
            <a:ext cx="172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Red Hall Nature Reserve</a:t>
            </a:r>
            <a:endParaRPr lang="en-GB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864">
            <a:off x="361028" y="390175"/>
            <a:ext cx="891505" cy="89150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90216" y="4828525"/>
            <a:ext cx="158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River Skerne Corridor</a:t>
            </a:r>
            <a:endParaRPr lang="en-GB" b="1" dirty="0"/>
          </a:p>
        </p:txBody>
      </p:sp>
      <p:sp>
        <p:nvSpPr>
          <p:cNvPr id="2" name="Freeform 1"/>
          <p:cNvSpPr/>
          <p:nvPr/>
        </p:nvSpPr>
        <p:spPr>
          <a:xfrm>
            <a:off x="1578077" y="3421626"/>
            <a:ext cx="339213" cy="1607574"/>
          </a:xfrm>
          <a:custGeom>
            <a:avLst/>
            <a:gdLst>
              <a:gd name="connsiteX0" fmla="*/ 0 w 339213"/>
              <a:gd name="connsiteY0" fmla="*/ 1607574 h 1607574"/>
              <a:gd name="connsiteX1" fmla="*/ 339213 w 339213"/>
              <a:gd name="connsiteY1" fmla="*/ 1607574 h 1607574"/>
              <a:gd name="connsiteX2" fmla="*/ 339213 w 339213"/>
              <a:gd name="connsiteY2" fmla="*/ 0 h 16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13" h="1607574">
                <a:moveTo>
                  <a:pt x="0" y="1607574"/>
                </a:moveTo>
                <a:lnTo>
                  <a:pt x="339213" y="1607574"/>
                </a:lnTo>
                <a:lnTo>
                  <a:pt x="33921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2739820" y="890126"/>
            <a:ext cx="209857" cy="1248389"/>
          </a:xfrm>
          <a:custGeom>
            <a:avLst/>
            <a:gdLst>
              <a:gd name="connsiteX0" fmla="*/ 206477 w 206477"/>
              <a:gd name="connsiteY0" fmla="*/ 0 h 1238864"/>
              <a:gd name="connsiteX1" fmla="*/ 44245 w 206477"/>
              <a:gd name="connsiteY1" fmla="*/ 0 h 1238864"/>
              <a:gd name="connsiteX2" fmla="*/ 0 w 206477"/>
              <a:gd name="connsiteY2" fmla="*/ 1238864 h 1238864"/>
              <a:gd name="connsiteX0" fmla="*/ 206477 w 206477"/>
              <a:gd name="connsiteY0" fmla="*/ 9525 h 1248389"/>
              <a:gd name="connsiteX1" fmla="*/ 15670 w 206477"/>
              <a:gd name="connsiteY1" fmla="*/ 0 h 1248389"/>
              <a:gd name="connsiteX2" fmla="*/ 0 w 206477"/>
              <a:gd name="connsiteY2" fmla="*/ 1248389 h 1248389"/>
              <a:gd name="connsiteX0" fmla="*/ 209857 w 209857"/>
              <a:gd name="connsiteY0" fmla="*/ 9525 h 1248389"/>
              <a:gd name="connsiteX1" fmla="*/ 0 w 209857"/>
              <a:gd name="connsiteY1" fmla="*/ 0 h 1248389"/>
              <a:gd name="connsiteX2" fmla="*/ 3380 w 209857"/>
              <a:gd name="connsiteY2" fmla="*/ 1248389 h 124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857" h="1248389">
                <a:moveTo>
                  <a:pt x="209857" y="9525"/>
                </a:moveTo>
                <a:lnTo>
                  <a:pt x="0" y="0"/>
                </a:lnTo>
                <a:cubicBezTo>
                  <a:pt x="1127" y="416130"/>
                  <a:pt x="2253" y="832259"/>
                  <a:pt x="3380" y="124838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528457" y="2046514"/>
            <a:ext cx="2061029" cy="986972"/>
          </a:xfrm>
          <a:custGeom>
            <a:avLst/>
            <a:gdLst>
              <a:gd name="connsiteX0" fmla="*/ 2061029 w 2061029"/>
              <a:gd name="connsiteY0" fmla="*/ 0 h 986972"/>
              <a:gd name="connsiteX1" fmla="*/ 1625600 w 2061029"/>
              <a:gd name="connsiteY1" fmla="*/ 0 h 986972"/>
              <a:gd name="connsiteX2" fmla="*/ 0 w 2061029"/>
              <a:gd name="connsiteY2" fmla="*/ 986972 h 9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029" h="986972">
                <a:moveTo>
                  <a:pt x="2061029" y="0"/>
                </a:moveTo>
                <a:lnTo>
                  <a:pt x="1625600" y="0"/>
                </a:lnTo>
                <a:lnTo>
                  <a:pt x="0" y="98697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169920" y="2301240"/>
            <a:ext cx="944880" cy="640080"/>
          </a:xfrm>
          <a:custGeom>
            <a:avLst/>
            <a:gdLst>
              <a:gd name="connsiteX0" fmla="*/ 0 w 944880"/>
              <a:gd name="connsiteY0" fmla="*/ 327660 h 640080"/>
              <a:gd name="connsiteX1" fmla="*/ 373380 w 944880"/>
              <a:gd name="connsiteY1" fmla="*/ 160020 h 640080"/>
              <a:gd name="connsiteX2" fmla="*/ 502920 w 944880"/>
              <a:gd name="connsiteY2" fmla="*/ 68580 h 640080"/>
              <a:gd name="connsiteX3" fmla="*/ 571500 w 944880"/>
              <a:gd name="connsiteY3" fmla="*/ 0 h 640080"/>
              <a:gd name="connsiteX4" fmla="*/ 815340 w 944880"/>
              <a:gd name="connsiteY4" fmla="*/ 91440 h 640080"/>
              <a:gd name="connsiteX5" fmla="*/ 876300 w 944880"/>
              <a:gd name="connsiteY5" fmla="*/ 106680 h 640080"/>
              <a:gd name="connsiteX6" fmla="*/ 807720 w 944880"/>
              <a:gd name="connsiteY6" fmla="*/ 167640 h 640080"/>
              <a:gd name="connsiteX7" fmla="*/ 891540 w 944880"/>
              <a:gd name="connsiteY7" fmla="*/ 480060 h 640080"/>
              <a:gd name="connsiteX8" fmla="*/ 944880 w 944880"/>
              <a:gd name="connsiteY8" fmla="*/ 518160 h 640080"/>
              <a:gd name="connsiteX9" fmla="*/ 640080 w 944880"/>
              <a:gd name="connsiteY9" fmla="*/ 571500 h 640080"/>
              <a:gd name="connsiteX10" fmla="*/ 457200 w 944880"/>
              <a:gd name="connsiteY10" fmla="*/ 624840 h 640080"/>
              <a:gd name="connsiteX11" fmla="*/ 198120 w 944880"/>
              <a:gd name="connsiteY11" fmla="*/ 640080 h 640080"/>
              <a:gd name="connsiteX12" fmla="*/ 129540 w 944880"/>
              <a:gd name="connsiteY12" fmla="*/ 640080 h 640080"/>
              <a:gd name="connsiteX13" fmla="*/ 0 w 944880"/>
              <a:gd name="connsiteY13" fmla="*/ 32766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880" h="640080">
                <a:moveTo>
                  <a:pt x="0" y="327660"/>
                </a:moveTo>
                <a:lnTo>
                  <a:pt x="373380" y="160020"/>
                </a:lnTo>
                <a:lnTo>
                  <a:pt x="502920" y="68580"/>
                </a:lnTo>
                <a:lnTo>
                  <a:pt x="571500" y="0"/>
                </a:lnTo>
                <a:lnTo>
                  <a:pt x="815340" y="91440"/>
                </a:lnTo>
                <a:lnTo>
                  <a:pt x="876300" y="106680"/>
                </a:lnTo>
                <a:lnTo>
                  <a:pt x="807720" y="167640"/>
                </a:lnTo>
                <a:lnTo>
                  <a:pt x="891540" y="480060"/>
                </a:lnTo>
                <a:lnTo>
                  <a:pt x="944880" y="518160"/>
                </a:lnTo>
                <a:lnTo>
                  <a:pt x="640080" y="571500"/>
                </a:lnTo>
                <a:lnTo>
                  <a:pt x="457200" y="624840"/>
                </a:lnTo>
                <a:lnTo>
                  <a:pt x="198120" y="640080"/>
                </a:lnTo>
                <a:lnTo>
                  <a:pt x="129540" y="640080"/>
                </a:lnTo>
                <a:lnTo>
                  <a:pt x="0" y="327660"/>
                </a:lnTo>
                <a:close/>
              </a:path>
            </a:pathLst>
          </a:custGeom>
          <a:solidFill>
            <a:schemeClr val="accent3">
              <a:lumMod val="75000"/>
              <a:alpha val="38824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30171" y="1262743"/>
            <a:ext cx="2032000" cy="1349828"/>
          </a:xfrm>
          <a:custGeom>
            <a:avLst/>
            <a:gdLst>
              <a:gd name="connsiteX0" fmla="*/ 2032000 w 2032000"/>
              <a:gd name="connsiteY0" fmla="*/ 0 h 1349828"/>
              <a:gd name="connsiteX1" fmla="*/ 1219200 w 2032000"/>
              <a:gd name="connsiteY1" fmla="*/ 0 h 1349828"/>
              <a:gd name="connsiteX2" fmla="*/ 0 w 2032000"/>
              <a:gd name="connsiteY2" fmla="*/ 1349828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0" h="1349828">
                <a:moveTo>
                  <a:pt x="2032000" y="0"/>
                </a:moveTo>
                <a:lnTo>
                  <a:pt x="1219200" y="0"/>
                </a:lnTo>
                <a:lnTo>
                  <a:pt x="0" y="134982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 animBg="1"/>
      <p:bldP spid="42" grpId="0"/>
      <p:bldP spid="45" grpId="0"/>
      <p:bldP spid="2" grpId="0" animBg="1"/>
      <p:bldP spid="27" grpId="0" animBg="1"/>
      <p:bldP spid="29" grpId="0" animBg="1"/>
      <p:bldP spid="1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09" b="86047" l="2732" r="88124">
                        <a14:foregroundMark x1="2850" y1="27674" x2="2850" y2="27674"/>
                        <a14:foregroundMark x1="41211" y1="7209" x2="41211" y2="7209"/>
                        <a14:foregroundMark x1="21734" y1="32558" x2="21734" y2="32558"/>
                        <a14:foregroundMark x1="79335" y1="46047" x2="79335" y2="46047"/>
                        <a14:foregroundMark x1="82898" y1="62558" x2="82898" y2="62558"/>
                        <a14:foregroundMark x1="80641" y1="79535" x2="80641" y2="79535"/>
                        <a14:foregroundMark x1="65914" y1="80000" x2="65914" y2="80000"/>
                        <a14:foregroundMark x1="42162" y1="80465" x2="42162" y2="80465"/>
                        <a14:foregroundMark x1="26010" y1="84186" x2="26010" y2="84186"/>
                        <a14:foregroundMark x1="12233" y1="81628" x2="12233" y2="81628"/>
                        <a14:foregroundMark x1="9739" y1="65349" x2="9739" y2="65349"/>
                        <a14:foregroundMark x1="39430" y1="77209" x2="39430" y2="77209"/>
                        <a14:foregroundMark x1="41805" y1="81163" x2="41805" y2="81163"/>
                        <a14:foregroundMark x1="77197" y1="26744" x2="77197" y2="26744"/>
                        <a14:foregroundMark x1="79691" y1="32558" x2="79691" y2="32558"/>
                        <a14:foregroundMark x1="80523" y1="39535" x2="80523" y2="39535"/>
                        <a14:foregroundMark x1="81116" y1="46512" x2="81116" y2="46512"/>
                        <a14:foregroundMark x1="84086" y1="52326" x2="84086" y2="52326"/>
                        <a14:foregroundMark x1="85986" y1="43488" x2="85986" y2="43488"/>
                        <a14:foregroundMark x1="80641" y1="65349" x2="80641" y2="65349"/>
                        <a14:foregroundMark x1="83848" y1="71860" x2="83848" y2="71860"/>
                        <a14:foregroundMark x1="86936" y1="68837" x2="86936" y2="68837"/>
                        <a14:foregroundMark x1="86580" y1="80698" x2="86580" y2="80698"/>
                        <a14:foregroundMark x1="85986" y1="74884" x2="85986" y2="74884"/>
                        <a14:foregroundMark x1="83017" y1="79535" x2="83017" y2="79535"/>
                        <a14:foregroundMark x1="84798" y1="84186" x2="84798" y2="84186"/>
                        <a14:foregroundMark x1="76366" y1="83953" x2="76366" y2="83953"/>
                        <a14:foregroundMark x1="64727" y1="84651" x2="64727" y2="84651"/>
                        <a14:foregroundMark x1="69121" y1="83488" x2="69121" y2="83488"/>
                        <a14:foregroundMark x1="57245" y1="79535" x2="57245" y2="79535"/>
                        <a14:foregroundMark x1="50831" y1="78140" x2="50831" y2="78140"/>
                        <a14:foregroundMark x1="49406" y1="66047" x2="49406" y2="66047"/>
                        <a14:foregroundMark x1="50356" y1="74884" x2="50356" y2="74884"/>
                        <a14:foregroundMark x1="35273" y1="82326" x2="35273" y2="82326"/>
                        <a14:foregroundMark x1="28979" y1="81628" x2="28979" y2="81628"/>
                        <a14:foregroundMark x1="23278" y1="81860" x2="23278" y2="81860"/>
                        <a14:foregroundMark x1="17696" y1="81860" x2="17696" y2="81860"/>
                        <a14:foregroundMark x1="9501" y1="83488" x2="9501" y2="83488"/>
                        <a14:foregroundMark x1="52613" y1="70465" x2="52613" y2="70465"/>
                        <a14:foregroundMark x1="17221" y1="48837" x2="17221" y2="48837"/>
                        <a14:foregroundMark x1="15558" y1="44186" x2="15558" y2="44186"/>
                        <a14:backgroundMark x1="1306" y1="36047" x2="1306" y2="36047"/>
                        <a14:backgroundMark x1="713" y1="63953" x2="713" y2="63953"/>
                        <a14:backgroundMark x1="3800" y1="37674" x2="3800" y2="37674"/>
                        <a14:backgroundMark x1="3800" y1="45814" x2="3800" y2="45814"/>
                        <a14:backgroundMark x1="3800" y1="56047" x2="3800" y2="56047"/>
                        <a14:backgroundMark x1="3444" y1="65116" x2="3444" y2="65116"/>
                        <a14:backgroundMark x1="1306" y1="52791" x2="1306" y2="5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6" t="3189" r="9538" b="4213"/>
          <a:stretch/>
        </p:blipFill>
        <p:spPr bwMode="auto">
          <a:xfrm>
            <a:off x="190216" y="1205404"/>
            <a:ext cx="7442842" cy="40709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1181100" y="3708400"/>
            <a:ext cx="1092200" cy="660400"/>
          </a:xfrm>
          <a:custGeom>
            <a:avLst/>
            <a:gdLst>
              <a:gd name="connsiteX0" fmla="*/ 749300 w 1092200"/>
              <a:gd name="connsiteY0" fmla="*/ 0 h 660400"/>
              <a:gd name="connsiteX1" fmla="*/ 1092200 w 1092200"/>
              <a:gd name="connsiteY1" fmla="*/ 177800 h 660400"/>
              <a:gd name="connsiteX2" fmla="*/ 546100 w 1092200"/>
              <a:gd name="connsiteY2" fmla="*/ 635000 h 660400"/>
              <a:gd name="connsiteX3" fmla="*/ 431800 w 1092200"/>
              <a:gd name="connsiteY3" fmla="*/ 647700 h 660400"/>
              <a:gd name="connsiteX4" fmla="*/ 355600 w 1092200"/>
              <a:gd name="connsiteY4" fmla="*/ 660400 h 660400"/>
              <a:gd name="connsiteX5" fmla="*/ 114300 w 1092200"/>
              <a:gd name="connsiteY5" fmla="*/ 647700 h 660400"/>
              <a:gd name="connsiteX6" fmla="*/ 0 w 1092200"/>
              <a:gd name="connsiteY6" fmla="*/ 584200 h 660400"/>
              <a:gd name="connsiteX7" fmla="*/ 0 w 1092200"/>
              <a:gd name="connsiteY7" fmla="*/ 571500 h 660400"/>
              <a:gd name="connsiteX8" fmla="*/ 749300 w 1092200"/>
              <a:gd name="connsiteY8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200" h="660400">
                <a:moveTo>
                  <a:pt x="749300" y="0"/>
                </a:moveTo>
                <a:lnTo>
                  <a:pt x="1092200" y="177800"/>
                </a:lnTo>
                <a:lnTo>
                  <a:pt x="546100" y="635000"/>
                </a:lnTo>
                <a:cubicBezTo>
                  <a:pt x="508000" y="639233"/>
                  <a:pt x="469798" y="642634"/>
                  <a:pt x="431800" y="647700"/>
                </a:cubicBezTo>
                <a:cubicBezTo>
                  <a:pt x="406276" y="651103"/>
                  <a:pt x="381350" y="660400"/>
                  <a:pt x="355600" y="660400"/>
                </a:cubicBezTo>
                <a:cubicBezTo>
                  <a:pt x="275055" y="660400"/>
                  <a:pt x="194733" y="651933"/>
                  <a:pt x="114300" y="647700"/>
                </a:cubicBezTo>
                <a:cubicBezTo>
                  <a:pt x="85540" y="638113"/>
                  <a:pt x="0" y="613313"/>
                  <a:pt x="0" y="584200"/>
                </a:cubicBezTo>
                <a:lnTo>
                  <a:pt x="0" y="571500"/>
                </a:lnTo>
                <a:lnTo>
                  <a:pt x="74930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 rot="5400000">
            <a:off x="5928835" y="2528708"/>
            <a:ext cx="524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The Stables Site</a:t>
            </a:r>
            <a:endParaRPr lang="en-GB" sz="4000" b="1" dirty="0"/>
          </a:p>
        </p:txBody>
      </p:sp>
      <p:pic>
        <p:nvPicPr>
          <p:cNvPr id="2050" name="Picture 2" descr="C:\Users\steven.burn\Desktop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" y="6173101"/>
            <a:ext cx="1568523" cy="5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77" y="6173101"/>
            <a:ext cx="1701838" cy="56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7"/>
          <a:stretch/>
        </p:blipFill>
        <p:spPr bwMode="auto">
          <a:xfrm>
            <a:off x="7800574" y="6287404"/>
            <a:ext cx="79264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2" y="313899"/>
            <a:ext cx="891505" cy="891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" b="2509"/>
          <a:stretch/>
        </p:blipFill>
        <p:spPr>
          <a:xfrm>
            <a:off x="415422" y="692697"/>
            <a:ext cx="7117492" cy="49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" b="2509"/>
          <a:stretch/>
        </p:blipFill>
        <p:spPr>
          <a:xfrm>
            <a:off x="415422" y="692697"/>
            <a:ext cx="7117492" cy="4982389"/>
          </a:xfrm>
          <a:prstGeom prst="rect">
            <a:avLst/>
          </a:prstGeom>
        </p:spPr>
      </p:pic>
      <p:pic>
        <p:nvPicPr>
          <p:cNvPr id="2050" name="Picture 2" descr="C:\Users\steven.burn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" y="6173101"/>
            <a:ext cx="1568523" cy="5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77" y="6173101"/>
            <a:ext cx="1701838" cy="56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7"/>
          <a:stretch/>
        </p:blipFill>
        <p:spPr bwMode="auto">
          <a:xfrm>
            <a:off x="7800574" y="6287404"/>
            <a:ext cx="79264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5599221" y="2227411"/>
            <a:ext cx="5244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The Stables Site</a:t>
            </a:r>
          </a:p>
          <a:p>
            <a:r>
              <a:rPr lang="en-GB" sz="4000" b="1" dirty="0" smtClean="0"/>
              <a:t>Design Principles</a:t>
            </a:r>
          </a:p>
        </p:txBody>
      </p:sp>
      <p:sp>
        <p:nvSpPr>
          <p:cNvPr id="2" name="Freeform 1"/>
          <p:cNvSpPr/>
          <p:nvPr/>
        </p:nvSpPr>
        <p:spPr>
          <a:xfrm>
            <a:off x="1696065" y="2772697"/>
            <a:ext cx="796412" cy="899651"/>
          </a:xfrm>
          <a:custGeom>
            <a:avLst/>
            <a:gdLst>
              <a:gd name="connsiteX0" fmla="*/ 0 w 796412"/>
              <a:gd name="connsiteY0" fmla="*/ 176980 h 899651"/>
              <a:gd name="connsiteX1" fmla="*/ 589935 w 796412"/>
              <a:gd name="connsiteY1" fmla="*/ 0 h 899651"/>
              <a:gd name="connsiteX2" fmla="*/ 796412 w 796412"/>
              <a:gd name="connsiteY2" fmla="*/ 781664 h 899651"/>
              <a:gd name="connsiteX3" fmla="*/ 368709 w 796412"/>
              <a:gd name="connsiteY3" fmla="*/ 899651 h 8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412" h="899651">
                <a:moveTo>
                  <a:pt x="0" y="176980"/>
                </a:moveTo>
                <a:lnTo>
                  <a:pt x="589935" y="0"/>
                </a:lnTo>
                <a:lnTo>
                  <a:pt x="796412" y="781664"/>
                </a:lnTo>
                <a:lnTo>
                  <a:pt x="368709" y="899651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536723" y="3716594"/>
            <a:ext cx="575187" cy="796412"/>
          </a:xfrm>
          <a:custGeom>
            <a:avLst/>
            <a:gdLst>
              <a:gd name="connsiteX0" fmla="*/ 0 w 575187"/>
              <a:gd name="connsiteY0" fmla="*/ 103238 h 796412"/>
              <a:gd name="connsiteX1" fmla="*/ 412954 w 575187"/>
              <a:gd name="connsiteY1" fmla="*/ 0 h 796412"/>
              <a:gd name="connsiteX2" fmla="*/ 575187 w 575187"/>
              <a:gd name="connsiteY2" fmla="*/ 678425 h 796412"/>
              <a:gd name="connsiteX3" fmla="*/ 88490 w 575187"/>
              <a:gd name="connsiteY3" fmla="*/ 796412 h 7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187" h="796412">
                <a:moveTo>
                  <a:pt x="0" y="103238"/>
                </a:moveTo>
                <a:lnTo>
                  <a:pt x="412954" y="0"/>
                </a:lnTo>
                <a:lnTo>
                  <a:pt x="575187" y="678425"/>
                </a:lnTo>
                <a:lnTo>
                  <a:pt x="88490" y="796412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462981" y="2507226"/>
            <a:ext cx="1489587" cy="943897"/>
          </a:xfrm>
          <a:custGeom>
            <a:avLst/>
            <a:gdLst>
              <a:gd name="connsiteX0" fmla="*/ 0 w 1489587"/>
              <a:gd name="connsiteY0" fmla="*/ 206477 h 943897"/>
              <a:gd name="connsiteX1" fmla="*/ 486696 w 1489587"/>
              <a:gd name="connsiteY1" fmla="*/ 88490 h 943897"/>
              <a:gd name="connsiteX2" fmla="*/ 501445 w 1489587"/>
              <a:gd name="connsiteY2" fmla="*/ 221226 h 943897"/>
              <a:gd name="connsiteX3" fmla="*/ 1356851 w 1489587"/>
              <a:gd name="connsiteY3" fmla="*/ 0 h 943897"/>
              <a:gd name="connsiteX4" fmla="*/ 1489587 w 1489587"/>
              <a:gd name="connsiteY4" fmla="*/ 471948 h 943897"/>
              <a:gd name="connsiteX5" fmla="*/ 1356851 w 1489587"/>
              <a:gd name="connsiteY5" fmla="*/ 737419 h 943897"/>
              <a:gd name="connsiteX6" fmla="*/ 634180 w 1489587"/>
              <a:gd name="connsiteY6" fmla="*/ 943897 h 943897"/>
              <a:gd name="connsiteX7" fmla="*/ 191729 w 1489587"/>
              <a:gd name="connsiteY7" fmla="*/ 693174 h 943897"/>
              <a:gd name="connsiteX8" fmla="*/ 58993 w 1489587"/>
              <a:gd name="connsiteY8" fmla="*/ 191729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587" h="943897">
                <a:moveTo>
                  <a:pt x="0" y="206477"/>
                </a:moveTo>
                <a:lnTo>
                  <a:pt x="486696" y="88490"/>
                </a:lnTo>
                <a:lnTo>
                  <a:pt x="501445" y="221226"/>
                </a:lnTo>
                <a:lnTo>
                  <a:pt x="1356851" y="0"/>
                </a:lnTo>
                <a:lnTo>
                  <a:pt x="1489587" y="471948"/>
                </a:lnTo>
                <a:lnTo>
                  <a:pt x="1356851" y="737419"/>
                </a:lnTo>
                <a:lnTo>
                  <a:pt x="634180" y="943897"/>
                </a:lnTo>
                <a:lnTo>
                  <a:pt x="191729" y="693174"/>
                </a:lnTo>
                <a:lnTo>
                  <a:pt x="58993" y="191729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4581525" y="2400300"/>
            <a:ext cx="171450" cy="628650"/>
          </a:xfrm>
          <a:custGeom>
            <a:avLst/>
            <a:gdLst>
              <a:gd name="connsiteX0" fmla="*/ 0 w 171450"/>
              <a:gd name="connsiteY0" fmla="*/ 0 h 628650"/>
              <a:gd name="connsiteX1" fmla="*/ 171450 w 171450"/>
              <a:gd name="connsiteY1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628650">
                <a:moveTo>
                  <a:pt x="0" y="0"/>
                </a:moveTo>
                <a:lnTo>
                  <a:pt x="171450" y="628650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029200" y="2219325"/>
            <a:ext cx="504825" cy="600075"/>
          </a:xfrm>
          <a:custGeom>
            <a:avLst/>
            <a:gdLst>
              <a:gd name="connsiteX0" fmla="*/ 0 w 504825"/>
              <a:gd name="connsiteY0" fmla="*/ 76200 h 600075"/>
              <a:gd name="connsiteX1" fmla="*/ 342900 w 504825"/>
              <a:gd name="connsiteY1" fmla="*/ 0 h 600075"/>
              <a:gd name="connsiteX2" fmla="*/ 504825 w 504825"/>
              <a:gd name="connsiteY2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600075">
                <a:moveTo>
                  <a:pt x="0" y="76200"/>
                </a:moveTo>
                <a:lnTo>
                  <a:pt x="342900" y="0"/>
                </a:lnTo>
                <a:lnTo>
                  <a:pt x="504825" y="600075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5638800" y="1962150"/>
            <a:ext cx="428625" cy="1657350"/>
          </a:xfrm>
          <a:custGeom>
            <a:avLst/>
            <a:gdLst>
              <a:gd name="connsiteX0" fmla="*/ 371475 w 428625"/>
              <a:gd name="connsiteY0" fmla="*/ 0 h 1657350"/>
              <a:gd name="connsiteX1" fmla="*/ 0 w 428625"/>
              <a:gd name="connsiteY1" fmla="*/ 114300 h 1657350"/>
              <a:gd name="connsiteX2" fmla="*/ 428625 w 428625"/>
              <a:gd name="connsiteY2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1657350">
                <a:moveTo>
                  <a:pt x="371475" y="0"/>
                </a:moveTo>
                <a:lnTo>
                  <a:pt x="0" y="114300"/>
                </a:lnTo>
                <a:lnTo>
                  <a:pt x="428625" y="1657350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1171575" y="2619375"/>
            <a:ext cx="5514975" cy="2695575"/>
          </a:xfrm>
          <a:custGeom>
            <a:avLst/>
            <a:gdLst>
              <a:gd name="connsiteX0" fmla="*/ 5514975 w 5514975"/>
              <a:gd name="connsiteY0" fmla="*/ 1133475 h 2695575"/>
              <a:gd name="connsiteX1" fmla="*/ 5305425 w 5514975"/>
              <a:gd name="connsiteY1" fmla="*/ 1752600 h 2695575"/>
              <a:gd name="connsiteX2" fmla="*/ 1895475 w 5514975"/>
              <a:gd name="connsiteY2" fmla="*/ 2695575 h 2695575"/>
              <a:gd name="connsiteX3" fmla="*/ 1809750 w 5514975"/>
              <a:gd name="connsiteY3" fmla="*/ 2676525 h 2695575"/>
              <a:gd name="connsiteX4" fmla="*/ 1781175 w 5514975"/>
              <a:gd name="connsiteY4" fmla="*/ 2667000 h 2695575"/>
              <a:gd name="connsiteX5" fmla="*/ 1762125 w 5514975"/>
              <a:gd name="connsiteY5" fmla="*/ 2638425 h 2695575"/>
              <a:gd name="connsiteX6" fmla="*/ 1704975 w 5514975"/>
              <a:gd name="connsiteY6" fmla="*/ 2619375 h 2695575"/>
              <a:gd name="connsiteX7" fmla="*/ 1666875 w 5514975"/>
              <a:gd name="connsiteY7" fmla="*/ 2562225 h 2695575"/>
              <a:gd name="connsiteX8" fmla="*/ 1628775 w 5514975"/>
              <a:gd name="connsiteY8" fmla="*/ 2533650 h 2695575"/>
              <a:gd name="connsiteX9" fmla="*/ 800100 w 5514975"/>
              <a:gd name="connsiteY9" fmla="*/ 1495425 h 2695575"/>
              <a:gd name="connsiteX10" fmla="*/ 95250 w 5514975"/>
              <a:gd name="connsiteY10" fmla="*/ 295275 h 2695575"/>
              <a:gd name="connsiteX11" fmla="*/ 0 w 5514975"/>
              <a:gd name="connsiteY11" fmla="*/ 104775 h 2695575"/>
              <a:gd name="connsiteX12" fmla="*/ 304800 w 5514975"/>
              <a:gd name="connsiteY12" fmla="*/ 0 h 2695575"/>
              <a:gd name="connsiteX13" fmla="*/ 609600 w 5514975"/>
              <a:gd name="connsiteY13" fmla="*/ 676275 h 2695575"/>
              <a:gd name="connsiteX14" fmla="*/ 952500 w 5514975"/>
              <a:gd name="connsiteY14" fmla="*/ 1200150 h 2695575"/>
              <a:gd name="connsiteX15" fmla="*/ 1343025 w 5514975"/>
              <a:gd name="connsiteY15" fmla="*/ 1133475 h 2695575"/>
              <a:gd name="connsiteX16" fmla="*/ 1466850 w 5514975"/>
              <a:gd name="connsiteY16" fmla="*/ 1362075 h 2695575"/>
              <a:gd name="connsiteX17" fmla="*/ 1447800 w 5514975"/>
              <a:gd name="connsiteY17" fmla="*/ 1504950 h 2695575"/>
              <a:gd name="connsiteX18" fmla="*/ 1362075 w 5514975"/>
              <a:gd name="connsiteY18" fmla="*/ 1619250 h 2695575"/>
              <a:gd name="connsiteX19" fmla="*/ 1295400 w 5514975"/>
              <a:gd name="connsiteY19" fmla="*/ 1647825 h 2695575"/>
              <a:gd name="connsiteX20" fmla="*/ 1476375 w 5514975"/>
              <a:gd name="connsiteY20" fmla="*/ 1952625 h 2695575"/>
              <a:gd name="connsiteX21" fmla="*/ 1609725 w 5514975"/>
              <a:gd name="connsiteY21" fmla="*/ 2009775 h 2695575"/>
              <a:gd name="connsiteX22" fmla="*/ 1838325 w 5514975"/>
              <a:gd name="connsiteY22" fmla="*/ 2047875 h 2695575"/>
              <a:gd name="connsiteX23" fmla="*/ 2181225 w 5514975"/>
              <a:gd name="connsiteY23" fmla="*/ 1990725 h 2695575"/>
              <a:gd name="connsiteX24" fmla="*/ 5486400 w 5514975"/>
              <a:gd name="connsiteY24" fmla="*/ 1057275 h 2695575"/>
              <a:gd name="connsiteX25" fmla="*/ 5514975 w 5514975"/>
              <a:gd name="connsiteY25" fmla="*/ 1133475 h 26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14975" h="2695575">
                <a:moveTo>
                  <a:pt x="5514975" y="1133475"/>
                </a:moveTo>
                <a:lnTo>
                  <a:pt x="5305425" y="1752600"/>
                </a:lnTo>
                <a:lnTo>
                  <a:pt x="1895475" y="2695575"/>
                </a:lnTo>
                <a:cubicBezTo>
                  <a:pt x="1866900" y="2689225"/>
                  <a:pt x="1838148" y="2683625"/>
                  <a:pt x="1809750" y="2676525"/>
                </a:cubicBezTo>
                <a:cubicBezTo>
                  <a:pt x="1800010" y="2674090"/>
                  <a:pt x="1789015" y="2673272"/>
                  <a:pt x="1781175" y="2667000"/>
                </a:cubicBezTo>
                <a:cubicBezTo>
                  <a:pt x="1772236" y="2659849"/>
                  <a:pt x="1771833" y="2644492"/>
                  <a:pt x="1762125" y="2638425"/>
                </a:cubicBezTo>
                <a:cubicBezTo>
                  <a:pt x="1745097" y="2627782"/>
                  <a:pt x="1704975" y="2619375"/>
                  <a:pt x="1704975" y="2619375"/>
                </a:cubicBezTo>
                <a:cubicBezTo>
                  <a:pt x="1692275" y="2600325"/>
                  <a:pt x="1688595" y="2569465"/>
                  <a:pt x="1666875" y="2562225"/>
                </a:cubicBezTo>
                <a:cubicBezTo>
                  <a:pt x="1631565" y="2550455"/>
                  <a:pt x="1642790" y="2561680"/>
                  <a:pt x="1628775" y="2533650"/>
                </a:cubicBezTo>
                <a:lnTo>
                  <a:pt x="800100" y="1495425"/>
                </a:lnTo>
                <a:lnTo>
                  <a:pt x="95250" y="295275"/>
                </a:lnTo>
                <a:lnTo>
                  <a:pt x="0" y="104775"/>
                </a:lnTo>
                <a:lnTo>
                  <a:pt x="304800" y="0"/>
                </a:lnTo>
                <a:lnTo>
                  <a:pt x="609600" y="676275"/>
                </a:lnTo>
                <a:lnTo>
                  <a:pt x="952500" y="1200150"/>
                </a:lnTo>
                <a:lnTo>
                  <a:pt x="1343025" y="1133475"/>
                </a:lnTo>
                <a:lnTo>
                  <a:pt x="1466850" y="1362075"/>
                </a:lnTo>
                <a:lnTo>
                  <a:pt x="1447800" y="1504950"/>
                </a:lnTo>
                <a:lnTo>
                  <a:pt x="1362075" y="1619250"/>
                </a:lnTo>
                <a:lnTo>
                  <a:pt x="1295400" y="1647825"/>
                </a:lnTo>
                <a:lnTo>
                  <a:pt x="1476375" y="1952625"/>
                </a:lnTo>
                <a:lnTo>
                  <a:pt x="1609725" y="2009775"/>
                </a:lnTo>
                <a:lnTo>
                  <a:pt x="1838325" y="2047875"/>
                </a:lnTo>
                <a:lnTo>
                  <a:pt x="2181225" y="1990725"/>
                </a:lnTo>
                <a:lnTo>
                  <a:pt x="5486400" y="1057275"/>
                </a:lnTo>
                <a:lnTo>
                  <a:pt x="5514975" y="113347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50196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3933825" y="2219325"/>
            <a:ext cx="942975" cy="1990725"/>
          </a:xfrm>
          <a:custGeom>
            <a:avLst/>
            <a:gdLst>
              <a:gd name="connsiteX0" fmla="*/ 542925 w 942975"/>
              <a:gd name="connsiteY0" fmla="*/ 2009775 h 2009775"/>
              <a:gd name="connsiteX1" fmla="*/ 0 w 942975"/>
              <a:gd name="connsiteY1" fmla="*/ 114300 h 2009775"/>
              <a:gd name="connsiteX2" fmla="*/ 504825 w 942975"/>
              <a:gd name="connsiteY2" fmla="*/ 0 h 2009775"/>
              <a:gd name="connsiteX3" fmla="*/ 942975 w 942975"/>
              <a:gd name="connsiteY3" fmla="*/ 1866900 h 2009775"/>
              <a:gd name="connsiteX4" fmla="*/ 542925 w 942975"/>
              <a:gd name="connsiteY4" fmla="*/ 2009775 h 2009775"/>
              <a:gd name="connsiteX0" fmla="*/ 542925 w 942975"/>
              <a:gd name="connsiteY0" fmla="*/ 1990725 h 1990725"/>
              <a:gd name="connsiteX1" fmla="*/ 0 w 942975"/>
              <a:gd name="connsiteY1" fmla="*/ 95250 h 1990725"/>
              <a:gd name="connsiteX2" fmla="*/ 428625 w 942975"/>
              <a:gd name="connsiteY2" fmla="*/ 0 h 1990725"/>
              <a:gd name="connsiteX3" fmla="*/ 942975 w 942975"/>
              <a:gd name="connsiteY3" fmla="*/ 1847850 h 1990725"/>
              <a:gd name="connsiteX4" fmla="*/ 542925 w 942975"/>
              <a:gd name="connsiteY4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75" h="1990725">
                <a:moveTo>
                  <a:pt x="542925" y="1990725"/>
                </a:moveTo>
                <a:lnTo>
                  <a:pt x="0" y="95250"/>
                </a:lnTo>
                <a:lnTo>
                  <a:pt x="428625" y="0"/>
                </a:lnTo>
                <a:lnTo>
                  <a:pt x="942975" y="1847850"/>
                </a:lnTo>
                <a:lnTo>
                  <a:pt x="542925" y="19907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50196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667250" y="3038475"/>
            <a:ext cx="1152525" cy="952500"/>
          </a:xfrm>
          <a:custGeom>
            <a:avLst/>
            <a:gdLst>
              <a:gd name="connsiteX0" fmla="*/ 952500 w 1152525"/>
              <a:gd name="connsiteY0" fmla="*/ 0 h 952500"/>
              <a:gd name="connsiteX1" fmla="*/ 0 w 1152525"/>
              <a:gd name="connsiteY1" fmla="*/ 238125 h 952500"/>
              <a:gd name="connsiteX2" fmla="*/ 209550 w 1152525"/>
              <a:gd name="connsiteY2" fmla="*/ 952500 h 952500"/>
              <a:gd name="connsiteX3" fmla="*/ 1152525 w 1152525"/>
              <a:gd name="connsiteY3" fmla="*/ 6858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525" h="952500">
                <a:moveTo>
                  <a:pt x="952500" y="0"/>
                </a:moveTo>
                <a:lnTo>
                  <a:pt x="0" y="238125"/>
                </a:lnTo>
                <a:lnTo>
                  <a:pt x="209550" y="952500"/>
                </a:lnTo>
                <a:lnTo>
                  <a:pt x="1152525" y="685800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200400" y="3400425"/>
            <a:ext cx="1200150" cy="1009650"/>
          </a:xfrm>
          <a:custGeom>
            <a:avLst/>
            <a:gdLst>
              <a:gd name="connsiteX0" fmla="*/ 161925 w 1200150"/>
              <a:gd name="connsiteY0" fmla="*/ 1009650 h 1009650"/>
              <a:gd name="connsiteX1" fmla="*/ 1200150 w 1200150"/>
              <a:gd name="connsiteY1" fmla="*/ 714375 h 1009650"/>
              <a:gd name="connsiteX2" fmla="*/ 1019175 w 1200150"/>
              <a:gd name="connsiteY2" fmla="*/ 0 h 1009650"/>
              <a:gd name="connsiteX3" fmla="*/ 180975 w 1200150"/>
              <a:gd name="connsiteY3" fmla="*/ 238125 h 1009650"/>
              <a:gd name="connsiteX4" fmla="*/ 0 w 1200150"/>
              <a:gd name="connsiteY4" fmla="*/ 504825 h 1009650"/>
              <a:gd name="connsiteX5" fmla="*/ 123825 w 1200150"/>
              <a:gd name="connsiteY5" fmla="*/ 9715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150" h="1009650">
                <a:moveTo>
                  <a:pt x="161925" y="1009650"/>
                </a:moveTo>
                <a:lnTo>
                  <a:pt x="1200150" y="714375"/>
                </a:lnTo>
                <a:lnTo>
                  <a:pt x="1019175" y="0"/>
                </a:lnTo>
                <a:lnTo>
                  <a:pt x="180975" y="238125"/>
                </a:lnTo>
                <a:lnTo>
                  <a:pt x="0" y="504825"/>
                </a:lnTo>
                <a:lnTo>
                  <a:pt x="123825" y="971550"/>
                </a:lnTo>
              </a:path>
            </a:pathLst>
          </a:custGeom>
          <a:noFill/>
          <a:ln>
            <a:solidFill>
              <a:srgbClr val="FF0000"/>
            </a:solidFill>
          </a:ln>
          <a:effectLst>
            <a:glow rad="1270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743200" y="1509486"/>
            <a:ext cx="3773714" cy="3744685"/>
          </a:xfrm>
          <a:custGeom>
            <a:avLst/>
            <a:gdLst>
              <a:gd name="connsiteX0" fmla="*/ 0 w 3773714"/>
              <a:gd name="connsiteY0" fmla="*/ 3744685 h 3744685"/>
              <a:gd name="connsiteX1" fmla="*/ 319314 w 3773714"/>
              <a:gd name="connsiteY1" fmla="*/ 3367314 h 3744685"/>
              <a:gd name="connsiteX2" fmla="*/ 435429 w 3773714"/>
              <a:gd name="connsiteY2" fmla="*/ 3077028 h 3744685"/>
              <a:gd name="connsiteX3" fmla="*/ 478971 w 3773714"/>
              <a:gd name="connsiteY3" fmla="*/ 2728685 h 3744685"/>
              <a:gd name="connsiteX4" fmla="*/ 362857 w 3773714"/>
              <a:gd name="connsiteY4" fmla="*/ 2394857 h 3744685"/>
              <a:gd name="connsiteX5" fmla="*/ 449943 w 3773714"/>
              <a:gd name="connsiteY5" fmla="*/ 2148114 h 3744685"/>
              <a:gd name="connsiteX6" fmla="*/ 638629 w 3773714"/>
              <a:gd name="connsiteY6" fmla="*/ 2017485 h 3744685"/>
              <a:gd name="connsiteX7" fmla="*/ 1146629 w 3773714"/>
              <a:gd name="connsiteY7" fmla="*/ 1872343 h 3744685"/>
              <a:gd name="connsiteX8" fmla="*/ 1378857 w 3773714"/>
              <a:gd name="connsiteY8" fmla="*/ 1799771 h 3744685"/>
              <a:gd name="connsiteX9" fmla="*/ 1509486 w 3773714"/>
              <a:gd name="connsiteY9" fmla="*/ 1683657 h 3744685"/>
              <a:gd name="connsiteX10" fmla="*/ 1756229 w 3773714"/>
              <a:gd name="connsiteY10" fmla="*/ 1625600 h 3744685"/>
              <a:gd name="connsiteX11" fmla="*/ 2017486 w 3773714"/>
              <a:gd name="connsiteY11" fmla="*/ 1625600 h 3744685"/>
              <a:gd name="connsiteX12" fmla="*/ 2380343 w 3773714"/>
              <a:gd name="connsiteY12" fmla="*/ 1538514 h 3744685"/>
              <a:gd name="connsiteX13" fmla="*/ 3106057 w 3773714"/>
              <a:gd name="connsiteY13" fmla="*/ 1335314 h 3744685"/>
              <a:gd name="connsiteX14" fmla="*/ 2859314 w 3773714"/>
              <a:gd name="connsiteY14" fmla="*/ 333828 h 3744685"/>
              <a:gd name="connsiteX15" fmla="*/ 3251200 w 3773714"/>
              <a:gd name="connsiteY15" fmla="*/ 290285 h 3744685"/>
              <a:gd name="connsiteX16" fmla="*/ 3526971 w 3773714"/>
              <a:gd name="connsiteY16" fmla="*/ 188685 h 3744685"/>
              <a:gd name="connsiteX17" fmla="*/ 3773714 w 3773714"/>
              <a:gd name="connsiteY17" fmla="*/ 0 h 374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73714" h="3744685">
                <a:moveTo>
                  <a:pt x="0" y="3744685"/>
                </a:moveTo>
                <a:lnTo>
                  <a:pt x="319314" y="3367314"/>
                </a:lnTo>
                <a:lnTo>
                  <a:pt x="435429" y="3077028"/>
                </a:lnTo>
                <a:lnTo>
                  <a:pt x="478971" y="2728685"/>
                </a:lnTo>
                <a:lnTo>
                  <a:pt x="362857" y="2394857"/>
                </a:lnTo>
                <a:lnTo>
                  <a:pt x="449943" y="2148114"/>
                </a:lnTo>
                <a:lnTo>
                  <a:pt x="638629" y="2017485"/>
                </a:lnTo>
                <a:lnTo>
                  <a:pt x="1146629" y="1872343"/>
                </a:lnTo>
                <a:lnTo>
                  <a:pt x="1378857" y="1799771"/>
                </a:lnTo>
                <a:lnTo>
                  <a:pt x="1509486" y="1683657"/>
                </a:lnTo>
                <a:lnTo>
                  <a:pt x="1756229" y="1625600"/>
                </a:lnTo>
                <a:lnTo>
                  <a:pt x="2017486" y="1625600"/>
                </a:lnTo>
                <a:lnTo>
                  <a:pt x="2380343" y="1538514"/>
                </a:lnTo>
                <a:lnTo>
                  <a:pt x="3106057" y="1335314"/>
                </a:lnTo>
                <a:lnTo>
                  <a:pt x="2859314" y="333828"/>
                </a:lnTo>
                <a:lnTo>
                  <a:pt x="3251200" y="290285"/>
                </a:lnTo>
                <a:lnTo>
                  <a:pt x="3526971" y="188685"/>
                </a:lnTo>
                <a:lnTo>
                  <a:pt x="3773714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3149600" y="1190171"/>
            <a:ext cx="1059543" cy="2017486"/>
          </a:xfrm>
          <a:custGeom>
            <a:avLst/>
            <a:gdLst>
              <a:gd name="connsiteX0" fmla="*/ 1059543 w 1059543"/>
              <a:gd name="connsiteY0" fmla="*/ 2017486 h 2017486"/>
              <a:gd name="connsiteX1" fmla="*/ 928914 w 1059543"/>
              <a:gd name="connsiteY1" fmla="*/ 1509486 h 2017486"/>
              <a:gd name="connsiteX2" fmla="*/ 769257 w 1059543"/>
              <a:gd name="connsiteY2" fmla="*/ 1059543 h 2017486"/>
              <a:gd name="connsiteX3" fmla="*/ 595086 w 1059543"/>
              <a:gd name="connsiteY3" fmla="*/ 885372 h 2017486"/>
              <a:gd name="connsiteX4" fmla="*/ 522514 w 1059543"/>
              <a:gd name="connsiteY4" fmla="*/ 711200 h 2017486"/>
              <a:gd name="connsiteX5" fmla="*/ 304800 w 1059543"/>
              <a:gd name="connsiteY5" fmla="*/ 580572 h 2017486"/>
              <a:gd name="connsiteX6" fmla="*/ 72571 w 1059543"/>
              <a:gd name="connsiteY6" fmla="*/ 275772 h 2017486"/>
              <a:gd name="connsiteX7" fmla="*/ 0 w 1059543"/>
              <a:gd name="connsiteY7" fmla="*/ 0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543" h="2017486">
                <a:moveTo>
                  <a:pt x="1059543" y="2017486"/>
                </a:moveTo>
                <a:lnTo>
                  <a:pt x="928914" y="1509486"/>
                </a:lnTo>
                <a:lnTo>
                  <a:pt x="769257" y="1059543"/>
                </a:lnTo>
                <a:lnTo>
                  <a:pt x="595086" y="885372"/>
                </a:lnTo>
                <a:lnTo>
                  <a:pt x="522514" y="711200"/>
                </a:lnTo>
                <a:lnTo>
                  <a:pt x="304800" y="580572"/>
                </a:lnTo>
                <a:lnTo>
                  <a:pt x="72571" y="27577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1625600" y="1857829"/>
            <a:ext cx="1538514" cy="1828800"/>
          </a:xfrm>
          <a:custGeom>
            <a:avLst/>
            <a:gdLst>
              <a:gd name="connsiteX0" fmla="*/ 1538514 w 1538514"/>
              <a:gd name="connsiteY0" fmla="*/ 1828800 h 1828800"/>
              <a:gd name="connsiteX1" fmla="*/ 1117600 w 1538514"/>
              <a:gd name="connsiteY1" fmla="*/ 1640114 h 1828800"/>
              <a:gd name="connsiteX2" fmla="*/ 972457 w 1538514"/>
              <a:gd name="connsiteY2" fmla="*/ 1524000 h 1828800"/>
              <a:gd name="connsiteX3" fmla="*/ 899886 w 1538514"/>
              <a:gd name="connsiteY3" fmla="*/ 1364342 h 1828800"/>
              <a:gd name="connsiteX4" fmla="*/ 740229 w 1538514"/>
              <a:gd name="connsiteY4" fmla="*/ 798285 h 1828800"/>
              <a:gd name="connsiteX5" fmla="*/ 348343 w 1538514"/>
              <a:gd name="connsiteY5" fmla="*/ 885371 h 1828800"/>
              <a:gd name="connsiteX6" fmla="*/ 304800 w 1538514"/>
              <a:gd name="connsiteY6" fmla="*/ 711200 h 1828800"/>
              <a:gd name="connsiteX7" fmla="*/ 174171 w 1538514"/>
              <a:gd name="connsiteY7" fmla="*/ 508000 h 1828800"/>
              <a:gd name="connsiteX8" fmla="*/ 87086 w 1538514"/>
              <a:gd name="connsiteY8" fmla="*/ 333828 h 1828800"/>
              <a:gd name="connsiteX9" fmla="*/ 0 w 1538514"/>
              <a:gd name="connsiteY9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8514" h="1828800">
                <a:moveTo>
                  <a:pt x="1538514" y="1828800"/>
                </a:moveTo>
                <a:lnTo>
                  <a:pt x="1117600" y="1640114"/>
                </a:lnTo>
                <a:lnTo>
                  <a:pt x="972457" y="1524000"/>
                </a:lnTo>
                <a:lnTo>
                  <a:pt x="899886" y="1364342"/>
                </a:lnTo>
                <a:lnTo>
                  <a:pt x="740229" y="798285"/>
                </a:lnTo>
                <a:lnTo>
                  <a:pt x="348343" y="885371"/>
                </a:lnTo>
                <a:lnTo>
                  <a:pt x="304800" y="711200"/>
                </a:lnTo>
                <a:lnTo>
                  <a:pt x="174171" y="508000"/>
                </a:lnTo>
                <a:lnTo>
                  <a:pt x="87086" y="33382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4988907"/>
            <a:ext cx="891505" cy="8915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09650" y="441211"/>
            <a:ext cx="204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River Skerne Corridor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63905" y="714023"/>
            <a:ext cx="204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Informal Green Spaces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6400" y="4210050"/>
            <a:ext cx="2045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Primary School -</a:t>
            </a:r>
          </a:p>
          <a:p>
            <a:r>
              <a:rPr lang="en-GB" b="1" dirty="0" smtClean="0"/>
              <a:t>4 minute walk</a:t>
            </a:r>
          </a:p>
          <a:p>
            <a:endParaRPr lang="en-GB" b="1" dirty="0"/>
          </a:p>
          <a:p>
            <a:r>
              <a:rPr lang="en-GB" b="1" dirty="0" smtClean="0"/>
              <a:t>To Convenience Store – 6 minute walk</a:t>
            </a:r>
            <a:endParaRPr lang="en-GB" b="1" dirty="0"/>
          </a:p>
        </p:txBody>
      </p:sp>
      <p:sp>
        <p:nvSpPr>
          <p:cNvPr id="10" name="Freeform 9"/>
          <p:cNvSpPr/>
          <p:nvPr/>
        </p:nvSpPr>
        <p:spPr>
          <a:xfrm>
            <a:off x="4209143" y="3251200"/>
            <a:ext cx="2685143" cy="899886"/>
          </a:xfrm>
          <a:custGeom>
            <a:avLst/>
            <a:gdLst>
              <a:gd name="connsiteX0" fmla="*/ 0 w 2685143"/>
              <a:gd name="connsiteY0" fmla="*/ 0 h 899886"/>
              <a:gd name="connsiteX1" fmla="*/ 595086 w 2685143"/>
              <a:gd name="connsiteY1" fmla="*/ 899886 h 899886"/>
              <a:gd name="connsiteX2" fmla="*/ 2685143 w 2685143"/>
              <a:gd name="connsiteY2" fmla="*/ 304800 h 8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143" h="899886">
                <a:moveTo>
                  <a:pt x="0" y="0"/>
                </a:moveTo>
                <a:lnTo>
                  <a:pt x="595086" y="899886"/>
                </a:lnTo>
                <a:lnTo>
                  <a:pt x="2685143" y="3048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207657" y="4136571"/>
            <a:ext cx="1611086" cy="464458"/>
          </a:xfrm>
          <a:custGeom>
            <a:avLst/>
            <a:gdLst>
              <a:gd name="connsiteX0" fmla="*/ 1611086 w 1611086"/>
              <a:gd name="connsiteY0" fmla="*/ 0 h 464458"/>
              <a:gd name="connsiteX1" fmla="*/ 0 w 1611086"/>
              <a:gd name="connsiteY1" fmla="*/ 464458 h 4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086" h="464458">
                <a:moveTo>
                  <a:pt x="1611086" y="0"/>
                </a:moveTo>
                <a:lnTo>
                  <a:pt x="0" y="464458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21699" y="4957082"/>
            <a:ext cx="204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Darlington Town Centre - 25 minute walk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6653" y="251675"/>
            <a:ext cx="2045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 Post Office – 8 minute walk</a:t>
            </a:r>
          </a:p>
          <a:p>
            <a:endParaRPr lang="en-GB" b="1" dirty="0"/>
          </a:p>
          <a:p>
            <a:r>
              <a:rPr lang="en-GB" b="1" dirty="0" smtClean="0"/>
              <a:t>To Supermarket – 6 minute walk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374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8" grpId="0" animBg="1"/>
      <p:bldP spid="13" grpId="0" animBg="1"/>
      <p:bldP spid="17" grpId="0" animBg="1"/>
      <p:bldP spid="19" grpId="0" animBg="1"/>
      <p:bldP spid="20" grpId="0" animBg="1"/>
      <p:bldP spid="22" grpId="0"/>
      <p:bldP spid="23" grpId="0"/>
      <p:bldP spid="24" grpId="0"/>
      <p:bldP spid="10" grpId="0" animBg="1"/>
      <p:bldP spid="11" grpId="0" animBg="1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" b="2509"/>
          <a:stretch/>
        </p:blipFill>
        <p:spPr>
          <a:xfrm>
            <a:off x="415422" y="692697"/>
            <a:ext cx="7117492" cy="4982389"/>
          </a:xfrm>
          <a:prstGeom prst="rect">
            <a:avLst/>
          </a:prstGeom>
          <a:ln>
            <a:solidFill>
              <a:srgbClr val="000000">
                <a:alpha val="52157"/>
              </a:srgbClr>
            </a:solidFill>
          </a:ln>
        </p:spPr>
      </p:pic>
      <p:pic>
        <p:nvPicPr>
          <p:cNvPr id="2050" name="Picture 2" descr="C:\Users\steven.burn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" y="6173101"/>
            <a:ext cx="1568523" cy="5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77" y="6173101"/>
            <a:ext cx="1701838" cy="56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7"/>
          <a:stretch/>
        </p:blipFill>
        <p:spPr bwMode="auto">
          <a:xfrm>
            <a:off x="7800574" y="6287404"/>
            <a:ext cx="79264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5599221" y="2227411"/>
            <a:ext cx="5244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The Stables Site</a:t>
            </a:r>
          </a:p>
          <a:p>
            <a:r>
              <a:rPr lang="en-GB" sz="4000" b="1" dirty="0" smtClean="0"/>
              <a:t>Design Principles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1676400" y="2981325"/>
            <a:ext cx="757238" cy="633413"/>
          </a:xfrm>
          <a:custGeom>
            <a:avLst/>
            <a:gdLst>
              <a:gd name="connsiteX0" fmla="*/ 71438 w 757238"/>
              <a:gd name="connsiteY0" fmla="*/ 185738 h 633413"/>
              <a:gd name="connsiteX1" fmla="*/ 381000 w 757238"/>
              <a:gd name="connsiteY1" fmla="*/ 114300 h 633413"/>
              <a:gd name="connsiteX2" fmla="*/ 371475 w 757238"/>
              <a:gd name="connsiteY2" fmla="*/ 76200 h 633413"/>
              <a:gd name="connsiteX3" fmla="*/ 638175 w 757238"/>
              <a:gd name="connsiteY3" fmla="*/ 0 h 633413"/>
              <a:gd name="connsiteX4" fmla="*/ 671513 w 757238"/>
              <a:gd name="connsiteY4" fmla="*/ 133350 h 633413"/>
              <a:gd name="connsiteX5" fmla="*/ 642938 w 757238"/>
              <a:gd name="connsiteY5" fmla="*/ 166688 h 633413"/>
              <a:gd name="connsiteX6" fmla="*/ 514350 w 757238"/>
              <a:gd name="connsiteY6" fmla="*/ 195263 h 633413"/>
              <a:gd name="connsiteX7" fmla="*/ 533400 w 757238"/>
              <a:gd name="connsiteY7" fmla="*/ 261938 h 633413"/>
              <a:gd name="connsiteX8" fmla="*/ 723900 w 757238"/>
              <a:gd name="connsiteY8" fmla="*/ 209550 h 633413"/>
              <a:gd name="connsiteX9" fmla="*/ 757238 w 757238"/>
              <a:gd name="connsiteY9" fmla="*/ 338138 h 633413"/>
              <a:gd name="connsiteX10" fmla="*/ 581025 w 757238"/>
              <a:gd name="connsiteY10" fmla="*/ 385763 h 633413"/>
              <a:gd name="connsiteX11" fmla="*/ 600075 w 757238"/>
              <a:gd name="connsiteY11" fmla="*/ 471488 h 633413"/>
              <a:gd name="connsiteX12" fmla="*/ 528638 w 757238"/>
              <a:gd name="connsiteY12" fmla="*/ 490538 h 633413"/>
              <a:gd name="connsiteX13" fmla="*/ 509588 w 757238"/>
              <a:gd name="connsiteY13" fmla="*/ 433388 h 633413"/>
              <a:gd name="connsiteX14" fmla="*/ 314325 w 757238"/>
              <a:gd name="connsiteY14" fmla="*/ 490538 h 633413"/>
              <a:gd name="connsiteX15" fmla="*/ 352425 w 757238"/>
              <a:gd name="connsiteY15" fmla="*/ 623888 h 633413"/>
              <a:gd name="connsiteX16" fmla="*/ 304800 w 757238"/>
              <a:gd name="connsiteY16" fmla="*/ 633413 h 633413"/>
              <a:gd name="connsiteX17" fmla="*/ 171450 w 757238"/>
              <a:gd name="connsiteY17" fmla="*/ 504825 h 633413"/>
              <a:gd name="connsiteX18" fmla="*/ 0 w 757238"/>
              <a:gd name="connsiteY18" fmla="*/ 204788 h 633413"/>
              <a:gd name="connsiteX19" fmla="*/ 71438 w 757238"/>
              <a:gd name="connsiteY19" fmla="*/ 185738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7238" h="633413">
                <a:moveTo>
                  <a:pt x="71438" y="185738"/>
                </a:moveTo>
                <a:lnTo>
                  <a:pt x="381000" y="114300"/>
                </a:lnTo>
                <a:lnTo>
                  <a:pt x="371475" y="76200"/>
                </a:lnTo>
                <a:lnTo>
                  <a:pt x="638175" y="0"/>
                </a:lnTo>
                <a:lnTo>
                  <a:pt x="671513" y="133350"/>
                </a:lnTo>
                <a:lnTo>
                  <a:pt x="642938" y="166688"/>
                </a:lnTo>
                <a:lnTo>
                  <a:pt x="514350" y="195263"/>
                </a:lnTo>
                <a:lnTo>
                  <a:pt x="533400" y="261938"/>
                </a:lnTo>
                <a:lnTo>
                  <a:pt x="723900" y="209550"/>
                </a:lnTo>
                <a:lnTo>
                  <a:pt x="757238" y="338138"/>
                </a:lnTo>
                <a:lnTo>
                  <a:pt x="581025" y="385763"/>
                </a:lnTo>
                <a:lnTo>
                  <a:pt x="600075" y="471488"/>
                </a:lnTo>
                <a:lnTo>
                  <a:pt x="528638" y="490538"/>
                </a:lnTo>
                <a:lnTo>
                  <a:pt x="509588" y="433388"/>
                </a:lnTo>
                <a:lnTo>
                  <a:pt x="314325" y="490538"/>
                </a:lnTo>
                <a:lnTo>
                  <a:pt x="352425" y="623888"/>
                </a:lnTo>
                <a:lnTo>
                  <a:pt x="304800" y="633413"/>
                </a:lnTo>
                <a:lnTo>
                  <a:pt x="171450" y="504825"/>
                </a:lnTo>
                <a:lnTo>
                  <a:pt x="0" y="204788"/>
                </a:lnTo>
                <a:lnTo>
                  <a:pt x="71438" y="185738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586038" y="2514600"/>
            <a:ext cx="1171575" cy="785813"/>
          </a:xfrm>
          <a:custGeom>
            <a:avLst/>
            <a:gdLst>
              <a:gd name="connsiteX0" fmla="*/ 0 w 1171575"/>
              <a:gd name="connsiteY0" fmla="*/ 352425 h 785813"/>
              <a:gd name="connsiteX1" fmla="*/ 395287 w 1171575"/>
              <a:gd name="connsiteY1" fmla="*/ 247650 h 785813"/>
              <a:gd name="connsiteX2" fmla="*/ 433387 w 1171575"/>
              <a:gd name="connsiteY2" fmla="*/ 385763 h 785813"/>
              <a:gd name="connsiteX3" fmla="*/ 928687 w 1171575"/>
              <a:gd name="connsiteY3" fmla="*/ 261938 h 785813"/>
              <a:gd name="connsiteX4" fmla="*/ 857250 w 1171575"/>
              <a:gd name="connsiteY4" fmla="*/ 38100 h 785813"/>
              <a:gd name="connsiteX5" fmla="*/ 1014412 w 1171575"/>
              <a:gd name="connsiteY5" fmla="*/ 0 h 785813"/>
              <a:gd name="connsiteX6" fmla="*/ 1171575 w 1171575"/>
              <a:gd name="connsiteY6" fmla="*/ 542925 h 785813"/>
              <a:gd name="connsiteX7" fmla="*/ 1147762 w 1171575"/>
              <a:gd name="connsiteY7" fmla="*/ 595313 h 785813"/>
              <a:gd name="connsiteX8" fmla="*/ 1066800 w 1171575"/>
              <a:gd name="connsiteY8" fmla="*/ 614363 h 785813"/>
              <a:gd name="connsiteX9" fmla="*/ 1052512 w 1171575"/>
              <a:gd name="connsiteY9" fmla="*/ 585788 h 785813"/>
              <a:gd name="connsiteX10" fmla="*/ 938212 w 1171575"/>
              <a:gd name="connsiteY10" fmla="*/ 614363 h 785813"/>
              <a:gd name="connsiteX11" fmla="*/ 923925 w 1171575"/>
              <a:gd name="connsiteY11" fmla="*/ 609600 h 785813"/>
              <a:gd name="connsiteX12" fmla="*/ 742950 w 1171575"/>
              <a:gd name="connsiteY12" fmla="*/ 652463 h 785813"/>
              <a:gd name="connsiteX13" fmla="*/ 752475 w 1171575"/>
              <a:gd name="connsiteY13" fmla="*/ 681038 h 785813"/>
              <a:gd name="connsiteX14" fmla="*/ 652462 w 1171575"/>
              <a:gd name="connsiteY14" fmla="*/ 704850 h 785813"/>
              <a:gd name="connsiteX15" fmla="*/ 661987 w 1171575"/>
              <a:gd name="connsiteY15" fmla="*/ 771525 h 785813"/>
              <a:gd name="connsiteX16" fmla="*/ 604837 w 1171575"/>
              <a:gd name="connsiteY16" fmla="*/ 785813 h 785813"/>
              <a:gd name="connsiteX17" fmla="*/ 219075 w 1171575"/>
              <a:gd name="connsiteY17" fmla="*/ 557213 h 785813"/>
              <a:gd name="connsiteX18" fmla="*/ 204787 w 1171575"/>
              <a:gd name="connsiteY18" fmla="*/ 509588 h 785813"/>
              <a:gd name="connsiteX19" fmla="*/ 252412 w 1171575"/>
              <a:gd name="connsiteY19" fmla="*/ 495300 h 785813"/>
              <a:gd name="connsiteX20" fmla="*/ 233362 w 1171575"/>
              <a:gd name="connsiteY20" fmla="*/ 433388 h 785813"/>
              <a:gd name="connsiteX21" fmla="*/ 38100 w 1171575"/>
              <a:gd name="connsiteY21" fmla="*/ 485775 h 785813"/>
              <a:gd name="connsiteX22" fmla="*/ 0 w 1171575"/>
              <a:gd name="connsiteY22" fmla="*/ 352425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1575" h="785813">
                <a:moveTo>
                  <a:pt x="0" y="352425"/>
                </a:moveTo>
                <a:lnTo>
                  <a:pt x="395287" y="247650"/>
                </a:lnTo>
                <a:lnTo>
                  <a:pt x="433387" y="385763"/>
                </a:lnTo>
                <a:lnTo>
                  <a:pt x="928687" y="261938"/>
                </a:lnTo>
                <a:lnTo>
                  <a:pt x="857250" y="38100"/>
                </a:lnTo>
                <a:lnTo>
                  <a:pt x="1014412" y="0"/>
                </a:lnTo>
                <a:lnTo>
                  <a:pt x="1171575" y="542925"/>
                </a:lnTo>
                <a:lnTo>
                  <a:pt x="1147762" y="595313"/>
                </a:lnTo>
                <a:lnTo>
                  <a:pt x="1066800" y="614363"/>
                </a:lnTo>
                <a:lnTo>
                  <a:pt x="1052512" y="585788"/>
                </a:lnTo>
                <a:lnTo>
                  <a:pt x="938212" y="614363"/>
                </a:lnTo>
                <a:lnTo>
                  <a:pt x="923925" y="609600"/>
                </a:lnTo>
                <a:lnTo>
                  <a:pt x="742950" y="652463"/>
                </a:lnTo>
                <a:lnTo>
                  <a:pt x="752475" y="681038"/>
                </a:lnTo>
                <a:lnTo>
                  <a:pt x="652462" y="704850"/>
                </a:lnTo>
                <a:lnTo>
                  <a:pt x="661987" y="771525"/>
                </a:lnTo>
                <a:lnTo>
                  <a:pt x="604837" y="785813"/>
                </a:lnTo>
                <a:lnTo>
                  <a:pt x="219075" y="557213"/>
                </a:lnTo>
                <a:lnTo>
                  <a:pt x="204787" y="509588"/>
                </a:lnTo>
                <a:lnTo>
                  <a:pt x="252412" y="495300"/>
                </a:lnTo>
                <a:lnTo>
                  <a:pt x="233362" y="433388"/>
                </a:lnTo>
                <a:lnTo>
                  <a:pt x="38100" y="485775"/>
                </a:lnTo>
                <a:lnTo>
                  <a:pt x="0" y="352425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4772025" y="2327275"/>
            <a:ext cx="342900" cy="666750"/>
          </a:xfrm>
          <a:custGeom>
            <a:avLst/>
            <a:gdLst>
              <a:gd name="connsiteX0" fmla="*/ 177800 w 342900"/>
              <a:gd name="connsiteY0" fmla="*/ 666750 h 666750"/>
              <a:gd name="connsiteX1" fmla="*/ 0 w 342900"/>
              <a:gd name="connsiteY1" fmla="*/ 28575 h 666750"/>
              <a:gd name="connsiteX2" fmla="*/ 114300 w 342900"/>
              <a:gd name="connsiteY2" fmla="*/ 0 h 666750"/>
              <a:gd name="connsiteX3" fmla="*/ 193675 w 342900"/>
              <a:gd name="connsiteY3" fmla="*/ 41275 h 666750"/>
              <a:gd name="connsiteX4" fmla="*/ 342900 w 342900"/>
              <a:gd name="connsiteY4" fmla="*/ 606425 h 666750"/>
              <a:gd name="connsiteX5" fmla="*/ 177800 w 342900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" h="666750">
                <a:moveTo>
                  <a:pt x="177800" y="666750"/>
                </a:moveTo>
                <a:lnTo>
                  <a:pt x="0" y="28575"/>
                </a:lnTo>
                <a:lnTo>
                  <a:pt x="114300" y="0"/>
                </a:lnTo>
                <a:lnTo>
                  <a:pt x="193675" y="41275"/>
                </a:lnTo>
                <a:lnTo>
                  <a:pt x="342900" y="606425"/>
                </a:lnTo>
                <a:lnTo>
                  <a:pt x="177800" y="666750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099050" y="2390775"/>
            <a:ext cx="234950" cy="190500"/>
          </a:xfrm>
          <a:custGeom>
            <a:avLst/>
            <a:gdLst>
              <a:gd name="connsiteX0" fmla="*/ 0 w 234950"/>
              <a:gd name="connsiteY0" fmla="*/ 53975 h 190500"/>
              <a:gd name="connsiteX1" fmla="*/ 196850 w 234950"/>
              <a:gd name="connsiteY1" fmla="*/ 0 h 190500"/>
              <a:gd name="connsiteX2" fmla="*/ 234950 w 234950"/>
              <a:gd name="connsiteY2" fmla="*/ 139700 h 190500"/>
              <a:gd name="connsiteX3" fmla="*/ 47625 w 234950"/>
              <a:gd name="connsiteY3" fmla="*/ 190500 h 190500"/>
              <a:gd name="connsiteX4" fmla="*/ 0 w 234950"/>
              <a:gd name="connsiteY4" fmla="*/ 53975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950" h="190500">
                <a:moveTo>
                  <a:pt x="0" y="53975"/>
                </a:moveTo>
                <a:lnTo>
                  <a:pt x="196850" y="0"/>
                </a:lnTo>
                <a:lnTo>
                  <a:pt x="234950" y="139700"/>
                </a:lnTo>
                <a:lnTo>
                  <a:pt x="47625" y="190500"/>
                </a:lnTo>
                <a:lnTo>
                  <a:pt x="0" y="53975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5175250" y="2657475"/>
            <a:ext cx="215900" cy="247650"/>
          </a:xfrm>
          <a:custGeom>
            <a:avLst/>
            <a:gdLst>
              <a:gd name="connsiteX0" fmla="*/ 0 w 215900"/>
              <a:gd name="connsiteY0" fmla="*/ 41275 h 247650"/>
              <a:gd name="connsiteX1" fmla="*/ 53975 w 215900"/>
              <a:gd name="connsiteY1" fmla="*/ 247650 h 247650"/>
              <a:gd name="connsiteX2" fmla="*/ 215900 w 215900"/>
              <a:gd name="connsiteY2" fmla="*/ 203200 h 247650"/>
              <a:gd name="connsiteX3" fmla="*/ 158750 w 215900"/>
              <a:gd name="connsiteY3" fmla="*/ 0 h 247650"/>
              <a:gd name="connsiteX4" fmla="*/ 0 w 215900"/>
              <a:gd name="connsiteY4" fmla="*/ 4127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" h="247650">
                <a:moveTo>
                  <a:pt x="0" y="41275"/>
                </a:moveTo>
                <a:lnTo>
                  <a:pt x="53975" y="247650"/>
                </a:lnTo>
                <a:lnTo>
                  <a:pt x="215900" y="203200"/>
                </a:lnTo>
                <a:lnTo>
                  <a:pt x="158750" y="0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5683250" y="2143125"/>
            <a:ext cx="438150" cy="241300"/>
          </a:xfrm>
          <a:custGeom>
            <a:avLst/>
            <a:gdLst>
              <a:gd name="connsiteX0" fmla="*/ 0 w 438150"/>
              <a:gd name="connsiteY0" fmla="*/ 98425 h 241300"/>
              <a:gd name="connsiteX1" fmla="*/ 396875 w 438150"/>
              <a:gd name="connsiteY1" fmla="*/ 0 h 241300"/>
              <a:gd name="connsiteX2" fmla="*/ 438150 w 438150"/>
              <a:gd name="connsiteY2" fmla="*/ 133350 h 241300"/>
              <a:gd name="connsiteX3" fmla="*/ 47625 w 438150"/>
              <a:gd name="connsiteY3" fmla="*/ 241300 h 241300"/>
              <a:gd name="connsiteX4" fmla="*/ 0 w 438150"/>
              <a:gd name="connsiteY4" fmla="*/ 98425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241300">
                <a:moveTo>
                  <a:pt x="0" y="98425"/>
                </a:moveTo>
                <a:lnTo>
                  <a:pt x="396875" y="0"/>
                </a:lnTo>
                <a:lnTo>
                  <a:pt x="438150" y="133350"/>
                </a:lnTo>
                <a:lnTo>
                  <a:pt x="47625" y="241300"/>
                </a:lnTo>
                <a:lnTo>
                  <a:pt x="0" y="98425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6029325" y="2422525"/>
            <a:ext cx="434975" cy="1123950"/>
          </a:xfrm>
          <a:custGeom>
            <a:avLst/>
            <a:gdLst>
              <a:gd name="connsiteX0" fmla="*/ 0 w 434975"/>
              <a:gd name="connsiteY0" fmla="*/ 41275 h 1123950"/>
              <a:gd name="connsiteX1" fmla="*/ 238125 w 434975"/>
              <a:gd name="connsiteY1" fmla="*/ 873125 h 1123950"/>
              <a:gd name="connsiteX2" fmla="*/ 187325 w 434975"/>
              <a:gd name="connsiteY2" fmla="*/ 885825 h 1123950"/>
              <a:gd name="connsiteX3" fmla="*/ 263525 w 434975"/>
              <a:gd name="connsiteY3" fmla="*/ 1123950 h 1123950"/>
              <a:gd name="connsiteX4" fmla="*/ 434975 w 434975"/>
              <a:gd name="connsiteY4" fmla="*/ 1073150 h 1123950"/>
              <a:gd name="connsiteX5" fmla="*/ 133350 w 434975"/>
              <a:gd name="connsiteY5" fmla="*/ 0 h 1123950"/>
              <a:gd name="connsiteX6" fmla="*/ 0 w 434975"/>
              <a:gd name="connsiteY6" fmla="*/ 41275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" h="1123950">
                <a:moveTo>
                  <a:pt x="0" y="41275"/>
                </a:moveTo>
                <a:lnTo>
                  <a:pt x="238125" y="873125"/>
                </a:lnTo>
                <a:lnTo>
                  <a:pt x="187325" y="885825"/>
                </a:lnTo>
                <a:lnTo>
                  <a:pt x="263525" y="1123950"/>
                </a:lnTo>
                <a:lnTo>
                  <a:pt x="434975" y="1073150"/>
                </a:lnTo>
                <a:lnTo>
                  <a:pt x="133350" y="0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746625" y="3187700"/>
            <a:ext cx="1019175" cy="622300"/>
          </a:xfrm>
          <a:custGeom>
            <a:avLst/>
            <a:gdLst>
              <a:gd name="connsiteX0" fmla="*/ 1019175 w 1019175"/>
              <a:gd name="connsiteY0" fmla="*/ 327025 h 622300"/>
              <a:gd name="connsiteX1" fmla="*/ 193675 w 1019175"/>
              <a:gd name="connsiteY1" fmla="*/ 558800 h 622300"/>
              <a:gd name="connsiteX2" fmla="*/ 203200 w 1019175"/>
              <a:gd name="connsiteY2" fmla="*/ 593725 h 622300"/>
              <a:gd name="connsiteX3" fmla="*/ 101600 w 1019175"/>
              <a:gd name="connsiteY3" fmla="*/ 622300 h 622300"/>
              <a:gd name="connsiteX4" fmla="*/ 0 w 1019175"/>
              <a:gd name="connsiteY4" fmla="*/ 257175 h 622300"/>
              <a:gd name="connsiteX5" fmla="*/ 101600 w 1019175"/>
              <a:gd name="connsiteY5" fmla="*/ 228600 h 622300"/>
              <a:gd name="connsiteX6" fmla="*/ 111125 w 1019175"/>
              <a:gd name="connsiteY6" fmla="*/ 273050 h 622300"/>
              <a:gd name="connsiteX7" fmla="*/ 177800 w 1019175"/>
              <a:gd name="connsiteY7" fmla="*/ 254000 h 622300"/>
              <a:gd name="connsiteX8" fmla="*/ 165100 w 1019175"/>
              <a:gd name="connsiteY8" fmla="*/ 215900 h 622300"/>
              <a:gd name="connsiteX9" fmla="*/ 933450 w 1019175"/>
              <a:gd name="connsiteY9" fmla="*/ 0 h 622300"/>
              <a:gd name="connsiteX10" fmla="*/ 971550 w 1019175"/>
              <a:gd name="connsiteY10" fmla="*/ 139700 h 622300"/>
              <a:gd name="connsiteX11" fmla="*/ 869950 w 1019175"/>
              <a:gd name="connsiteY11" fmla="*/ 168275 h 622300"/>
              <a:gd name="connsiteX12" fmla="*/ 885825 w 1019175"/>
              <a:gd name="connsiteY12" fmla="*/ 228600 h 622300"/>
              <a:gd name="connsiteX13" fmla="*/ 990600 w 1019175"/>
              <a:gd name="connsiteY13" fmla="*/ 203200 h 622300"/>
              <a:gd name="connsiteX14" fmla="*/ 1019175 w 1019175"/>
              <a:gd name="connsiteY14" fmla="*/ 327025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9175" h="622300">
                <a:moveTo>
                  <a:pt x="1019175" y="327025"/>
                </a:moveTo>
                <a:lnTo>
                  <a:pt x="193675" y="558800"/>
                </a:lnTo>
                <a:lnTo>
                  <a:pt x="203200" y="593725"/>
                </a:lnTo>
                <a:lnTo>
                  <a:pt x="101600" y="622300"/>
                </a:lnTo>
                <a:lnTo>
                  <a:pt x="0" y="257175"/>
                </a:lnTo>
                <a:lnTo>
                  <a:pt x="101600" y="228600"/>
                </a:lnTo>
                <a:lnTo>
                  <a:pt x="111125" y="273050"/>
                </a:lnTo>
                <a:lnTo>
                  <a:pt x="177800" y="254000"/>
                </a:lnTo>
                <a:lnTo>
                  <a:pt x="165100" y="215900"/>
                </a:lnTo>
                <a:lnTo>
                  <a:pt x="933450" y="0"/>
                </a:lnTo>
                <a:lnTo>
                  <a:pt x="971550" y="139700"/>
                </a:lnTo>
                <a:lnTo>
                  <a:pt x="869950" y="168275"/>
                </a:lnTo>
                <a:lnTo>
                  <a:pt x="885825" y="228600"/>
                </a:lnTo>
                <a:lnTo>
                  <a:pt x="990600" y="203200"/>
                </a:lnTo>
                <a:lnTo>
                  <a:pt x="1019175" y="327025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3273425" y="3603625"/>
            <a:ext cx="1085850" cy="603250"/>
          </a:xfrm>
          <a:custGeom>
            <a:avLst/>
            <a:gdLst>
              <a:gd name="connsiteX0" fmla="*/ 993775 w 1085850"/>
              <a:gd name="connsiteY0" fmla="*/ 0 h 603250"/>
              <a:gd name="connsiteX1" fmla="*/ 1085850 w 1085850"/>
              <a:gd name="connsiteY1" fmla="*/ 314325 h 603250"/>
              <a:gd name="connsiteX2" fmla="*/ 676275 w 1085850"/>
              <a:gd name="connsiteY2" fmla="*/ 428625 h 603250"/>
              <a:gd name="connsiteX3" fmla="*/ 657225 w 1085850"/>
              <a:gd name="connsiteY3" fmla="*/ 355600 h 603250"/>
              <a:gd name="connsiteX4" fmla="*/ 628650 w 1085850"/>
              <a:gd name="connsiteY4" fmla="*/ 361950 h 603250"/>
              <a:gd name="connsiteX5" fmla="*/ 593725 w 1085850"/>
              <a:gd name="connsiteY5" fmla="*/ 234950 h 603250"/>
              <a:gd name="connsiteX6" fmla="*/ 457200 w 1085850"/>
              <a:gd name="connsiteY6" fmla="*/ 276225 h 603250"/>
              <a:gd name="connsiteX7" fmla="*/ 495300 w 1085850"/>
              <a:gd name="connsiteY7" fmla="*/ 412750 h 603250"/>
              <a:gd name="connsiteX8" fmla="*/ 149225 w 1085850"/>
              <a:gd name="connsiteY8" fmla="*/ 511175 h 603250"/>
              <a:gd name="connsiteX9" fmla="*/ 171450 w 1085850"/>
              <a:gd name="connsiteY9" fmla="*/ 587375 h 603250"/>
              <a:gd name="connsiteX10" fmla="*/ 139700 w 1085850"/>
              <a:gd name="connsiteY10" fmla="*/ 593725 h 603250"/>
              <a:gd name="connsiteX11" fmla="*/ 123825 w 1085850"/>
              <a:gd name="connsiteY11" fmla="*/ 565150 h 603250"/>
              <a:gd name="connsiteX12" fmla="*/ 15875 w 1085850"/>
              <a:gd name="connsiteY12" fmla="*/ 603250 h 603250"/>
              <a:gd name="connsiteX13" fmla="*/ 0 w 1085850"/>
              <a:gd name="connsiteY13" fmla="*/ 536575 h 603250"/>
              <a:gd name="connsiteX14" fmla="*/ 9525 w 1085850"/>
              <a:gd name="connsiteY14" fmla="*/ 476250 h 603250"/>
              <a:gd name="connsiteX15" fmla="*/ 174625 w 1085850"/>
              <a:gd name="connsiteY15" fmla="*/ 431800 h 603250"/>
              <a:gd name="connsiteX16" fmla="*/ 146050 w 1085850"/>
              <a:gd name="connsiteY16" fmla="*/ 311150 h 603250"/>
              <a:gd name="connsiteX17" fmla="*/ 114300 w 1085850"/>
              <a:gd name="connsiteY17" fmla="*/ 317500 h 603250"/>
              <a:gd name="connsiteX18" fmla="*/ 98425 w 1085850"/>
              <a:gd name="connsiteY18" fmla="*/ 244475 h 603250"/>
              <a:gd name="connsiteX19" fmla="*/ 114300 w 1085850"/>
              <a:gd name="connsiteY19" fmla="*/ 209550 h 603250"/>
              <a:gd name="connsiteX20" fmla="*/ 187325 w 1085850"/>
              <a:gd name="connsiteY20" fmla="*/ 184150 h 603250"/>
              <a:gd name="connsiteX21" fmla="*/ 193675 w 1085850"/>
              <a:gd name="connsiteY21" fmla="*/ 219075 h 603250"/>
              <a:gd name="connsiteX22" fmla="*/ 273050 w 1085850"/>
              <a:gd name="connsiteY22" fmla="*/ 196850 h 603250"/>
              <a:gd name="connsiteX23" fmla="*/ 273050 w 1085850"/>
              <a:gd name="connsiteY23" fmla="*/ 180975 h 603250"/>
              <a:gd name="connsiteX24" fmla="*/ 993775 w 1085850"/>
              <a:gd name="connsiteY24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85850" h="603250">
                <a:moveTo>
                  <a:pt x="993775" y="0"/>
                </a:moveTo>
                <a:lnTo>
                  <a:pt x="1085850" y="314325"/>
                </a:lnTo>
                <a:lnTo>
                  <a:pt x="676275" y="428625"/>
                </a:lnTo>
                <a:lnTo>
                  <a:pt x="657225" y="355600"/>
                </a:lnTo>
                <a:lnTo>
                  <a:pt x="628650" y="361950"/>
                </a:lnTo>
                <a:lnTo>
                  <a:pt x="593725" y="234950"/>
                </a:lnTo>
                <a:lnTo>
                  <a:pt x="457200" y="276225"/>
                </a:lnTo>
                <a:lnTo>
                  <a:pt x="495300" y="412750"/>
                </a:lnTo>
                <a:lnTo>
                  <a:pt x="149225" y="511175"/>
                </a:lnTo>
                <a:lnTo>
                  <a:pt x="171450" y="587375"/>
                </a:lnTo>
                <a:lnTo>
                  <a:pt x="139700" y="593725"/>
                </a:lnTo>
                <a:lnTo>
                  <a:pt x="123825" y="565150"/>
                </a:lnTo>
                <a:lnTo>
                  <a:pt x="15875" y="603250"/>
                </a:lnTo>
                <a:lnTo>
                  <a:pt x="0" y="536575"/>
                </a:lnTo>
                <a:lnTo>
                  <a:pt x="9525" y="476250"/>
                </a:lnTo>
                <a:lnTo>
                  <a:pt x="174625" y="431800"/>
                </a:lnTo>
                <a:lnTo>
                  <a:pt x="146050" y="311150"/>
                </a:lnTo>
                <a:lnTo>
                  <a:pt x="114300" y="317500"/>
                </a:lnTo>
                <a:lnTo>
                  <a:pt x="98425" y="244475"/>
                </a:lnTo>
                <a:lnTo>
                  <a:pt x="114300" y="209550"/>
                </a:lnTo>
                <a:lnTo>
                  <a:pt x="187325" y="184150"/>
                </a:lnTo>
                <a:lnTo>
                  <a:pt x="193675" y="219075"/>
                </a:lnTo>
                <a:lnTo>
                  <a:pt x="273050" y="196850"/>
                </a:lnTo>
                <a:lnTo>
                  <a:pt x="273050" y="180975"/>
                </a:lnTo>
                <a:lnTo>
                  <a:pt x="993775" y="0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2473325" y="3844925"/>
            <a:ext cx="542925" cy="479425"/>
          </a:xfrm>
          <a:custGeom>
            <a:avLst/>
            <a:gdLst>
              <a:gd name="connsiteX0" fmla="*/ 476250 w 542925"/>
              <a:gd name="connsiteY0" fmla="*/ 25400 h 479425"/>
              <a:gd name="connsiteX1" fmla="*/ 501650 w 542925"/>
              <a:gd name="connsiteY1" fmla="*/ 95250 h 479425"/>
              <a:gd name="connsiteX2" fmla="*/ 504825 w 542925"/>
              <a:gd name="connsiteY2" fmla="*/ 209550 h 479425"/>
              <a:gd name="connsiteX3" fmla="*/ 542925 w 542925"/>
              <a:gd name="connsiteY3" fmla="*/ 355600 h 479425"/>
              <a:gd name="connsiteX4" fmla="*/ 412750 w 542925"/>
              <a:gd name="connsiteY4" fmla="*/ 390525 h 479425"/>
              <a:gd name="connsiteX5" fmla="*/ 406400 w 542925"/>
              <a:gd name="connsiteY5" fmla="*/ 358775 h 479425"/>
              <a:gd name="connsiteX6" fmla="*/ 276225 w 542925"/>
              <a:gd name="connsiteY6" fmla="*/ 393700 h 479425"/>
              <a:gd name="connsiteX7" fmla="*/ 285750 w 542925"/>
              <a:gd name="connsiteY7" fmla="*/ 431800 h 479425"/>
              <a:gd name="connsiteX8" fmla="*/ 88900 w 542925"/>
              <a:gd name="connsiteY8" fmla="*/ 479425 h 479425"/>
              <a:gd name="connsiteX9" fmla="*/ 0 w 542925"/>
              <a:gd name="connsiteY9" fmla="*/ 368300 h 479425"/>
              <a:gd name="connsiteX10" fmla="*/ 82550 w 542925"/>
              <a:gd name="connsiteY10" fmla="*/ 311150 h 479425"/>
              <a:gd name="connsiteX11" fmla="*/ 12700 w 542925"/>
              <a:gd name="connsiteY11" fmla="*/ 25400 h 479425"/>
              <a:gd name="connsiteX12" fmla="*/ 123825 w 542925"/>
              <a:gd name="connsiteY12" fmla="*/ 0 h 479425"/>
              <a:gd name="connsiteX13" fmla="*/ 149225 w 542925"/>
              <a:gd name="connsiteY13" fmla="*/ 117475 h 479425"/>
              <a:gd name="connsiteX14" fmla="*/ 476250 w 542925"/>
              <a:gd name="connsiteY14" fmla="*/ 25400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925" h="479425">
                <a:moveTo>
                  <a:pt x="476250" y="25400"/>
                </a:moveTo>
                <a:lnTo>
                  <a:pt x="501650" y="95250"/>
                </a:lnTo>
                <a:cubicBezTo>
                  <a:pt x="502708" y="133350"/>
                  <a:pt x="503767" y="171450"/>
                  <a:pt x="504825" y="209550"/>
                </a:cubicBezTo>
                <a:lnTo>
                  <a:pt x="542925" y="355600"/>
                </a:lnTo>
                <a:lnTo>
                  <a:pt x="412750" y="390525"/>
                </a:lnTo>
                <a:lnTo>
                  <a:pt x="406400" y="358775"/>
                </a:lnTo>
                <a:lnTo>
                  <a:pt x="276225" y="393700"/>
                </a:lnTo>
                <a:lnTo>
                  <a:pt x="285750" y="431800"/>
                </a:lnTo>
                <a:lnTo>
                  <a:pt x="88900" y="479425"/>
                </a:lnTo>
                <a:lnTo>
                  <a:pt x="0" y="368300"/>
                </a:lnTo>
                <a:lnTo>
                  <a:pt x="82550" y="311150"/>
                </a:lnTo>
                <a:lnTo>
                  <a:pt x="12700" y="25400"/>
                </a:lnTo>
                <a:lnTo>
                  <a:pt x="123825" y="0"/>
                </a:lnTo>
                <a:lnTo>
                  <a:pt x="149225" y="117475"/>
                </a:lnTo>
                <a:lnTo>
                  <a:pt x="476250" y="25400"/>
                </a:ln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" y="390175"/>
            <a:ext cx="891505" cy="8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ven.bur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7" y="6173101"/>
            <a:ext cx="1568523" cy="5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77" y="6173101"/>
            <a:ext cx="1701838" cy="56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7"/>
          <a:stretch/>
        </p:blipFill>
        <p:spPr bwMode="auto">
          <a:xfrm>
            <a:off x="7800574" y="6287404"/>
            <a:ext cx="79264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5599221" y="2227411"/>
            <a:ext cx="5244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The Stables Site</a:t>
            </a:r>
          </a:p>
          <a:p>
            <a:r>
              <a:rPr lang="en-GB" sz="4000" b="1" dirty="0" smtClean="0"/>
              <a:t>Design Principles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0" y="476672"/>
            <a:ext cx="684340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640" y="4509120"/>
            <a:ext cx="68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High quality development complimenting the existing mature landscape setting with active frontages throughout.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659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585</Words>
  <Application>Microsoft Office PowerPoint</Application>
  <PresentationFormat>On-screen Show (4:3)</PresentationFormat>
  <Paragraphs>139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Keepmoat Homes/Darlington BC Healthy New Towns</dc:title>
  <dc:creator>Steven Burn</dc:creator>
  <cp:lastModifiedBy>Steven Burn</cp:lastModifiedBy>
  <cp:revision>68</cp:revision>
  <cp:lastPrinted>2017-06-14T16:49:11Z</cp:lastPrinted>
  <dcterms:created xsi:type="dcterms:W3CDTF">2017-05-23T12:52:30Z</dcterms:created>
  <dcterms:modified xsi:type="dcterms:W3CDTF">2017-11-13T16:56:40Z</dcterms:modified>
</cp:coreProperties>
</file>