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2C5F-84B3-452F-B8E1-1368EFECD5E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6BB5-B03E-4960-B8A2-EDD3B35C7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67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2C5F-84B3-452F-B8E1-1368EFECD5E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6BB5-B03E-4960-B8A2-EDD3B35C7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86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2C5F-84B3-452F-B8E1-1368EFECD5E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6BB5-B03E-4960-B8A2-EDD3B35C7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1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2C5F-84B3-452F-B8E1-1368EFECD5E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6BB5-B03E-4960-B8A2-EDD3B35C7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77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2C5F-84B3-452F-B8E1-1368EFECD5E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6BB5-B03E-4960-B8A2-EDD3B35C7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08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2C5F-84B3-452F-B8E1-1368EFECD5E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6BB5-B03E-4960-B8A2-EDD3B35C7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855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2C5F-84B3-452F-B8E1-1368EFECD5E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6BB5-B03E-4960-B8A2-EDD3B35C7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44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2C5F-84B3-452F-B8E1-1368EFECD5E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6BB5-B03E-4960-B8A2-EDD3B35C7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40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2C5F-84B3-452F-B8E1-1368EFECD5E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6BB5-B03E-4960-B8A2-EDD3B35C7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405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2C5F-84B3-452F-B8E1-1368EFECD5E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6BB5-B03E-4960-B8A2-EDD3B35C7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635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2C5F-84B3-452F-B8E1-1368EFECD5E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6BB5-B03E-4960-B8A2-EDD3B35C7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55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92C5F-84B3-452F-B8E1-1368EFECD5E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66BB5-B03E-4960-B8A2-EDD3B35C7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25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buildingsafechoices.org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Building Safe Choices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861046"/>
            <a:ext cx="2074655" cy="1820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05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 smtClean="0"/>
              <a:t>Our ambition is that older lesbian, gay, bisexual and trans people whatever their history and background , can make informed choices about their housing, care and support from a range of safe and appropriate options.</a:t>
            </a:r>
            <a:endParaRPr lang="en-GB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037385"/>
            <a:ext cx="2074655" cy="1820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5421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Older LGBT Housing Futures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Range of views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600" dirty="0" smtClean="0"/>
              <a:t>LGBT specific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600" dirty="0" smtClean="0"/>
              <a:t>Mainstream integrated housing</a:t>
            </a:r>
            <a:r>
              <a:rPr lang="en-GB" dirty="0" smtClean="0"/>
              <a:t> </a:t>
            </a:r>
          </a:p>
          <a:p>
            <a:r>
              <a:rPr lang="en-GB" sz="3600" dirty="0" smtClean="0"/>
              <a:t>Understanding LGBT needs</a:t>
            </a:r>
          </a:p>
          <a:p>
            <a:r>
              <a:rPr lang="en-GB" sz="3600" dirty="0" smtClean="0"/>
              <a:t>Desire for choice</a:t>
            </a:r>
          </a:p>
          <a:p>
            <a:r>
              <a:rPr lang="en-GB" sz="3600" dirty="0" smtClean="0"/>
              <a:t>Importance of a safe home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9638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Building new schemes</a:t>
            </a:r>
          </a:p>
          <a:p>
            <a:r>
              <a:rPr lang="en-GB" sz="3600" dirty="0" smtClean="0"/>
              <a:t>Bringing people together</a:t>
            </a:r>
          </a:p>
          <a:p>
            <a:r>
              <a:rPr lang="en-GB" sz="3600" dirty="0" smtClean="0"/>
              <a:t>Staying put, staying safe</a:t>
            </a:r>
          </a:p>
          <a:p>
            <a:r>
              <a:rPr lang="en-GB" sz="3600" dirty="0" smtClean="0"/>
              <a:t>Naturally occurring retirement communities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379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than housing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4000" dirty="0" smtClean="0"/>
              <a:t>Care and support</a:t>
            </a:r>
          </a:p>
          <a:p>
            <a:pPr>
              <a:lnSpc>
                <a:spcPct val="150000"/>
              </a:lnSpc>
            </a:pPr>
            <a:r>
              <a:rPr lang="en-GB" sz="4000" dirty="0" smtClean="0"/>
              <a:t>Information, advice and advocacy</a:t>
            </a:r>
          </a:p>
          <a:p>
            <a:pPr>
              <a:lnSpc>
                <a:spcPct val="150000"/>
              </a:lnSpc>
            </a:pPr>
            <a:r>
              <a:rPr lang="en-GB" sz="4000" dirty="0" smtClean="0"/>
              <a:t>Building networks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069243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7300" dirty="0" smtClean="0"/>
              <a:t>Recommendations</a:t>
            </a:r>
            <a:endParaRPr lang="en-GB" sz="7300" dirty="0"/>
          </a:p>
        </p:txBody>
      </p:sp>
    </p:spTree>
    <p:extLst>
      <p:ext uri="{BB962C8B-B14F-4D97-AF65-F5344CB8AC3E}">
        <p14:creationId xmlns:p14="http://schemas.microsoft.com/office/powerpoint/2010/main" val="519583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74129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4400" dirty="0" smtClean="0">
                <a:hlinkClick r:id="rId2"/>
              </a:rPr>
              <a:t>www.buildingsafechoices.org.uk</a:t>
            </a:r>
            <a:endParaRPr lang="en-GB" sz="4400" dirty="0" smtClean="0"/>
          </a:p>
          <a:p>
            <a:pPr marL="0" indent="0" algn="ctr">
              <a:buNone/>
            </a:pPr>
            <a:endParaRPr lang="en-GB" sz="4400" dirty="0" smtClean="0"/>
          </a:p>
          <a:p>
            <a:pPr marL="0" indent="0" algn="ctr">
              <a:buNone/>
            </a:pPr>
            <a:endParaRPr lang="en-GB" sz="4400" dirty="0"/>
          </a:p>
          <a:p>
            <a:pPr marL="0" indent="0" algn="ctr">
              <a:buNone/>
            </a:pPr>
            <a:endParaRPr lang="en-GB" sz="4400" dirty="0"/>
          </a:p>
          <a:p>
            <a:pPr marL="0" indent="0" algn="ctr">
              <a:buNone/>
            </a:pPr>
            <a:endParaRPr lang="en-GB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24944"/>
            <a:ext cx="828092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5168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95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Building Safe Choices</vt:lpstr>
      <vt:lpstr>PowerPoint Presentation</vt:lpstr>
      <vt:lpstr>Older LGBT Housing Futures</vt:lpstr>
      <vt:lpstr>Options</vt:lpstr>
      <vt:lpstr>More than housing</vt:lpstr>
      <vt:lpstr>       Recommendations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Safe Choices</dc:title>
  <dc:creator>julia</dc:creator>
  <cp:lastModifiedBy>tina wathern</cp:lastModifiedBy>
  <cp:revision>7</cp:revision>
  <dcterms:created xsi:type="dcterms:W3CDTF">2016-06-06T18:06:19Z</dcterms:created>
  <dcterms:modified xsi:type="dcterms:W3CDTF">2016-06-10T22:09:16Z</dcterms:modified>
</cp:coreProperties>
</file>