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handoutMasterIdLst>
    <p:handoutMasterId r:id="rId16"/>
  </p:handoutMasterIdLst>
  <p:sldIdLst>
    <p:sldId id="256" r:id="rId3"/>
    <p:sldId id="280" r:id="rId4"/>
    <p:sldId id="260" r:id="rId5"/>
    <p:sldId id="273" r:id="rId6"/>
    <p:sldId id="275" r:id="rId7"/>
    <p:sldId id="277" r:id="rId8"/>
    <p:sldId id="286" r:id="rId9"/>
    <p:sldId id="288" r:id="rId10"/>
    <p:sldId id="279" r:id="rId11"/>
    <p:sldId id="284" r:id="rId12"/>
    <p:sldId id="287" r:id="rId13"/>
    <p:sldId id="289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73848" autoAdjust="0"/>
  </p:normalViewPr>
  <p:slideViewPr>
    <p:cSldViewPr>
      <p:cViewPr varScale="1">
        <p:scale>
          <a:sx n="81" d="100"/>
          <a:sy n="81" d="100"/>
        </p:scale>
        <p:origin x="18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018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46D4B-DC7E-43C5-A0F8-9FE17EFD3898}" type="datetimeFigureOut">
              <a:rPr lang="en-GB" smtClean="0"/>
              <a:t>01/09/2017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C8B6E-6679-4864-9943-32637C6EAAD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028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EF296-6686-4D24-8BD8-1D3C5161DB07}" type="datetimeFigureOut">
              <a:rPr lang="en-GB" smtClean="0"/>
              <a:t>01/09/2017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647BE-AA04-4911-A665-9AC1FA22BF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62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/>
              <a:t>Reflections on who MHF is,  the peer work MHF has done, the St project itself, using creativity in the project and future </a:t>
            </a:r>
            <a:r>
              <a:rPr lang="en-GB" sz="1000" dirty="0" err="1"/>
              <a:t>devlopments</a:t>
            </a:r>
            <a:r>
              <a:rPr lang="en-GB" sz="10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647BE-AA04-4911-A665-9AC1FA22BFC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68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</a:t>
            </a:r>
            <a:r>
              <a:rPr lang="en-GB" baseline="0" dirty="0"/>
              <a:t> projects include:</a:t>
            </a:r>
          </a:p>
          <a:p>
            <a:endParaRPr lang="en-GB" baseline="0" dirty="0"/>
          </a:p>
          <a:p>
            <a:r>
              <a:rPr lang="en-GB" baseline="0" dirty="0"/>
              <a:t>Memory boxes we  enlarged a photo for  a tenant I’ll her call Molly, she was so delighted to see an image of her father enlarged form a tiny photo to A$ that this is what she wrote on the outside of the box</a:t>
            </a:r>
          </a:p>
          <a:p>
            <a:endParaRPr lang="en-GB" baseline="0" dirty="0"/>
          </a:p>
          <a:p>
            <a:r>
              <a:rPr lang="en-GB" baseline="0" dirty="0"/>
              <a:t>We have also made large collages with the groups about we’ve done over the time, CDs of people favourite songs ,a book and theme tune.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6ED51-298E-4DBB-9B9D-010E39710AB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210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647BE-AA04-4911-A665-9AC1FA22BFC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51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647BE-AA04-4911-A665-9AC1FA22BFC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9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647BE-AA04-4911-A665-9AC1FA22BFC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992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u="sng" dirty="0"/>
              <a:t>Content</a:t>
            </a:r>
            <a:r>
              <a:rPr lang="en-GB" sz="1200" b="1" u="sng" baseline="0" dirty="0"/>
              <a:t> slide template</a:t>
            </a:r>
            <a:endParaRPr lang="en-GB" sz="1200" b="1" u="sng" dirty="0"/>
          </a:p>
          <a:p>
            <a:r>
              <a:rPr lang="en-GB" sz="1200" b="1" dirty="0"/>
              <a:t>Heading: </a:t>
            </a:r>
          </a:p>
          <a:p>
            <a:r>
              <a:rPr lang="en-GB" sz="1200" dirty="0"/>
              <a:t>Font: Arial,</a:t>
            </a:r>
            <a:r>
              <a:rPr lang="en-GB" sz="1200" baseline="0" dirty="0"/>
              <a:t> bold, All caps (if appropriate)</a:t>
            </a:r>
          </a:p>
          <a:p>
            <a:r>
              <a:rPr lang="en-GB" sz="1200" baseline="0" dirty="0"/>
              <a:t>Size: 40pt (adjust as needed)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/>
              <a:t>Alignment: Centre</a:t>
            </a:r>
          </a:p>
          <a:p>
            <a:r>
              <a:rPr lang="en-GB" sz="1200" dirty="0"/>
              <a:t>Spacing</a:t>
            </a:r>
            <a:r>
              <a:rPr lang="en-GB" sz="1200" baseline="0" dirty="0"/>
              <a:t>:</a:t>
            </a:r>
            <a:r>
              <a:rPr lang="en-GB" sz="1200" dirty="0"/>
              <a:t> 6pt</a:t>
            </a:r>
            <a:r>
              <a:rPr lang="en-GB" sz="1200" baseline="0" dirty="0"/>
              <a:t> between letters (can be adjusted)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/>
              <a:t>Colour: White</a:t>
            </a:r>
          </a:p>
          <a:p>
            <a:r>
              <a:rPr lang="en-GB" sz="1200" b="1" baseline="0" dirty="0"/>
              <a:t>Content:</a:t>
            </a:r>
          </a:p>
          <a:p>
            <a:r>
              <a:rPr lang="en-GB" dirty="0"/>
              <a:t>Font:</a:t>
            </a:r>
            <a:r>
              <a:rPr lang="en-GB" baseline="0" dirty="0"/>
              <a:t> Arial</a:t>
            </a:r>
          </a:p>
          <a:p>
            <a:r>
              <a:rPr lang="en-GB" baseline="0" dirty="0"/>
              <a:t>Size: Change as needed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/>
              <a:t>Alignment: left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647BE-AA04-4911-A665-9AC1FA22BFC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7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647BE-AA04-4911-A665-9AC1FA22BFC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93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647BE-AA04-4911-A665-9AC1FA22BFC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609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6ED51-298E-4DBB-9B9D-010E39710AB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45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6ED51-298E-4DBB-9B9D-010E39710AB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29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Other</a:t>
            </a:r>
            <a:r>
              <a:rPr lang="en-GB" baseline="0" dirty="0"/>
              <a:t> projects include:</a:t>
            </a:r>
          </a:p>
          <a:p>
            <a:endParaRPr lang="en-GB" baseline="0" dirty="0"/>
          </a:p>
          <a:p>
            <a:r>
              <a:rPr lang="en-GB" baseline="0" dirty="0"/>
              <a:t>Memory boxes we  enlarged a photo for  a tenant I’ll her call Molly, she was so delighted to see an image of her father enlarged form a tiny photo to A$ that this is what she wrote on the outside of the box</a:t>
            </a:r>
          </a:p>
          <a:p>
            <a:endParaRPr lang="en-GB" baseline="0" dirty="0"/>
          </a:p>
          <a:p>
            <a:r>
              <a:rPr lang="en-GB" baseline="0" dirty="0"/>
              <a:t>We have also made large collages with the groups about we’ve done over the time, CDs of people favourite songs ,a book and theme tune.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6ED51-298E-4DBB-9B9D-010E39710AB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33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0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720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44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8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5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1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5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78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8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486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82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33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9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91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58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01/09/2017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50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6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01/09/2017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74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35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AF5D-4E94-44B7-8F44-CB6DE21AC0E5}" type="datetimeFigureOut">
              <a:rPr lang="en-GB" smtClean="0"/>
              <a:t>01/09/2017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80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3AF5D-4E94-44B7-8F44-CB6DE21AC0E5}" type="datetimeFigureOut">
              <a:rPr lang="en-GB" smtClean="0"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2642-C93D-4F63-9524-757F6467AD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75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3AF5D-4E94-44B7-8F44-CB6DE21AC0E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2642-C93D-4F63-9524-757F6467AD0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8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53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5000" b="1" spc="12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Standing Together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1368152"/>
          </a:xfrm>
        </p:spPr>
        <p:txBody>
          <a:bodyPr>
            <a:normAutofit fontScale="92500" lnSpcReduction="20000"/>
          </a:bodyPr>
          <a:lstStyle/>
          <a:p>
            <a:r>
              <a:rPr lang="en-GB" sz="35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Facilitating Later Life self-help groups  in extra care / retirement housing schemes –reflections.</a:t>
            </a:r>
          </a:p>
          <a:p>
            <a:endParaRPr lang="en-GB" sz="1100" dirty="0">
              <a:solidFill>
                <a:srgbClr val="487B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liao\Documents\NEW MHF logos\MHF_Left_Horizontal_Teal\MHF_left_Horiz_RGB_70.121.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97152"/>
            <a:ext cx="4176464" cy="11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411560" y="3725416"/>
            <a:ext cx="6400800" cy="999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Jolie Goodman    &amp;    Ben Plimpton        </a:t>
            </a:r>
            <a:r>
              <a:rPr lang="en-GB" sz="20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 Life Programmes Lead   Group Facilitator</a:t>
            </a:r>
          </a:p>
          <a:p>
            <a:endParaRPr lang="en-GB" sz="1100" dirty="0">
              <a:solidFill>
                <a:srgbClr val="487B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99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87B7C"/>
                </a:solidFill>
              </a:rPr>
              <a:t>Projects: CDs</a:t>
            </a:r>
            <a:r>
              <a:rPr lang="en-GB" dirty="0">
                <a:solidFill>
                  <a:srgbClr val="487B7C"/>
                </a:solidFill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58ED5E-199A-459C-851D-9E0F87684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77" y="1600200"/>
            <a:ext cx="5015046" cy="4525963"/>
          </a:xfrm>
        </p:spPr>
      </p:pic>
    </p:spTree>
    <p:extLst>
      <p:ext uri="{BB962C8B-B14F-4D97-AF65-F5344CB8AC3E}">
        <p14:creationId xmlns:p14="http://schemas.microsoft.com/office/powerpoint/2010/main" val="195959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87B7C"/>
                </a:solidFill>
              </a:rPr>
              <a:t>Projects: Co-producing a book </a:t>
            </a:r>
            <a:r>
              <a:rPr lang="en-GB" dirty="0">
                <a:solidFill>
                  <a:srgbClr val="487B7C"/>
                </a:solidFill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BAA943-1EE4-4FEB-8E99-DB6793B93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83" y="1600200"/>
            <a:ext cx="4657233" cy="4525963"/>
          </a:xfrm>
        </p:spPr>
      </p:pic>
    </p:spTree>
    <p:extLst>
      <p:ext uri="{BB962C8B-B14F-4D97-AF65-F5344CB8AC3E}">
        <p14:creationId xmlns:p14="http://schemas.microsoft.com/office/powerpoint/2010/main" val="57339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851B-91FE-405F-8BC0-AB57ABC6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spc="12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Together  </a:t>
            </a:r>
            <a:br>
              <a:rPr lang="en-GB" sz="3600" b="1" spc="12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 spc="12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Reflections &amp; what’s next   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374D-5036-4B5E-A65B-ED4B04D61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800" dirty="0">
                <a:solidFill>
                  <a:srgbClr val="487B7C"/>
                </a:solidFill>
              </a:rPr>
              <a:t>Big Lottery feedback</a:t>
            </a:r>
          </a:p>
          <a:p>
            <a:r>
              <a:rPr lang="en-GB" sz="4800" dirty="0">
                <a:solidFill>
                  <a:srgbClr val="487B7C"/>
                </a:solidFill>
              </a:rPr>
              <a:t>Co-producing a handbook</a:t>
            </a:r>
          </a:p>
          <a:p>
            <a:r>
              <a:rPr lang="en-GB" sz="4800" dirty="0">
                <a:solidFill>
                  <a:srgbClr val="487B7C"/>
                </a:solidFill>
              </a:rPr>
              <a:t>Licensing a toolkit </a:t>
            </a:r>
          </a:p>
          <a:p>
            <a:r>
              <a:rPr lang="en-GB" sz="4800" dirty="0">
                <a:solidFill>
                  <a:srgbClr val="487B7C"/>
                </a:solidFill>
              </a:rPr>
              <a:t>Developing new projects - continuing to improve quality of life. </a:t>
            </a:r>
          </a:p>
          <a:p>
            <a:endParaRPr lang="en-GB" sz="5400" dirty="0">
              <a:solidFill>
                <a:srgbClr val="487B7C"/>
              </a:solidFill>
            </a:endParaRPr>
          </a:p>
          <a:p>
            <a:endParaRPr lang="en-GB" sz="5400" dirty="0">
              <a:solidFill>
                <a:srgbClr val="487B7C"/>
              </a:solidFill>
            </a:endParaRPr>
          </a:p>
          <a:p>
            <a:endParaRPr lang="en-GB" dirty="0">
              <a:solidFill>
                <a:srgbClr val="487B7C"/>
              </a:solidFill>
            </a:endParaRPr>
          </a:p>
          <a:p>
            <a:endParaRPr lang="en-GB" dirty="0">
              <a:solidFill>
                <a:srgbClr val="487B7C"/>
              </a:solidFill>
            </a:endParaRPr>
          </a:p>
          <a:p>
            <a:endParaRPr lang="en-GB" dirty="0">
              <a:solidFill>
                <a:srgbClr val="487B7C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680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spc="12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 housing for people in later life  is more than bricks &amp; mortar</a:t>
            </a:r>
            <a:endParaRPr lang="en-GB" sz="2800" dirty="0"/>
          </a:p>
        </p:txBody>
      </p:sp>
      <p:pic>
        <p:nvPicPr>
          <p:cNvPr id="1026" name="D4BFA160CB99A040A77265C79789A26B@mentalhealthfoundation.onmicrosoft.com" descr="D4BFA160CB99A040A77265C79789A26B@mentalhealthfound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80920" cy="459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77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90525" y="2131352"/>
            <a:ext cx="8362950" cy="4537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r>
              <a:rPr lang="en-GB" dirty="0">
                <a:solidFill>
                  <a:srgbClr val="487B7C"/>
                </a:solidFill>
              </a:rPr>
              <a:t>Our </a:t>
            </a:r>
            <a:r>
              <a:rPr lang="en-GB" b="1" dirty="0">
                <a:solidFill>
                  <a:srgbClr val="487B7C"/>
                </a:solidFill>
              </a:rPr>
              <a:t>vision</a:t>
            </a:r>
            <a:r>
              <a:rPr lang="en-GB" dirty="0">
                <a:solidFill>
                  <a:srgbClr val="487B7C"/>
                </a:solidFill>
              </a:rPr>
              <a:t> is for a world with good mental health for all</a:t>
            </a:r>
          </a:p>
          <a:p>
            <a:r>
              <a:rPr lang="en-GB" dirty="0">
                <a:solidFill>
                  <a:srgbClr val="487B7C"/>
                </a:solidFill>
              </a:rPr>
              <a:t>Our </a:t>
            </a:r>
            <a:r>
              <a:rPr lang="en-GB" b="1" dirty="0">
                <a:solidFill>
                  <a:srgbClr val="487B7C"/>
                </a:solidFill>
              </a:rPr>
              <a:t>mission</a:t>
            </a:r>
            <a:r>
              <a:rPr lang="en-GB" dirty="0">
                <a:solidFill>
                  <a:srgbClr val="487B7C"/>
                </a:solidFill>
              </a:rPr>
              <a:t> is to help people understand, protect, and sustain their mental health</a:t>
            </a:r>
          </a:p>
          <a:p>
            <a:r>
              <a:rPr lang="en-GB" b="1" dirty="0">
                <a:solidFill>
                  <a:srgbClr val="487B7C"/>
                </a:solidFill>
              </a:rPr>
              <a:t>Prevention </a:t>
            </a:r>
            <a:r>
              <a:rPr lang="en-GB" dirty="0">
                <a:solidFill>
                  <a:srgbClr val="487B7C"/>
                </a:solidFill>
              </a:rPr>
              <a:t>is our priority, across the lifecycle.</a:t>
            </a:r>
          </a:p>
          <a:p>
            <a:endParaRPr lang="en-GB" dirty="0">
              <a:solidFill>
                <a:srgbClr val="487B7C"/>
              </a:solidFill>
            </a:endParaRPr>
          </a:p>
          <a:p>
            <a:endParaRPr lang="en-GB" dirty="0">
              <a:solidFill>
                <a:srgbClr val="487B7C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487B7C"/>
              </a:solidFill>
            </a:endParaRPr>
          </a:p>
          <a:p>
            <a:pPr marL="0" indent="0" algn="ctr">
              <a:buNone/>
            </a:pPr>
            <a:endParaRPr lang="en-GB" sz="3600" b="1" dirty="0">
              <a:solidFill>
                <a:srgbClr val="487B7C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32" y="692696"/>
            <a:ext cx="5050536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6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Together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48498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Funder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participated?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&amp; Evaluation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91680" y="1429778"/>
            <a:ext cx="5688632" cy="360040"/>
            <a:chOff x="1691680" y="1429778"/>
            <a:chExt cx="5688632" cy="36004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004048" y="1614524"/>
              <a:ext cx="23762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691680" y="1609798"/>
              <a:ext cx="23762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869"/>
            <a:stretch/>
          </p:blipFill>
          <p:spPr>
            <a:xfrm>
              <a:off x="4355976" y="1429778"/>
              <a:ext cx="368198" cy="360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959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spc="12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Relationships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C:\Users\jgoodman\AppData\Local\Microsoft\Windows\Temporary Internet Files\Content.Outlook\3TKOQJ4P\Cedar Court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57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6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spc="12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Together Staff team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3076" name="Picture 4" descr="\\lonfile01\OrgData\1_Image Bank\Standing Together\DSC_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4221088"/>
            <a:ext cx="4320478" cy="245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jgoodman\AppData\Local\Microsoft\Windows\Temporary Internet Files\Content.Outlook\3TKOQJ4P\IMG_01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60672"/>
            <a:ext cx="3399921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\\lonfile01\OrgData\1_Image Bank\Standing Together\DSC_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9" y="1560673"/>
            <a:ext cx="4320478" cy="255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8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851B-91FE-405F-8BC0-AB57ABC6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b="1" spc="1200" dirty="0">
                <a:solidFill>
                  <a:srgbClr val="487B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Together  using Creativity  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374D-5036-4B5E-A65B-ED4B04D61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487B7C"/>
                </a:solidFill>
              </a:rPr>
              <a:t>We have just finished the delivery side of the project. </a:t>
            </a:r>
          </a:p>
          <a:p>
            <a:r>
              <a:rPr lang="en-GB" dirty="0">
                <a:solidFill>
                  <a:srgbClr val="487B7C"/>
                </a:solidFill>
              </a:rPr>
              <a:t>Some of our learning form the very first cohort was about the challenge of ending our involvement well.</a:t>
            </a:r>
          </a:p>
          <a:p>
            <a:r>
              <a:rPr lang="en-GB" dirty="0">
                <a:solidFill>
                  <a:srgbClr val="487B7C"/>
                </a:solidFill>
              </a:rPr>
              <a:t>A celebration of what everyone in the room brings, including ourselves as facilitators</a:t>
            </a:r>
          </a:p>
          <a:p>
            <a:r>
              <a:rPr lang="en-GB" dirty="0">
                <a:solidFill>
                  <a:srgbClr val="487B7C"/>
                </a:solidFill>
              </a:rPr>
              <a:t>Using creativity has been a key to this is the following ways:</a:t>
            </a:r>
          </a:p>
          <a:p>
            <a:endParaRPr lang="en-GB" dirty="0">
              <a:solidFill>
                <a:srgbClr val="487B7C"/>
              </a:solidFill>
            </a:endParaRPr>
          </a:p>
          <a:p>
            <a:endParaRPr lang="en-GB" dirty="0">
              <a:solidFill>
                <a:srgbClr val="487B7C"/>
              </a:solidFill>
            </a:endParaRPr>
          </a:p>
          <a:p>
            <a:endParaRPr lang="en-GB" dirty="0">
              <a:solidFill>
                <a:srgbClr val="487B7C"/>
              </a:solidFill>
            </a:endParaRPr>
          </a:p>
          <a:p>
            <a:endParaRPr lang="en-GB" dirty="0">
              <a:solidFill>
                <a:srgbClr val="487B7C"/>
              </a:solidFill>
            </a:endParaRPr>
          </a:p>
          <a:p>
            <a:endParaRPr lang="en-GB" dirty="0">
              <a:solidFill>
                <a:srgbClr val="487B7C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060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87B7C"/>
                </a:solidFill>
              </a:rPr>
              <a:t>Projects: Photographic Projects </a:t>
            </a:r>
            <a:r>
              <a:rPr lang="en-GB" dirty="0">
                <a:solidFill>
                  <a:srgbClr val="487B7C"/>
                </a:solidFill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5D7BE4-14D2-4123-AE22-700CE5E3B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0067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87B7C"/>
                </a:solidFill>
              </a:rPr>
              <a:t>Projects: </a:t>
            </a:r>
            <a:r>
              <a:rPr lang="en-GB" dirty="0">
                <a:solidFill>
                  <a:srgbClr val="487B7C"/>
                </a:solidFill>
              </a:rPr>
              <a:t>Welcome Pack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23962"/>
            <a:ext cx="4392488" cy="291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483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1227</TotalTime>
  <Words>441</Words>
  <Application>Microsoft Office PowerPoint</Application>
  <PresentationFormat>On-screen Show (4:3)</PresentationFormat>
  <Paragraphs>75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2_Office Theme</vt:lpstr>
      <vt:lpstr>The Standing Together Project</vt:lpstr>
      <vt:lpstr>Good  housing for people in later life  is more than bricks &amp; mortar</vt:lpstr>
      <vt:lpstr>PowerPoint Presentation</vt:lpstr>
      <vt:lpstr>Standing Together </vt:lpstr>
      <vt:lpstr>Building Relationships</vt:lpstr>
      <vt:lpstr>Standing Together Staff team </vt:lpstr>
      <vt:lpstr>Standing Together  using Creativity  </vt:lpstr>
      <vt:lpstr>Projects: Photographic Projects  </vt:lpstr>
      <vt:lpstr>Projects: Welcome Pack </vt:lpstr>
      <vt:lpstr>Projects: CDs </vt:lpstr>
      <vt:lpstr>Projects: Co-producing a book  </vt:lpstr>
      <vt:lpstr>Standing Together   Reflections &amp; what’s next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Liao</dc:creator>
  <cp:lastModifiedBy>Jolie Goodman</cp:lastModifiedBy>
  <cp:revision>99</cp:revision>
  <cp:lastPrinted>2017-09-01T12:07:51Z</cp:lastPrinted>
  <dcterms:created xsi:type="dcterms:W3CDTF">2015-07-22T10:55:02Z</dcterms:created>
  <dcterms:modified xsi:type="dcterms:W3CDTF">2017-09-01T12:13:26Z</dcterms:modified>
</cp:coreProperties>
</file>