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73" r:id="rId2"/>
  </p:sldMasterIdLst>
  <p:notesMasterIdLst>
    <p:notesMasterId r:id="rId23"/>
  </p:notesMasterIdLst>
  <p:handoutMasterIdLst>
    <p:handoutMasterId r:id="rId24"/>
  </p:handoutMasterIdLst>
  <p:sldIdLst>
    <p:sldId id="761" r:id="rId3"/>
    <p:sldId id="760" r:id="rId4"/>
    <p:sldId id="766" r:id="rId5"/>
    <p:sldId id="728" r:id="rId6"/>
    <p:sldId id="774" r:id="rId7"/>
    <p:sldId id="775" r:id="rId8"/>
    <p:sldId id="777" r:id="rId9"/>
    <p:sldId id="753" r:id="rId10"/>
    <p:sldId id="754" r:id="rId11"/>
    <p:sldId id="718" r:id="rId12"/>
    <p:sldId id="716" r:id="rId13"/>
    <p:sldId id="778" r:id="rId14"/>
    <p:sldId id="767" r:id="rId15"/>
    <p:sldId id="765" r:id="rId16"/>
    <p:sldId id="713" r:id="rId17"/>
    <p:sldId id="770" r:id="rId18"/>
    <p:sldId id="769" r:id="rId19"/>
    <p:sldId id="768" r:id="rId20"/>
    <p:sldId id="733" r:id="rId21"/>
    <p:sldId id="779" r:id="rId22"/>
  </p:sldIdLst>
  <p:sldSz cx="9144000" cy="6858000" type="screen4x3"/>
  <p:notesSz cx="6797675" cy="9926638"/>
  <p:defaultTextStyle>
    <a:defPPr>
      <a:defRPr lang="en-GB"/>
    </a:defPPr>
    <a:lvl1pPr algn="l" rtl="0" eaLnBrk="0" fontAlgn="base" hangingPunct="0">
      <a:spcBef>
        <a:spcPct val="0"/>
      </a:spcBef>
      <a:spcAft>
        <a:spcPct val="0"/>
      </a:spcAft>
      <a:defRPr kern="1200" baseline="-250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baseline="-250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baseline="-250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baseline="-250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baseline="-25000">
        <a:solidFill>
          <a:schemeClr val="tx1"/>
        </a:solidFill>
        <a:latin typeface="Arial" panose="020B0604020202020204" pitchFamily="34" charset="0"/>
        <a:ea typeface="+mn-ea"/>
        <a:cs typeface="+mn-cs"/>
      </a:defRPr>
    </a:lvl5pPr>
    <a:lvl6pPr marL="2286000" algn="l" defTabSz="914400" rtl="0" eaLnBrk="1" latinLnBrk="0" hangingPunct="1">
      <a:defRPr kern="1200" baseline="-25000">
        <a:solidFill>
          <a:schemeClr val="tx1"/>
        </a:solidFill>
        <a:latin typeface="Arial" panose="020B0604020202020204" pitchFamily="34" charset="0"/>
        <a:ea typeface="+mn-ea"/>
        <a:cs typeface="+mn-cs"/>
      </a:defRPr>
    </a:lvl6pPr>
    <a:lvl7pPr marL="2743200" algn="l" defTabSz="914400" rtl="0" eaLnBrk="1" latinLnBrk="0" hangingPunct="1">
      <a:defRPr kern="1200" baseline="-25000">
        <a:solidFill>
          <a:schemeClr val="tx1"/>
        </a:solidFill>
        <a:latin typeface="Arial" panose="020B0604020202020204" pitchFamily="34" charset="0"/>
        <a:ea typeface="+mn-ea"/>
        <a:cs typeface="+mn-cs"/>
      </a:defRPr>
    </a:lvl7pPr>
    <a:lvl8pPr marL="3200400" algn="l" defTabSz="914400" rtl="0" eaLnBrk="1" latinLnBrk="0" hangingPunct="1">
      <a:defRPr kern="1200" baseline="-25000">
        <a:solidFill>
          <a:schemeClr val="tx1"/>
        </a:solidFill>
        <a:latin typeface="Arial" panose="020B0604020202020204" pitchFamily="34" charset="0"/>
        <a:ea typeface="+mn-ea"/>
        <a:cs typeface="+mn-cs"/>
      </a:defRPr>
    </a:lvl8pPr>
    <a:lvl9pPr marL="3657600" algn="l" defTabSz="914400" rtl="0" eaLnBrk="1" latinLnBrk="0" hangingPunct="1">
      <a:defRPr kern="1200" baseline="-250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436" userDrawn="1">
          <p15:clr>
            <a:srgbClr val="A4A3A4"/>
          </p15:clr>
        </p15:guide>
        <p15:guide id="5" pos="5307" userDrawn="1">
          <p15:clr>
            <a:srgbClr val="A4A3A4"/>
          </p15:clr>
        </p15:guide>
        <p15:guide id="6" orient="horz" pos="4315" userDrawn="1">
          <p15:clr>
            <a:srgbClr val="A4A3A4"/>
          </p15:clr>
        </p15:guide>
        <p15:guide id="7" orient="horz" pos="3861" userDrawn="1">
          <p15:clr>
            <a:srgbClr val="A4A3A4"/>
          </p15:clr>
        </p15:guide>
        <p15:guide id="9" pos="5760" userDrawn="1">
          <p15:clr>
            <a:srgbClr val="A4A3A4"/>
          </p15:clr>
        </p15:guide>
        <p15:guide id="10" pos="431" userDrawn="1">
          <p15:clr>
            <a:srgbClr val="A4A3A4"/>
          </p15:clr>
        </p15:guide>
        <p15:guide id="11" pos="2857" userDrawn="1">
          <p15:clr>
            <a:srgbClr val="A4A3A4"/>
          </p15:clr>
        </p15:guide>
        <p15:guide id="13" pos="2925" userDrawn="1">
          <p15:clr>
            <a:srgbClr val="A4A3A4"/>
          </p15:clr>
        </p15:guide>
        <p15:guide id="14" orient="horz" pos="1593" userDrawn="1">
          <p15:clr>
            <a:srgbClr val="A4A3A4"/>
          </p15:clr>
        </p15:guide>
        <p15:guide id="15" pos="1678" userDrawn="1">
          <p15:clr>
            <a:srgbClr val="A4A3A4"/>
          </p15:clr>
        </p15:guide>
        <p15:guide id="16" pos="1610" userDrawn="1">
          <p15:clr>
            <a:srgbClr val="A4A3A4"/>
          </p15:clr>
        </p15:guide>
        <p15:guide id="17" pos="4082" userDrawn="1">
          <p15:clr>
            <a:srgbClr val="A4A3A4"/>
          </p15:clr>
        </p15:guide>
        <p15:guide id="18" pos="4150" userDrawn="1">
          <p15:clr>
            <a:srgbClr val="A4A3A4"/>
          </p15:clr>
        </p15:guide>
        <p15:guide id="19" orient="horz" pos="1661" userDrawn="1">
          <p15:clr>
            <a:srgbClr val="A4A3A4"/>
          </p15:clr>
        </p15:guide>
        <p15:guide id="22" orient="horz" pos="2364" userDrawn="1">
          <p15:clr>
            <a:srgbClr val="A4A3A4"/>
          </p15:clr>
        </p15:guide>
        <p15:guide id="23" orient="horz" pos="2409" userDrawn="1">
          <p15:clr>
            <a:srgbClr val="A4A3A4"/>
          </p15:clr>
        </p15:guide>
        <p15:guide id="24" orient="horz" pos="913" userDrawn="1">
          <p15:clr>
            <a:srgbClr val="A4A3A4"/>
          </p15:clr>
        </p15:guide>
        <p15:guide id="25" orient="horz" pos="3113" userDrawn="1">
          <p15:clr>
            <a:srgbClr val="A4A3A4"/>
          </p15:clr>
        </p15:guide>
        <p15:guide id="26" orient="horz" pos="315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3300"/>
    <a:srgbClr val="BADDE1"/>
    <a:srgbClr val="5F5F5F"/>
    <a:srgbClr val="DDDDDD"/>
    <a:srgbClr val="ACC4DE"/>
    <a:srgbClr val="33CC33"/>
    <a:srgbClr val="FF33CC"/>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4587" autoAdjust="0"/>
    <p:restoredTop sz="86451" autoAdjust="0"/>
  </p:normalViewPr>
  <p:slideViewPr>
    <p:cSldViewPr snapToGrid="0">
      <p:cViewPr varScale="1">
        <p:scale>
          <a:sx n="114" d="100"/>
          <a:sy n="114" d="100"/>
        </p:scale>
        <p:origin x="1146" y="114"/>
      </p:cViewPr>
      <p:guideLst>
        <p:guide orient="horz" pos="436"/>
        <p:guide pos="5307"/>
        <p:guide orient="horz" pos="4315"/>
        <p:guide orient="horz" pos="3861"/>
        <p:guide pos="5760"/>
        <p:guide pos="431"/>
        <p:guide pos="2857"/>
        <p:guide pos="2925"/>
        <p:guide orient="horz" pos="1593"/>
        <p:guide pos="1678"/>
        <p:guide pos="1610"/>
        <p:guide pos="4082"/>
        <p:guide pos="4150"/>
        <p:guide orient="horz" pos="1661"/>
        <p:guide orient="horz" pos="2364"/>
        <p:guide orient="horz" pos="2409"/>
        <p:guide orient="horz" pos="913"/>
        <p:guide orient="horz" pos="3113"/>
        <p:guide orient="horz" pos="3158"/>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Grid="0">
      <p:cViewPr varScale="1">
        <p:scale>
          <a:sx n="63" d="100"/>
          <a:sy n="63" d="100"/>
        </p:scale>
        <p:origin x="2928" y="90"/>
      </p:cViewPr>
      <p:guideLst/>
    </p:cSldViewPr>
  </p:notesViewPr>
  <p:gridSpacing cx="719999" cy="719999"/>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diagrams/_rels/data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image" Target="../media/image36.png"/></Relationships>
</file>

<file path=ppt/diagrams/_rels/drawing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image" Target="../media/image36.png"/></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C05D0D-8B61-4C5F-A26C-17F5D4082FB0}" type="doc">
      <dgm:prSet loTypeId="urn:microsoft.com/office/officeart/2005/8/layout/venn1" loCatId="relationship" qsTypeId="urn:microsoft.com/office/officeart/2005/8/quickstyle/simple2" qsCatId="simple" csTypeId="urn:microsoft.com/office/officeart/2005/8/colors/accent2_3" csCatId="accent2" phldr="1"/>
      <dgm:spPr/>
    </dgm:pt>
    <dgm:pt modelId="{87628FFD-E5E1-4FAA-851C-9AF899F67D7A}">
      <dgm:prSet phldrT="[Text]" custT="1"/>
      <dgm:spPr/>
      <dgm:t>
        <a:bodyPr/>
        <a:lstStyle/>
        <a:p>
          <a:r>
            <a:rPr lang="en-GB" sz="1400" b="1" i="0" smtClean="0">
              <a:latin typeface="HelveticaNeue LT 75 Bold" panose="02000803050000020004" pitchFamily="2" charset="0"/>
            </a:rPr>
            <a:t>University</a:t>
          </a:r>
          <a:endParaRPr lang="en-GB" sz="1400" b="1" i="0" dirty="0">
            <a:latin typeface="HelveticaNeue LT 75 Bold" panose="02000803050000020004" pitchFamily="2" charset="0"/>
          </a:endParaRPr>
        </a:p>
      </dgm:t>
    </dgm:pt>
    <dgm:pt modelId="{0D6CD9D6-65EE-40CC-B9A8-DF94FE94C333}" type="parTrans" cxnId="{B666F226-8134-4F4E-A1E1-ECD5F7225580}">
      <dgm:prSet/>
      <dgm:spPr/>
      <dgm:t>
        <a:bodyPr/>
        <a:lstStyle/>
        <a:p>
          <a:endParaRPr lang="en-GB"/>
        </a:p>
      </dgm:t>
    </dgm:pt>
    <dgm:pt modelId="{D138227C-76D2-4D80-9667-E5586F1A7C3E}" type="sibTrans" cxnId="{B666F226-8134-4F4E-A1E1-ECD5F7225580}">
      <dgm:prSet/>
      <dgm:spPr/>
      <dgm:t>
        <a:bodyPr/>
        <a:lstStyle/>
        <a:p>
          <a:endParaRPr lang="en-GB"/>
        </a:p>
      </dgm:t>
    </dgm:pt>
    <dgm:pt modelId="{435DF7A4-773B-455B-B5A5-5A0C0201980D}">
      <dgm:prSet phldrT="[Text]" custT="1"/>
      <dgm:spPr/>
      <dgm:t>
        <a:bodyPr/>
        <a:lstStyle/>
        <a:p>
          <a:pPr algn="ctr"/>
          <a:r>
            <a:rPr lang="en-GB" sz="1400" b="1" i="0" smtClean="0">
              <a:latin typeface="HelveticaNeue LT 75 Bold" panose="02000803050000020004" pitchFamily="2" charset="0"/>
            </a:rPr>
            <a:t>Local Govt</a:t>
          </a:r>
          <a:endParaRPr lang="en-GB" sz="1400" b="1" i="0" dirty="0">
            <a:latin typeface="HelveticaNeue LT 75 Bold" panose="02000803050000020004" pitchFamily="2" charset="0"/>
          </a:endParaRPr>
        </a:p>
      </dgm:t>
    </dgm:pt>
    <dgm:pt modelId="{FA6DA28C-D7F9-4698-8808-FDA10DAA6E3B}" type="parTrans" cxnId="{0B0CB2D1-DB3C-4A6D-83E1-102EFF5DE151}">
      <dgm:prSet/>
      <dgm:spPr/>
      <dgm:t>
        <a:bodyPr/>
        <a:lstStyle/>
        <a:p>
          <a:endParaRPr lang="en-GB"/>
        </a:p>
      </dgm:t>
    </dgm:pt>
    <dgm:pt modelId="{EA455F81-FB79-4CBB-87C9-93FD4BECA8C1}" type="sibTrans" cxnId="{0B0CB2D1-DB3C-4A6D-83E1-102EFF5DE151}">
      <dgm:prSet/>
      <dgm:spPr/>
      <dgm:t>
        <a:bodyPr/>
        <a:lstStyle/>
        <a:p>
          <a:endParaRPr lang="en-GB"/>
        </a:p>
      </dgm:t>
    </dgm:pt>
    <dgm:pt modelId="{F7B190F8-5BD1-4BE0-B9B5-9A6BBF4B732C}">
      <dgm:prSet phldrT="[Text]" custT="1"/>
      <dgm:spPr/>
      <dgm:t>
        <a:bodyPr/>
        <a:lstStyle/>
        <a:p>
          <a:r>
            <a:rPr lang="en-GB" sz="1400" b="1" i="0" dirty="0" smtClean="0">
              <a:ln/>
              <a:latin typeface="HelveticaNeue LT 75 Bold" panose="02000803050000020004" pitchFamily="2" charset="0"/>
            </a:rPr>
            <a:t>Business</a:t>
          </a:r>
          <a:endParaRPr lang="en-GB" sz="1400" b="1" i="0" dirty="0">
            <a:ln/>
            <a:latin typeface="HelveticaNeue LT 75 Bold" panose="02000803050000020004" pitchFamily="2" charset="0"/>
          </a:endParaRPr>
        </a:p>
      </dgm:t>
    </dgm:pt>
    <dgm:pt modelId="{E35813E3-48EF-4CB6-B4DD-502080B01F78}" type="parTrans" cxnId="{B074C295-1687-4180-A881-356F3459F9A1}">
      <dgm:prSet/>
      <dgm:spPr/>
      <dgm:t>
        <a:bodyPr/>
        <a:lstStyle/>
        <a:p>
          <a:endParaRPr lang="en-GB"/>
        </a:p>
      </dgm:t>
    </dgm:pt>
    <dgm:pt modelId="{1753BD31-5203-475B-8170-A6914C8561FE}" type="sibTrans" cxnId="{B074C295-1687-4180-A881-356F3459F9A1}">
      <dgm:prSet/>
      <dgm:spPr/>
      <dgm:t>
        <a:bodyPr/>
        <a:lstStyle/>
        <a:p>
          <a:endParaRPr lang="en-GB"/>
        </a:p>
      </dgm:t>
    </dgm:pt>
    <dgm:pt modelId="{9E6C4C16-BC63-467A-B398-FE84D2F3335F}">
      <dgm:prSet custT="1"/>
      <dgm:spPr/>
      <dgm:t>
        <a:bodyPr/>
        <a:lstStyle/>
        <a:p>
          <a:r>
            <a:rPr lang="en-GB" sz="1400" b="1" i="0" dirty="0" smtClean="0">
              <a:latin typeface="HelveticaNeue LT 75 Bold" panose="02000803050000020004" pitchFamily="2" charset="0"/>
            </a:rPr>
            <a:t>Community</a:t>
          </a:r>
          <a:endParaRPr lang="en-GB" sz="1400" b="1" i="0" dirty="0">
            <a:latin typeface="HelveticaNeue LT 75 Bold" panose="02000803050000020004" pitchFamily="2" charset="0"/>
          </a:endParaRPr>
        </a:p>
      </dgm:t>
    </dgm:pt>
    <dgm:pt modelId="{0DEFCBFE-2BE6-4458-B830-07A1E0A96EDF}" type="parTrans" cxnId="{FE585981-7728-43B8-AD39-3EB5DAF8BE1F}">
      <dgm:prSet/>
      <dgm:spPr/>
      <dgm:t>
        <a:bodyPr/>
        <a:lstStyle/>
        <a:p>
          <a:endParaRPr lang="en-GB"/>
        </a:p>
      </dgm:t>
    </dgm:pt>
    <dgm:pt modelId="{E033C003-FF51-43A1-A017-92B833BF27C4}" type="sibTrans" cxnId="{FE585981-7728-43B8-AD39-3EB5DAF8BE1F}">
      <dgm:prSet/>
      <dgm:spPr/>
      <dgm:t>
        <a:bodyPr/>
        <a:lstStyle/>
        <a:p>
          <a:endParaRPr lang="en-GB"/>
        </a:p>
      </dgm:t>
    </dgm:pt>
    <dgm:pt modelId="{C41D052F-FDF8-4599-B08C-582B46BA3D10}" type="pres">
      <dgm:prSet presAssocID="{E6C05D0D-8B61-4C5F-A26C-17F5D4082FB0}" presName="compositeShape" presStyleCnt="0">
        <dgm:presLayoutVars>
          <dgm:chMax val="7"/>
          <dgm:dir/>
          <dgm:resizeHandles val="exact"/>
        </dgm:presLayoutVars>
      </dgm:prSet>
      <dgm:spPr/>
    </dgm:pt>
    <dgm:pt modelId="{623D4656-77C2-4EEA-BA2A-76C1A5DEFB9A}" type="pres">
      <dgm:prSet presAssocID="{87628FFD-E5E1-4FAA-851C-9AF899F67D7A}" presName="circ1" presStyleLbl="vennNode1" presStyleIdx="0" presStyleCnt="4"/>
      <dgm:spPr/>
      <dgm:t>
        <a:bodyPr/>
        <a:lstStyle/>
        <a:p>
          <a:endParaRPr lang="en-GB"/>
        </a:p>
      </dgm:t>
    </dgm:pt>
    <dgm:pt modelId="{31419E2B-EB6A-41F7-B204-4F6226783D37}" type="pres">
      <dgm:prSet presAssocID="{87628FFD-E5E1-4FAA-851C-9AF899F67D7A}" presName="circ1Tx" presStyleLbl="revTx" presStyleIdx="0" presStyleCnt="0">
        <dgm:presLayoutVars>
          <dgm:chMax val="0"/>
          <dgm:chPref val="0"/>
          <dgm:bulletEnabled val="1"/>
        </dgm:presLayoutVars>
      </dgm:prSet>
      <dgm:spPr/>
      <dgm:t>
        <a:bodyPr/>
        <a:lstStyle/>
        <a:p>
          <a:endParaRPr lang="en-GB"/>
        </a:p>
      </dgm:t>
    </dgm:pt>
    <dgm:pt modelId="{60FE0D4B-4473-4BFF-93EC-2BAE07AD81FF}" type="pres">
      <dgm:prSet presAssocID="{435DF7A4-773B-455B-B5A5-5A0C0201980D}" presName="circ2" presStyleLbl="vennNode1" presStyleIdx="1" presStyleCnt="4"/>
      <dgm:spPr/>
      <dgm:t>
        <a:bodyPr/>
        <a:lstStyle/>
        <a:p>
          <a:endParaRPr lang="en-GB"/>
        </a:p>
      </dgm:t>
    </dgm:pt>
    <dgm:pt modelId="{34425C46-A1DC-4B22-BE6F-E5AC862CBEE5}" type="pres">
      <dgm:prSet presAssocID="{435DF7A4-773B-455B-B5A5-5A0C0201980D}" presName="circ2Tx" presStyleLbl="revTx" presStyleIdx="0" presStyleCnt="0">
        <dgm:presLayoutVars>
          <dgm:chMax val="0"/>
          <dgm:chPref val="0"/>
          <dgm:bulletEnabled val="1"/>
        </dgm:presLayoutVars>
      </dgm:prSet>
      <dgm:spPr/>
      <dgm:t>
        <a:bodyPr/>
        <a:lstStyle/>
        <a:p>
          <a:endParaRPr lang="en-GB"/>
        </a:p>
      </dgm:t>
    </dgm:pt>
    <dgm:pt modelId="{F98A7538-B602-4811-9364-12832719429C}" type="pres">
      <dgm:prSet presAssocID="{F7B190F8-5BD1-4BE0-B9B5-9A6BBF4B732C}" presName="circ3" presStyleLbl="vennNode1" presStyleIdx="2" presStyleCnt="4"/>
      <dgm:spPr/>
      <dgm:t>
        <a:bodyPr/>
        <a:lstStyle/>
        <a:p>
          <a:endParaRPr lang="en-GB"/>
        </a:p>
      </dgm:t>
    </dgm:pt>
    <dgm:pt modelId="{D65DA657-D26A-4C2C-BE64-633101924B3F}" type="pres">
      <dgm:prSet presAssocID="{F7B190F8-5BD1-4BE0-B9B5-9A6BBF4B732C}" presName="circ3Tx" presStyleLbl="revTx" presStyleIdx="0" presStyleCnt="0">
        <dgm:presLayoutVars>
          <dgm:chMax val="0"/>
          <dgm:chPref val="0"/>
          <dgm:bulletEnabled val="1"/>
        </dgm:presLayoutVars>
      </dgm:prSet>
      <dgm:spPr/>
      <dgm:t>
        <a:bodyPr/>
        <a:lstStyle/>
        <a:p>
          <a:endParaRPr lang="en-GB"/>
        </a:p>
      </dgm:t>
    </dgm:pt>
    <dgm:pt modelId="{641A968D-7EFD-4BF4-A5D6-678FE7E4EE66}" type="pres">
      <dgm:prSet presAssocID="{9E6C4C16-BC63-467A-B398-FE84D2F3335F}" presName="circ4" presStyleLbl="vennNode1" presStyleIdx="3" presStyleCnt="4"/>
      <dgm:spPr/>
      <dgm:t>
        <a:bodyPr/>
        <a:lstStyle/>
        <a:p>
          <a:endParaRPr lang="en-GB"/>
        </a:p>
      </dgm:t>
    </dgm:pt>
    <dgm:pt modelId="{3151A739-AC85-469B-AE87-594A7A77E6C0}" type="pres">
      <dgm:prSet presAssocID="{9E6C4C16-BC63-467A-B398-FE84D2F3335F}" presName="circ4Tx" presStyleLbl="revTx" presStyleIdx="0" presStyleCnt="0">
        <dgm:presLayoutVars>
          <dgm:chMax val="0"/>
          <dgm:chPref val="0"/>
          <dgm:bulletEnabled val="1"/>
        </dgm:presLayoutVars>
      </dgm:prSet>
      <dgm:spPr/>
      <dgm:t>
        <a:bodyPr/>
        <a:lstStyle/>
        <a:p>
          <a:endParaRPr lang="en-GB"/>
        </a:p>
      </dgm:t>
    </dgm:pt>
  </dgm:ptLst>
  <dgm:cxnLst>
    <dgm:cxn modelId="{6E39A2C9-8D30-48DE-9F53-6321CE09670F}" type="presOf" srcId="{F7B190F8-5BD1-4BE0-B9B5-9A6BBF4B732C}" destId="{D65DA657-D26A-4C2C-BE64-633101924B3F}" srcOrd="1" destOrd="0" presId="urn:microsoft.com/office/officeart/2005/8/layout/venn1"/>
    <dgm:cxn modelId="{CC495D63-79DD-4EEC-BF1E-F3F5273B3711}" type="presOf" srcId="{87628FFD-E5E1-4FAA-851C-9AF899F67D7A}" destId="{31419E2B-EB6A-41F7-B204-4F6226783D37}" srcOrd="1" destOrd="0" presId="urn:microsoft.com/office/officeart/2005/8/layout/venn1"/>
    <dgm:cxn modelId="{EDDA2BEA-BDCA-4551-B159-2641324686A3}" type="presOf" srcId="{87628FFD-E5E1-4FAA-851C-9AF899F67D7A}" destId="{623D4656-77C2-4EEA-BA2A-76C1A5DEFB9A}" srcOrd="0" destOrd="0" presId="urn:microsoft.com/office/officeart/2005/8/layout/venn1"/>
    <dgm:cxn modelId="{B666F226-8134-4F4E-A1E1-ECD5F7225580}" srcId="{E6C05D0D-8B61-4C5F-A26C-17F5D4082FB0}" destId="{87628FFD-E5E1-4FAA-851C-9AF899F67D7A}" srcOrd="0" destOrd="0" parTransId="{0D6CD9D6-65EE-40CC-B9A8-DF94FE94C333}" sibTransId="{D138227C-76D2-4D80-9667-E5586F1A7C3E}"/>
    <dgm:cxn modelId="{B074C295-1687-4180-A881-356F3459F9A1}" srcId="{E6C05D0D-8B61-4C5F-A26C-17F5D4082FB0}" destId="{F7B190F8-5BD1-4BE0-B9B5-9A6BBF4B732C}" srcOrd="2" destOrd="0" parTransId="{E35813E3-48EF-4CB6-B4DD-502080B01F78}" sibTransId="{1753BD31-5203-475B-8170-A6914C8561FE}"/>
    <dgm:cxn modelId="{FE585981-7728-43B8-AD39-3EB5DAF8BE1F}" srcId="{E6C05D0D-8B61-4C5F-A26C-17F5D4082FB0}" destId="{9E6C4C16-BC63-467A-B398-FE84D2F3335F}" srcOrd="3" destOrd="0" parTransId="{0DEFCBFE-2BE6-4458-B830-07A1E0A96EDF}" sibTransId="{E033C003-FF51-43A1-A017-92B833BF27C4}"/>
    <dgm:cxn modelId="{36C25752-D750-45B8-8472-1F9E3D62B444}" type="presOf" srcId="{E6C05D0D-8B61-4C5F-A26C-17F5D4082FB0}" destId="{C41D052F-FDF8-4599-B08C-582B46BA3D10}" srcOrd="0" destOrd="0" presId="urn:microsoft.com/office/officeart/2005/8/layout/venn1"/>
    <dgm:cxn modelId="{B37AAEE0-28A8-4EF2-82FC-DEB3AA76CD8F}" type="presOf" srcId="{9E6C4C16-BC63-467A-B398-FE84D2F3335F}" destId="{641A968D-7EFD-4BF4-A5D6-678FE7E4EE66}" srcOrd="0" destOrd="0" presId="urn:microsoft.com/office/officeart/2005/8/layout/venn1"/>
    <dgm:cxn modelId="{88265F06-FFE8-4BB4-87F0-67BF17877E3F}" type="presOf" srcId="{F7B190F8-5BD1-4BE0-B9B5-9A6BBF4B732C}" destId="{F98A7538-B602-4811-9364-12832719429C}" srcOrd="0" destOrd="0" presId="urn:microsoft.com/office/officeart/2005/8/layout/venn1"/>
    <dgm:cxn modelId="{2EAF504D-E7CD-485B-A33D-C4D66F663988}" type="presOf" srcId="{435DF7A4-773B-455B-B5A5-5A0C0201980D}" destId="{60FE0D4B-4473-4BFF-93EC-2BAE07AD81FF}" srcOrd="0" destOrd="0" presId="urn:microsoft.com/office/officeart/2005/8/layout/venn1"/>
    <dgm:cxn modelId="{0B0CB2D1-DB3C-4A6D-83E1-102EFF5DE151}" srcId="{E6C05D0D-8B61-4C5F-A26C-17F5D4082FB0}" destId="{435DF7A4-773B-455B-B5A5-5A0C0201980D}" srcOrd="1" destOrd="0" parTransId="{FA6DA28C-D7F9-4698-8808-FDA10DAA6E3B}" sibTransId="{EA455F81-FB79-4CBB-87C9-93FD4BECA8C1}"/>
    <dgm:cxn modelId="{CA8A826F-3026-4FB9-A67D-A8A97B2CB605}" type="presOf" srcId="{9E6C4C16-BC63-467A-B398-FE84D2F3335F}" destId="{3151A739-AC85-469B-AE87-594A7A77E6C0}" srcOrd="1" destOrd="0" presId="urn:microsoft.com/office/officeart/2005/8/layout/venn1"/>
    <dgm:cxn modelId="{613FC206-B894-4486-AB39-6AD6E33E8CE1}" type="presOf" srcId="{435DF7A4-773B-455B-B5A5-5A0C0201980D}" destId="{34425C46-A1DC-4B22-BE6F-E5AC862CBEE5}" srcOrd="1" destOrd="0" presId="urn:microsoft.com/office/officeart/2005/8/layout/venn1"/>
    <dgm:cxn modelId="{72704474-6C32-4288-B04C-B6E1345EBD44}" type="presParOf" srcId="{C41D052F-FDF8-4599-B08C-582B46BA3D10}" destId="{623D4656-77C2-4EEA-BA2A-76C1A5DEFB9A}" srcOrd="0" destOrd="0" presId="urn:microsoft.com/office/officeart/2005/8/layout/venn1"/>
    <dgm:cxn modelId="{9578C102-255B-4FDC-AFD7-8BC2B7E2A6E3}" type="presParOf" srcId="{C41D052F-FDF8-4599-B08C-582B46BA3D10}" destId="{31419E2B-EB6A-41F7-B204-4F6226783D37}" srcOrd="1" destOrd="0" presId="urn:microsoft.com/office/officeart/2005/8/layout/venn1"/>
    <dgm:cxn modelId="{F1992B53-E328-4D39-B43D-F524F6C96CAA}" type="presParOf" srcId="{C41D052F-FDF8-4599-B08C-582B46BA3D10}" destId="{60FE0D4B-4473-4BFF-93EC-2BAE07AD81FF}" srcOrd="2" destOrd="0" presId="urn:microsoft.com/office/officeart/2005/8/layout/venn1"/>
    <dgm:cxn modelId="{9BA1E65C-EAF0-45AE-8338-59CFE287C02C}" type="presParOf" srcId="{C41D052F-FDF8-4599-B08C-582B46BA3D10}" destId="{34425C46-A1DC-4B22-BE6F-E5AC862CBEE5}" srcOrd="3" destOrd="0" presId="urn:microsoft.com/office/officeart/2005/8/layout/venn1"/>
    <dgm:cxn modelId="{AE1A7C55-B155-4F94-A808-EF6890633946}" type="presParOf" srcId="{C41D052F-FDF8-4599-B08C-582B46BA3D10}" destId="{F98A7538-B602-4811-9364-12832719429C}" srcOrd="4" destOrd="0" presId="urn:microsoft.com/office/officeart/2005/8/layout/venn1"/>
    <dgm:cxn modelId="{59BA6B64-56BA-4B5E-B377-6E0DAEB84CF0}" type="presParOf" srcId="{C41D052F-FDF8-4599-B08C-582B46BA3D10}" destId="{D65DA657-D26A-4C2C-BE64-633101924B3F}" srcOrd="5" destOrd="0" presId="urn:microsoft.com/office/officeart/2005/8/layout/venn1"/>
    <dgm:cxn modelId="{BF6C17BD-FC21-449F-8D8D-BB93A81FA7DE}" type="presParOf" srcId="{C41D052F-FDF8-4599-B08C-582B46BA3D10}" destId="{641A968D-7EFD-4BF4-A5D6-678FE7E4EE66}" srcOrd="6" destOrd="0" presId="urn:microsoft.com/office/officeart/2005/8/layout/venn1"/>
    <dgm:cxn modelId="{C040733B-C129-45E6-BF06-C63562189349}" type="presParOf" srcId="{C41D052F-FDF8-4599-B08C-582B46BA3D10}" destId="{3151A739-AC85-469B-AE87-594A7A77E6C0}" srcOrd="7"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4690A97-1C78-4D97-B1A1-D435D674F70B}" type="doc">
      <dgm:prSet loTypeId="urn:microsoft.com/office/officeart/2005/8/layout/hList7" loCatId="list" qsTypeId="urn:microsoft.com/office/officeart/2005/8/quickstyle/simple1" qsCatId="simple" csTypeId="urn:microsoft.com/office/officeart/2005/8/colors/accent2_3" csCatId="accent2" phldr="1"/>
      <dgm:spPr/>
    </dgm:pt>
    <dgm:pt modelId="{BE3F6C83-5D54-43EF-8BA5-98BB13236967}">
      <dgm:prSet phldrT="[Text]"/>
      <dgm:spPr/>
      <dgm:t>
        <a:bodyPr/>
        <a:lstStyle/>
        <a:p>
          <a:r>
            <a:rPr lang="en-GB" b="0" i="0" dirty="0">
              <a:latin typeface="HelveticaNeue LT 75 Bold" panose="02000803050000020004" pitchFamily="2" charset="0"/>
            </a:rPr>
            <a:t>Ageing</a:t>
          </a:r>
        </a:p>
      </dgm:t>
    </dgm:pt>
    <dgm:pt modelId="{10D75303-DC6F-4A20-9C76-C8E5166996F1}" type="parTrans" cxnId="{C54EB46E-1533-4DE4-B385-6D6452E414DC}">
      <dgm:prSet/>
      <dgm:spPr/>
      <dgm:t>
        <a:bodyPr/>
        <a:lstStyle/>
        <a:p>
          <a:endParaRPr lang="en-GB"/>
        </a:p>
      </dgm:t>
    </dgm:pt>
    <dgm:pt modelId="{A611310E-A88D-4EE5-B4C0-EEDF152C625C}" type="sibTrans" cxnId="{C54EB46E-1533-4DE4-B385-6D6452E414DC}">
      <dgm:prSet/>
      <dgm:spPr/>
      <dgm:t>
        <a:bodyPr/>
        <a:lstStyle/>
        <a:p>
          <a:endParaRPr lang="en-GB"/>
        </a:p>
      </dgm:t>
    </dgm:pt>
    <dgm:pt modelId="{C07DB83D-00A6-436E-B923-A1FE05036C77}">
      <dgm:prSet phldrT="[Text]"/>
      <dgm:spPr/>
      <dgm:t>
        <a:bodyPr/>
        <a:lstStyle/>
        <a:p>
          <a:r>
            <a:rPr lang="en-GB" b="0" i="0" dirty="0">
              <a:latin typeface="HelveticaNeue LT 75 Bold" panose="02000803050000020004" pitchFamily="2" charset="0"/>
            </a:rPr>
            <a:t>Digital Innovation</a:t>
          </a:r>
        </a:p>
      </dgm:t>
    </dgm:pt>
    <dgm:pt modelId="{8E0D45C9-C88E-431B-AC08-7130EED26BA3}" type="parTrans" cxnId="{B6B64213-5BA1-4FF7-B701-98E5AEA9D01E}">
      <dgm:prSet/>
      <dgm:spPr/>
      <dgm:t>
        <a:bodyPr/>
        <a:lstStyle/>
        <a:p>
          <a:endParaRPr lang="en-GB"/>
        </a:p>
      </dgm:t>
    </dgm:pt>
    <dgm:pt modelId="{20D1E344-89AF-4808-9A63-CC1B016B6443}" type="sibTrans" cxnId="{B6B64213-5BA1-4FF7-B701-98E5AEA9D01E}">
      <dgm:prSet/>
      <dgm:spPr/>
      <dgm:t>
        <a:bodyPr/>
        <a:lstStyle/>
        <a:p>
          <a:endParaRPr lang="en-GB"/>
        </a:p>
      </dgm:t>
    </dgm:pt>
    <dgm:pt modelId="{1DF0B551-EF84-454B-9892-48A5ACB8F4DB}">
      <dgm:prSet phldrT="[Text]"/>
      <dgm:spPr/>
      <dgm:t>
        <a:bodyPr/>
        <a:lstStyle/>
        <a:p>
          <a:r>
            <a:rPr lang="en-GB" b="0" i="0" dirty="0">
              <a:latin typeface="HelveticaNeue LT 75 Bold" panose="02000803050000020004" pitchFamily="2" charset="0"/>
            </a:rPr>
            <a:t>Urban Sustainability</a:t>
          </a:r>
        </a:p>
      </dgm:t>
    </dgm:pt>
    <dgm:pt modelId="{84B959E3-CB56-4F48-85C4-6F33AB8AEB6F}" type="parTrans" cxnId="{0496F4D9-F34A-4FB2-B3FC-F82D6A083657}">
      <dgm:prSet/>
      <dgm:spPr/>
      <dgm:t>
        <a:bodyPr/>
        <a:lstStyle/>
        <a:p>
          <a:endParaRPr lang="en-GB"/>
        </a:p>
      </dgm:t>
    </dgm:pt>
    <dgm:pt modelId="{483047D5-D99F-4D98-9958-74F250696897}" type="sibTrans" cxnId="{0496F4D9-F34A-4FB2-B3FC-F82D6A083657}">
      <dgm:prSet/>
      <dgm:spPr/>
      <dgm:t>
        <a:bodyPr/>
        <a:lstStyle/>
        <a:p>
          <a:endParaRPr lang="en-GB"/>
        </a:p>
      </dgm:t>
    </dgm:pt>
    <dgm:pt modelId="{407EC2FB-DD77-4213-9656-CD2BD742E223}" type="pres">
      <dgm:prSet presAssocID="{14690A97-1C78-4D97-B1A1-D435D674F70B}" presName="Name0" presStyleCnt="0">
        <dgm:presLayoutVars>
          <dgm:dir/>
          <dgm:resizeHandles val="exact"/>
        </dgm:presLayoutVars>
      </dgm:prSet>
      <dgm:spPr/>
    </dgm:pt>
    <dgm:pt modelId="{88120353-B995-4509-9CB7-BE86B27B469B}" type="pres">
      <dgm:prSet presAssocID="{14690A97-1C78-4D97-B1A1-D435D674F70B}" presName="fgShape" presStyleLbl="fgShp" presStyleIdx="0" presStyleCnt="1"/>
      <dgm:spPr/>
    </dgm:pt>
    <dgm:pt modelId="{F3F70EB1-0FBD-4866-9A48-012EF243EFCF}" type="pres">
      <dgm:prSet presAssocID="{14690A97-1C78-4D97-B1A1-D435D674F70B}" presName="linComp" presStyleCnt="0"/>
      <dgm:spPr/>
    </dgm:pt>
    <dgm:pt modelId="{A2A39F8F-966F-4D25-B75D-A457B28E7F7B}" type="pres">
      <dgm:prSet presAssocID="{BE3F6C83-5D54-43EF-8BA5-98BB13236967}" presName="compNode" presStyleCnt="0"/>
      <dgm:spPr/>
    </dgm:pt>
    <dgm:pt modelId="{9E48E480-052B-49D3-92C7-32CC418556B0}" type="pres">
      <dgm:prSet presAssocID="{BE3F6C83-5D54-43EF-8BA5-98BB13236967}" presName="bkgdShape" presStyleLbl="node1" presStyleIdx="0" presStyleCnt="3"/>
      <dgm:spPr/>
      <dgm:t>
        <a:bodyPr/>
        <a:lstStyle/>
        <a:p>
          <a:endParaRPr lang="en-GB"/>
        </a:p>
      </dgm:t>
    </dgm:pt>
    <dgm:pt modelId="{F4BE2FE1-6E83-4D1F-B7D1-C43968B680C3}" type="pres">
      <dgm:prSet presAssocID="{BE3F6C83-5D54-43EF-8BA5-98BB13236967}" presName="nodeTx" presStyleLbl="node1" presStyleIdx="0" presStyleCnt="3">
        <dgm:presLayoutVars>
          <dgm:bulletEnabled val="1"/>
        </dgm:presLayoutVars>
      </dgm:prSet>
      <dgm:spPr/>
      <dgm:t>
        <a:bodyPr/>
        <a:lstStyle/>
        <a:p>
          <a:endParaRPr lang="en-GB"/>
        </a:p>
      </dgm:t>
    </dgm:pt>
    <dgm:pt modelId="{FFE27FA3-57FE-425F-B024-003062BA8408}" type="pres">
      <dgm:prSet presAssocID="{BE3F6C83-5D54-43EF-8BA5-98BB13236967}" presName="invisiNode" presStyleLbl="node1" presStyleIdx="0" presStyleCnt="3"/>
      <dgm:spPr/>
    </dgm:pt>
    <dgm:pt modelId="{EC739E33-6A2F-469D-A5C3-7BC262FFFCB1}" type="pres">
      <dgm:prSet presAssocID="{BE3F6C83-5D54-43EF-8BA5-98BB13236967}" presName="imagNode" presStyleLbl="fgImgPlace1" presStyleIdx="0" presStyleCnt="3"/>
      <dgm:spPr>
        <a:blipFill rotWithShape="1">
          <a:blip xmlns:r="http://schemas.openxmlformats.org/officeDocument/2006/relationships" r:embed="rId1"/>
          <a:stretch>
            <a:fillRect/>
          </a:stretch>
        </a:blipFill>
      </dgm:spPr>
    </dgm:pt>
    <dgm:pt modelId="{E1935E21-AADB-4378-A5A8-9B6478D4B8C6}" type="pres">
      <dgm:prSet presAssocID="{A611310E-A88D-4EE5-B4C0-EEDF152C625C}" presName="sibTrans" presStyleLbl="sibTrans2D1" presStyleIdx="0" presStyleCnt="0"/>
      <dgm:spPr/>
      <dgm:t>
        <a:bodyPr/>
        <a:lstStyle/>
        <a:p>
          <a:endParaRPr lang="en-GB"/>
        </a:p>
      </dgm:t>
    </dgm:pt>
    <dgm:pt modelId="{FE205614-CBC9-4D2E-83B4-5141E2CAAE75}" type="pres">
      <dgm:prSet presAssocID="{C07DB83D-00A6-436E-B923-A1FE05036C77}" presName="compNode" presStyleCnt="0"/>
      <dgm:spPr/>
    </dgm:pt>
    <dgm:pt modelId="{F83C7400-40AF-47F7-B22E-1E9D5B2BB569}" type="pres">
      <dgm:prSet presAssocID="{C07DB83D-00A6-436E-B923-A1FE05036C77}" presName="bkgdShape" presStyleLbl="node1" presStyleIdx="1" presStyleCnt="3"/>
      <dgm:spPr/>
      <dgm:t>
        <a:bodyPr/>
        <a:lstStyle/>
        <a:p>
          <a:endParaRPr lang="en-GB"/>
        </a:p>
      </dgm:t>
    </dgm:pt>
    <dgm:pt modelId="{0E6535BC-A32D-4E46-BDB1-E5B929CBEA90}" type="pres">
      <dgm:prSet presAssocID="{C07DB83D-00A6-436E-B923-A1FE05036C77}" presName="nodeTx" presStyleLbl="node1" presStyleIdx="1" presStyleCnt="3">
        <dgm:presLayoutVars>
          <dgm:bulletEnabled val="1"/>
        </dgm:presLayoutVars>
      </dgm:prSet>
      <dgm:spPr/>
      <dgm:t>
        <a:bodyPr/>
        <a:lstStyle/>
        <a:p>
          <a:endParaRPr lang="en-GB"/>
        </a:p>
      </dgm:t>
    </dgm:pt>
    <dgm:pt modelId="{19A6B803-4205-4263-BEB6-FA739B94AA16}" type="pres">
      <dgm:prSet presAssocID="{C07DB83D-00A6-436E-B923-A1FE05036C77}" presName="invisiNode" presStyleLbl="node1" presStyleIdx="1" presStyleCnt="3"/>
      <dgm:spPr/>
    </dgm:pt>
    <dgm:pt modelId="{DAC83B2E-A125-4626-B21C-2FC809575334}" type="pres">
      <dgm:prSet presAssocID="{C07DB83D-00A6-436E-B923-A1FE05036C77}" presName="imagNode" presStyleLbl="fgImgPlace1" presStyleIdx="1" presStyleCnt="3"/>
      <dgm:spPr>
        <a:blipFill rotWithShape="1">
          <a:blip xmlns:r="http://schemas.openxmlformats.org/officeDocument/2006/relationships" r:embed="rId2"/>
          <a:stretch>
            <a:fillRect/>
          </a:stretch>
        </a:blipFill>
      </dgm:spPr>
    </dgm:pt>
    <dgm:pt modelId="{74DBA41D-EC52-43A8-8EEE-BCD0454D553B}" type="pres">
      <dgm:prSet presAssocID="{20D1E344-89AF-4808-9A63-CC1B016B6443}" presName="sibTrans" presStyleLbl="sibTrans2D1" presStyleIdx="0" presStyleCnt="0"/>
      <dgm:spPr/>
      <dgm:t>
        <a:bodyPr/>
        <a:lstStyle/>
        <a:p>
          <a:endParaRPr lang="en-GB"/>
        </a:p>
      </dgm:t>
    </dgm:pt>
    <dgm:pt modelId="{BBA9E15C-A5C0-4308-BD4A-CF532FD86523}" type="pres">
      <dgm:prSet presAssocID="{1DF0B551-EF84-454B-9892-48A5ACB8F4DB}" presName="compNode" presStyleCnt="0"/>
      <dgm:spPr/>
    </dgm:pt>
    <dgm:pt modelId="{014CA938-B31C-4EAD-B565-D7253A209E1A}" type="pres">
      <dgm:prSet presAssocID="{1DF0B551-EF84-454B-9892-48A5ACB8F4DB}" presName="bkgdShape" presStyleLbl="node1" presStyleIdx="2" presStyleCnt="3" custLinFactNeighborX="21780" custLinFactNeighborY="-317"/>
      <dgm:spPr/>
      <dgm:t>
        <a:bodyPr/>
        <a:lstStyle/>
        <a:p>
          <a:endParaRPr lang="en-GB"/>
        </a:p>
      </dgm:t>
    </dgm:pt>
    <dgm:pt modelId="{9C77DF01-9C05-4C87-B987-B26C77CB8B1B}" type="pres">
      <dgm:prSet presAssocID="{1DF0B551-EF84-454B-9892-48A5ACB8F4DB}" presName="nodeTx" presStyleLbl="node1" presStyleIdx="2" presStyleCnt="3">
        <dgm:presLayoutVars>
          <dgm:bulletEnabled val="1"/>
        </dgm:presLayoutVars>
      </dgm:prSet>
      <dgm:spPr/>
      <dgm:t>
        <a:bodyPr/>
        <a:lstStyle/>
        <a:p>
          <a:endParaRPr lang="en-GB"/>
        </a:p>
      </dgm:t>
    </dgm:pt>
    <dgm:pt modelId="{E04F15CE-E83B-4234-A26A-8923F5CB1953}" type="pres">
      <dgm:prSet presAssocID="{1DF0B551-EF84-454B-9892-48A5ACB8F4DB}" presName="invisiNode" presStyleLbl="node1" presStyleIdx="2" presStyleCnt="3"/>
      <dgm:spPr/>
    </dgm:pt>
    <dgm:pt modelId="{D171C2D2-111E-4128-90BD-79617B597FC0}" type="pres">
      <dgm:prSet presAssocID="{1DF0B551-EF84-454B-9892-48A5ACB8F4DB}" presName="imagNode" presStyleLbl="fgImgPlace1" presStyleIdx="2" presStyleCnt="3"/>
      <dgm:spPr>
        <a:blipFill rotWithShape="1">
          <a:blip xmlns:r="http://schemas.openxmlformats.org/officeDocument/2006/relationships" r:embed="rId3"/>
          <a:stretch>
            <a:fillRect/>
          </a:stretch>
        </a:blipFill>
      </dgm:spPr>
    </dgm:pt>
  </dgm:ptLst>
  <dgm:cxnLst>
    <dgm:cxn modelId="{8D8300D9-3337-4021-A096-4000DA83CF8A}" type="presOf" srcId="{14690A97-1C78-4D97-B1A1-D435D674F70B}" destId="{407EC2FB-DD77-4213-9656-CD2BD742E223}" srcOrd="0" destOrd="0" presId="urn:microsoft.com/office/officeart/2005/8/layout/hList7"/>
    <dgm:cxn modelId="{BC6EDBD9-E468-4EBE-807D-01225E3EB9EA}" type="presOf" srcId="{BE3F6C83-5D54-43EF-8BA5-98BB13236967}" destId="{F4BE2FE1-6E83-4D1F-B7D1-C43968B680C3}" srcOrd="1" destOrd="0" presId="urn:microsoft.com/office/officeart/2005/8/layout/hList7"/>
    <dgm:cxn modelId="{CC4CEDAD-CF72-4AD7-9B81-B3B5DD7C96AB}" type="presOf" srcId="{C07DB83D-00A6-436E-B923-A1FE05036C77}" destId="{F83C7400-40AF-47F7-B22E-1E9D5B2BB569}" srcOrd="0" destOrd="0" presId="urn:microsoft.com/office/officeart/2005/8/layout/hList7"/>
    <dgm:cxn modelId="{3B999C33-4C5C-4679-B1F2-88C4D352A257}" type="presOf" srcId="{C07DB83D-00A6-436E-B923-A1FE05036C77}" destId="{0E6535BC-A32D-4E46-BDB1-E5B929CBEA90}" srcOrd="1" destOrd="0" presId="urn:microsoft.com/office/officeart/2005/8/layout/hList7"/>
    <dgm:cxn modelId="{B6B64213-5BA1-4FF7-B701-98E5AEA9D01E}" srcId="{14690A97-1C78-4D97-B1A1-D435D674F70B}" destId="{C07DB83D-00A6-436E-B923-A1FE05036C77}" srcOrd="1" destOrd="0" parTransId="{8E0D45C9-C88E-431B-AC08-7130EED26BA3}" sibTransId="{20D1E344-89AF-4808-9A63-CC1B016B6443}"/>
    <dgm:cxn modelId="{15771FA1-6A1E-4D55-838F-4CEBE0437DBF}" type="presOf" srcId="{A611310E-A88D-4EE5-B4C0-EEDF152C625C}" destId="{E1935E21-AADB-4378-A5A8-9B6478D4B8C6}" srcOrd="0" destOrd="0" presId="urn:microsoft.com/office/officeart/2005/8/layout/hList7"/>
    <dgm:cxn modelId="{C2F94194-D825-4C6E-AC6A-4FDD435604EB}" type="presOf" srcId="{1DF0B551-EF84-454B-9892-48A5ACB8F4DB}" destId="{014CA938-B31C-4EAD-B565-D7253A209E1A}" srcOrd="0" destOrd="0" presId="urn:microsoft.com/office/officeart/2005/8/layout/hList7"/>
    <dgm:cxn modelId="{F9C9565F-02CC-4FF5-B993-DBAC735BD7D4}" type="presOf" srcId="{BE3F6C83-5D54-43EF-8BA5-98BB13236967}" destId="{9E48E480-052B-49D3-92C7-32CC418556B0}" srcOrd="0" destOrd="0" presId="urn:microsoft.com/office/officeart/2005/8/layout/hList7"/>
    <dgm:cxn modelId="{48A7CDB1-972E-40C9-984A-632CFADD3E09}" type="presOf" srcId="{1DF0B551-EF84-454B-9892-48A5ACB8F4DB}" destId="{9C77DF01-9C05-4C87-B987-B26C77CB8B1B}" srcOrd="1" destOrd="0" presId="urn:microsoft.com/office/officeart/2005/8/layout/hList7"/>
    <dgm:cxn modelId="{C54EB46E-1533-4DE4-B385-6D6452E414DC}" srcId="{14690A97-1C78-4D97-B1A1-D435D674F70B}" destId="{BE3F6C83-5D54-43EF-8BA5-98BB13236967}" srcOrd="0" destOrd="0" parTransId="{10D75303-DC6F-4A20-9C76-C8E5166996F1}" sibTransId="{A611310E-A88D-4EE5-B4C0-EEDF152C625C}"/>
    <dgm:cxn modelId="{CB609B50-CF0A-469D-87C7-7FEBE29ED373}" type="presOf" srcId="{20D1E344-89AF-4808-9A63-CC1B016B6443}" destId="{74DBA41D-EC52-43A8-8EEE-BCD0454D553B}" srcOrd="0" destOrd="0" presId="urn:microsoft.com/office/officeart/2005/8/layout/hList7"/>
    <dgm:cxn modelId="{0496F4D9-F34A-4FB2-B3FC-F82D6A083657}" srcId="{14690A97-1C78-4D97-B1A1-D435D674F70B}" destId="{1DF0B551-EF84-454B-9892-48A5ACB8F4DB}" srcOrd="2" destOrd="0" parTransId="{84B959E3-CB56-4F48-85C4-6F33AB8AEB6F}" sibTransId="{483047D5-D99F-4D98-9958-74F250696897}"/>
    <dgm:cxn modelId="{CAF6C913-B03D-4FF4-9BF3-D3C1ED043C9E}" type="presParOf" srcId="{407EC2FB-DD77-4213-9656-CD2BD742E223}" destId="{88120353-B995-4509-9CB7-BE86B27B469B}" srcOrd="0" destOrd="0" presId="urn:microsoft.com/office/officeart/2005/8/layout/hList7"/>
    <dgm:cxn modelId="{3C8F68BA-8430-4C05-A91D-7A0BC3C69236}" type="presParOf" srcId="{407EC2FB-DD77-4213-9656-CD2BD742E223}" destId="{F3F70EB1-0FBD-4866-9A48-012EF243EFCF}" srcOrd="1" destOrd="0" presId="urn:microsoft.com/office/officeart/2005/8/layout/hList7"/>
    <dgm:cxn modelId="{AF9FE3AA-42B5-4408-B42C-8345C71B9BFC}" type="presParOf" srcId="{F3F70EB1-0FBD-4866-9A48-012EF243EFCF}" destId="{A2A39F8F-966F-4D25-B75D-A457B28E7F7B}" srcOrd="0" destOrd="0" presId="urn:microsoft.com/office/officeart/2005/8/layout/hList7"/>
    <dgm:cxn modelId="{D972043D-14D8-40F4-A65C-B3A4E2B0F564}" type="presParOf" srcId="{A2A39F8F-966F-4D25-B75D-A457B28E7F7B}" destId="{9E48E480-052B-49D3-92C7-32CC418556B0}" srcOrd="0" destOrd="0" presId="urn:microsoft.com/office/officeart/2005/8/layout/hList7"/>
    <dgm:cxn modelId="{B08C9250-6368-46AC-BC8C-9E15A371263F}" type="presParOf" srcId="{A2A39F8F-966F-4D25-B75D-A457B28E7F7B}" destId="{F4BE2FE1-6E83-4D1F-B7D1-C43968B680C3}" srcOrd="1" destOrd="0" presId="urn:microsoft.com/office/officeart/2005/8/layout/hList7"/>
    <dgm:cxn modelId="{09EAF8FC-5784-403B-ACA6-C82D162A23AD}" type="presParOf" srcId="{A2A39F8F-966F-4D25-B75D-A457B28E7F7B}" destId="{FFE27FA3-57FE-425F-B024-003062BA8408}" srcOrd="2" destOrd="0" presId="urn:microsoft.com/office/officeart/2005/8/layout/hList7"/>
    <dgm:cxn modelId="{3D3F0883-2A8D-4642-BC45-08137319DB09}" type="presParOf" srcId="{A2A39F8F-966F-4D25-B75D-A457B28E7F7B}" destId="{EC739E33-6A2F-469D-A5C3-7BC262FFFCB1}" srcOrd="3" destOrd="0" presId="urn:microsoft.com/office/officeart/2005/8/layout/hList7"/>
    <dgm:cxn modelId="{A26F0630-B240-4468-B625-B8BFF97EDE17}" type="presParOf" srcId="{F3F70EB1-0FBD-4866-9A48-012EF243EFCF}" destId="{E1935E21-AADB-4378-A5A8-9B6478D4B8C6}" srcOrd="1" destOrd="0" presId="urn:microsoft.com/office/officeart/2005/8/layout/hList7"/>
    <dgm:cxn modelId="{38138741-CFE6-48F3-8EA6-EE651A175D12}" type="presParOf" srcId="{F3F70EB1-0FBD-4866-9A48-012EF243EFCF}" destId="{FE205614-CBC9-4D2E-83B4-5141E2CAAE75}" srcOrd="2" destOrd="0" presId="urn:microsoft.com/office/officeart/2005/8/layout/hList7"/>
    <dgm:cxn modelId="{9EDFC324-6150-4AC0-84E1-331FA6303BAC}" type="presParOf" srcId="{FE205614-CBC9-4D2E-83B4-5141E2CAAE75}" destId="{F83C7400-40AF-47F7-B22E-1E9D5B2BB569}" srcOrd="0" destOrd="0" presId="urn:microsoft.com/office/officeart/2005/8/layout/hList7"/>
    <dgm:cxn modelId="{27B4FA3C-1CE6-4B6A-9A41-CC4F472FBF8A}" type="presParOf" srcId="{FE205614-CBC9-4D2E-83B4-5141E2CAAE75}" destId="{0E6535BC-A32D-4E46-BDB1-E5B929CBEA90}" srcOrd="1" destOrd="0" presId="urn:microsoft.com/office/officeart/2005/8/layout/hList7"/>
    <dgm:cxn modelId="{0CB5D7D3-7EB5-4830-98D1-27EB3DD3B08C}" type="presParOf" srcId="{FE205614-CBC9-4D2E-83B4-5141E2CAAE75}" destId="{19A6B803-4205-4263-BEB6-FA739B94AA16}" srcOrd="2" destOrd="0" presId="urn:microsoft.com/office/officeart/2005/8/layout/hList7"/>
    <dgm:cxn modelId="{ED983084-1E77-4F64-8857-F59D85B9A04D}" type="presParOf" srcId="{FE205614-CBC9-4D2E-83B4-5141E2CAAE75}" destId="{DAC83B2E-A125-4626-B21C-2FC809575334}" srcOrd="3" destOrd="0" presId="urn:microsoft.com/office/officeart/2005/8/layout/hList7"/>
    <dgm:cxn modelId="{EC7ED058-2C39-43BB-ACAC-21D3F56E401A}" type="presParOf" srcId="{F3F70EB1-0FBD-4866-9A48-012EF243EFCF}" destId="{74DBA41D-EC52-43A8-8EEE-BCD0454D553B}" srcOrd="3" destOrd="0" presId="urn:microsoft.com/office/officeart/2005/8/layout/hList7"/>
    <dgm:cxn modelId="{A70101EA-A70E-43FD-B4A7-EF55AED9FA02}" type="presParOf" srcId="{F3F70EB1-0FBD-4866-9A48-012EF243EFCF}" destId="{BBA9E15C-A5C0-4308-BD4A-CF532FD86523}" srcOrd="4" destOrd="0" presId="urn:microsoft.com/office/officeart/2005/8/layout/hList7"/>
    <dgm:cxn modelId="{4EC8874B-9229-47FF-BC49-FB113A69995B}" type="presParOf" srcId="{BBA9E15C-A5C0-4308-BD4A-CF532FD86523}" destId="{014CA938-B31C-4EAD-B565-D7253A209E1A}" srcOrd="0" destOrd="0" presId="urn:microsoft.com/office/officeart/2005/8/layout/hList7"/>
    <dgm:cxn modelId="{6F568DC4-FA9F-47A7-80D5-69E89B317383}" type="presParOf" srcId="{BBA9E15C-A5C0-4308-BD4A-CF532FD86523}" destId="{9C77DF01-9C05-4C87-B987-B26C77CB8B1B}" srcOrd="1" destOrd="0" presId="urn:microsoft.com/office/officeart/2005/8/layout/hList7"/>
    <dgm:cxn modelId="{245D16DC-A698-439D-BF5B-C380B152255D}" type="presParOf" srcId="{BBA9E15C-A5C0-4308-BD4A-CF532FD86523}" destId="{E04F15CE-E83B-4234-A26A-8923F5CB1953}" srcOrd="2" destOrd="0" presId="urn:microsoft.com/office/officeart/2005/8/layout/hList7"/>
    <dgm:cxn modelId="{D9704259-885A-4FD3-AA2C-0C75813F35CF}" type="presParOf" srcId="{BBA9E15C-A5C0-4308-BD4A-CF532FD86523}" destId="{D171C2D2-111E-4128-90BD-79617B597FC0}"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E87DD24-646D-4756-A69C-DB99529EA21E}" type="doc">
      <dgm:prSet loTypeId="urn:microsoft.com/office/officeart/2005/8/layout/radial2" loCatId="relationship" qsTypeId="urn:microsoft.com/office/officeart/2005/8/quickstyle/simple1" qsCatId="simple" csTypeId="urn:microsoft.com/office/officeart/2005/8/colors/accent2_3" csCatId="accent2" phldr="1"/>
      <dgm:spPr/>
      <dgm:t>
        <a:bodyPr/>
        <a:lstStyle/>
        <a:p>
          <a:endParaRPr lang="en-GB"/>
        </a:p>
      </dgm:t>
    </dgm:pt>
    <dgm:pt modelId="{40C15921-3E6F-4751-918B-9DF6EF7738D8}">
      <dgm:prSet phldrT="[Text]" custT="1"/>
      <dgm:spPr/>
      <dgm:t>
        <a:bodyPr/>
        <a:lstStyle/>
        <a:p>
          <a:r>
            <a:rPr lang="en-GB" sz="2000" b="1" dirty="0">
              <a:solidFill>
                <a:schemeClr val="bg1"/>
              </a:solidFill>
              <a:latin typeface="Arial Rounded MT Bold" panose="020F0704030504030204" pitchFamily="34" charset="0"/>
            </a:rPr>
            <a:t>The known</a:t>
          </a:r>
        </a:p>
      </dgm:t>
    </dgm:pt>
    <dgm:pt modelId="{CBC96BC9-1CC3-4860-8499-34DD92E5CCB9}" type="parTrans" cxnId="{260A2977-7CC5-4800-BAA1-7C101BDDD0F6}">
      <dgm:prSet/>
      <dgm:spPr/>
      <dgm:t>
        <a:bodyPr/>
        <a:lstStyle/>
        <a:p>
          <a:endParaRPr lang="en-GB"/>
        </a:p>
      </dgm:t>
    </dgm:pt>
    <dgm:pt modelId="{3B9F9D68-365D-4D51-AD32-16D6D8CD6497}" type="sibTrans" cxnId="{260A2977-7CC5-4800-BAA1-7C101BDDD0F6}">
      <dgm:prSet/>
      <dgm:spPr/>
      <dgm:t>
        <a:bodyPr/>
        <a:lstStyle/>
        <a:p>
          <a:endParaRPr lang="en-GB"/>
        </a:p>
      </dgm:t>
    </dgm:pt>
    <dgm:pt modelId="{532DFBE9-F3E9-45DF-83AA-8D736694D726}">
      <dgm:prSet phldrT="[Text]" custT="1"/>
      <dgm:spPr/>
      <dgm:t>
        <a:bodyPr/>
        <a:lstStyle/>
        <a:p>
          <a:r>
            <a:rPr lang="en-GB" sz="2000" b="1" dirty="0">
              <a:solidFill>
                <a:schemeClr val="bg1"/>
              </a:solidFill>
              <a:latin typeface="Arial Rounded MT Bold" panose="020F0704030504030204" pitchFamily="34" charset="0"/>
            </a:rPr>
            <a:t>End users</a:t>
          </a:r>
        </a:p>
      </dgm:t>
    </dgm:pt>
    <dgm:pt modelId="{42D5F7F5-B499-4B0A-BA85-BC66F1FAA51D}" type="parTrans" cxnId="{2ED367B5-5D53-4BB6-B641-71796BCA3DAC}">
      <dgm:prSet/>
      <dgm:spPr/>
      <dgm:t>
        <a:bodyPr/>
        <a:lstStyle/>
        <a:p>
          <a:endParaRPr lang="en-GB"/>
        </a:p>
      </dgm:t>
    </dgm:pt>
    <dgm:pt modelId="{773E6DDC-57A3-4BBA-B373-71A5843687E2}" type="sibTrans" cxnId="{2ED367B5-5D53-4BB6-B641-71796BCA3DAC}">
      <dgm:prSet/>
      <dgm:spPr/>
      <dgm:t>
        <a:bodyPr/>
        <a:lstStyle/>
        <a:p>
          <a:endParaRPr lang="en-GB"/>
        </a:p>
      </dgm:t>
    </dgm:pt>
    <dgm:pt modelId="{3E73EB8E-E8D3-4F1F-B9CE-106E6469A817}">
      <dgm:prSet phldrT="[Text]" custT="1"/>
      <dgm:spPr/>
      <dgm:t>
        <a:bodyPr/>
        <a:lstStyle/>
        <a:p>
          <a:r>
            <a:rPr lang="en-GB" sz="2000" b="1" dirty="0">
              <a:solidFill>
                <a:schemeClr val="bg1"/>
              </a:solidFill>
              <a:latin typeface="Arial Rounded MT Bold" panose="020F0704030504030204" pitchFamily="34" charset="0"/>
            </a:rPr>
            <a:t>OTs etc.  </a:t>
          </a:r>
        </a:p>
      </dgm:t>
    </dgm:pt>
    <dgm:pt modelId="{EF06600C-6BB0-4303-B1C6-AA15AEC9AD0E}" type="parTrans" cxnId="{65C25679-9FEE-4430-9A9D-C7B8ACC704EF}">
      <dgm:prSet/>
      <dgm:spPr/>
      <dgm:t>
        <a:bodyPr/>
        <a:lstStyle/>
        <a:p>
          <a:endParaRPr lang="en-GB"/>
        </a:p>
      </dgm:t>
    </dgm:pt>
    <dgm:pt modelId="{CCFA2CF5-7578-4B5E-8FF2-35801FC1FCE6}" type="sibTrans" cxnId="{65C25679-9FEE-4430-9A9D-C7B8ACC704EF}">
      <dgm:prSet/>
      <dgm:spPr/>
      <dgm:t>
        <a:bodyPr/>
        <a:lstStyle/>
        <a:p>
          <a:endParaRPr lang="en-GB"/>
        </a:p>
      </dgm:t>
    </dgm:pt>
    <dgm:pt modelId="{179C8E2C-EE51-418A-A854-D662B0DED43C}" type="pres">
      <dgm:prSet presAssocID="{8E87DD24-646D-4756-A69C-DB99529EA21E}" presName="composite" presStyleCnt="0">
        <dgm:presLayoutVars>
          <dgm:chMax val="5"/>
          <dgm:dir/>
          <dgm:animLvl val="ctr"/>
          <dgm:resizeHandles val="exact"/>
        </dgm:presLayoutVars>
      </dgm:prSet>
      <dgm:spPr/>
      <dgm:t>
        <a:bodyPr/>
        <a:lstStyle/>
        <a:p>
          <a:endParaRPr lang="en-GB"/>
        </a:p>
      </dgm:t>
    </dgm:pt>
    <dgm:pt modelId="{466FA3B2-BB5A-4792-BE09-E964080229F3}" type="pres">
      <dgm:prSet presAssocID="{8E87DD24-646D-4756-A69C-DB99529EA21E}" presName="cycle" presStyleCnt="0"/>
      <dgm:spPr/>
      <dgm:t>
        <a:bodyPr/>
        <a:lstStyle/>
        <a:p>
          <a:endParaRPr lang="en-GB"/>
        </a:p>
      </dgm:t>
    </dgm:pt>
    <dgm:pt modelId="{E1FF0770-AC68-492B-BA2B-B85AABC08811}" type="pres">
      <dgm:prSet presAssocID="{8E87DD24-646D-4756-A69C-DB99529EA21E}" presName="centerShape" presStyleCnt="0"/>
      <dgm:spPr/>
      <dgm:t>
        <a:bodyPr/>
        <a:lstStyle/>
        <a:p>
          <a:endParaRPr lang="en-GB"/>
        </a:p>
      </dgm:t>
    </dgm:pt>
    <dgm:pt modelId="{E907491D-2B6C-439A-9CD3-719273AA6D5B}" type="pres">
      <dgm:prSet presAssocID="{8E87DD24-646D-4756-A69C-DB99529EA21E}" presName="connSite" presStyleLbl="node1" presStyleIdx="0" presStyleCnt="4"/>
      <dgm:spPr/>
      <dgm:t>
        <a:bodyPr/>
        <a:lstStyle/>
        <a:p>
          <a:endParaRPr lang="en-GB"/>
        </a:p>
      </dgm:t>
    </dgm:pt>
    <dgm:pt modelId="{54D99340-D33A-4D87-9B85-AD8551AEACD7}" type="pres">
      <dgm:prSet presAssocID="{8E87DD24-646D-4756-A69C-DB99529EA21E}" presName="visible" presStyleLbl="node1" presStyleIdx="0" presStyleCnt="4" custScaleX="114917" custScaleY="102802" custLinFactNeighborX="-18869" custLinFactNeighborY="9111"/>
      <dgm:spPr/>
      <dgm:t>
        <a:bodyPr/>
        <a:lstStyle/>
        <a:p>
          <a:endParaRPr lang="en-GB"/>
        </a:p>
      </dgm:t>
    </dgm:pt>
    <dgm:pt modelId="{29BE3D6E-29D7-41B8-89D2-1ED8E23AAD7D}" type="pres">
      <dgm:prSet presAssocID="{CBC96BC9-1CC3-4860-8499-34DD92E5CCB9}" presName="Name25" presStyleLbl="parChTrans1D1" presStyleIdx="0" presStyleCnt="3"/>
      <dgm:spPr/>
      <dgm:t>
        <a:bodyPr/>
        <a:lstStyle/>
        <a:p>
          <a:endParaRPr lang="en-GB"/>
        </a:p>
      </dgm:t>
    </dgm:pt>
    <dgm:pt modelId="{D1261FBC-1727-465C-BB9D-92068ADF0ACA}" type="pres">
      <dgm:prSet presAssocID="{40C15921-3E6F-4751-918B-9DF6EF7738D8}" presName="node" presStyleCnt="0"/>
      <dgm:spPr/>
      <dgm:t>
        <a:bodyPr/>
        <a:lstStyle/>
        <a:p>
          <a:endParaRPr lang="en-GB"/>
        </a:p>
      </dgm:t>
    </dgm:pt>
    <dgm:pt modelId="{96D87C35-3CAC-4BB7-85ED-A083480E216E}" type="pres">
      <dgm:prSet presAssocID="{40C15921-3E6F-4751-918B-9DF6EF7738D8}" presName="parentNode" presStyleLbl="node1" presStyleIdx="1" presStyleCnt="4" custScaleX="149402" custScaleY="154455" custLinFactNeighborX="-160" custLinFactNeighborY="786">
        <dgm:presLayoutVars>
          <dgm:chMax val="1"/>
          <dgm:bulletEnabled val="1"/>
        </dgm:presLayoutVars>
      </dgm:prSet>
      <dgm:spPr/>
      <dgm:t>
        <a:bodyPr/>
        <a:lstStyle/>
        <a:p>
          <a:endParaRPr lang="en-GB"/>
        </a:p>
      </dgm:t>
    </dgm:pt>
    <dgm:pt modelId="{7ED61103-CE12-4476-A3E4-7FD197318141}" type="pres">
      <dgm:prSet presAssocID="{40C15921-3E6F-4751-918B-9DF6EF7738D8}" presName="childNode" presStyleLbl="revTx" presStyleIdx="0" presStyleCnt="0">
        <dgm:presLayoutVars>
          <dgm:bulletEnabled val="1"/>
        </dgm:presLayoutVars>
      </dgm:prSet>
      <dgm:spPr/>
      <dgm:t>
        <a:bodyPr/>
        <a:lstStyle/>
        <a:p>
          <a:endParaRPr lang="en-GB"/>
        </a:p>
      </dgm:t>
    </dgm:pt>
    <dgm:pt modelId="{223F2C29-DB57-404E-B9C9-D1C84384830B}" type="pres">
      <dgm:prSet presAssocID="{42D5F7F5-B499-4B0A-BA85-BC66F1FAA51D}" presName="Name25" presStyleLbl="parChTrans1D1" presStyleIdx="1" presStyleCnt="3"/>
      <dgm:spPr/>
      <dgm:t>
        <a:bodyPr/>
        <a:lstStyle/>
        <a:p>
          <a:endParaRPr lang="en-GB"/>
        </a:p>
      </dgm:t>
    </dgm:pt>
    <dgm:pt modelId="{0B3D8119-D5DE-46ED-9E0A-AC3533606987}" type="pres">
      <dgm:prSet presAssocID="{532DFBE9-F3E9-45DF-83AA-8D736694D726}" presName="node" presStyleCnt="0"/>
      <dgm:spPr/>
      <dgm:t>
        <a:bodyPr/>
        <a:lstStyle/>
        <a:p>
          <a:endParaRPr lang="en-GB"/>
        </a:p>
      </dgm:t>
    </dgm:pt>
    <dgm:pt modelId="{7E9A561A-57A3-4CCE-AA7B-ADB9F0D4A92B}" type="pres">
      <dgm:prSet presAssocID="{532DFBE9-F3E9-45DF-83AA-8D736694D726}" presName="parentNode" presStyleLbl="node1" presStyleIdx="2" presStyleCnt="4" custScaleX="121227" custScaleY="116855" custLinFactNeighborX="7802" custLinFactNeighborY="12991">
        <dgm:presLayoutVars>
          <dgm:chMax val="1"/>
          <dgm:bulletEnabled val="1"/>
        </dgm:presLayoutVars>
      </dgm:prSet>
      <dgm:spPr/>
      <dgm:t>
        <a:bodyPr/>
        <a:lstStyle/>
        <a:p>
          <a:endParaRPr lang="en-GB"/>
        </a:p>
      </dgm:t>
    </dgm:pt>
    <dgm:pt modelId="{61D83EF6-2FA1-4125-B5ED-9AD6F13A1C1F}" type="pres">
      <dgm:prSet presAssocID="{532DFBE9-F3E9-45DF-83AA-8D736694D726}" presName="childNode" presStyleLbl="revTx" presStyleIdx="0" presStyleCnt="0">
        <dgm:presLayoutVars>
          <dgm:bulletEnabled val="1"/>
        </dgm:presLayoutVars>
      </dgm:prSet>
      <dgm:spPr/>
      <dgm:t>
        <a:bodyPr/>
        <a:lstStyle/>
        <a:p>
          <a:endParaRPr lang="en-GB"/>
        </a:p>
      </dgm:t>
    </dgm:pt>
    <dgm:pt modelId="{4A8541BF-7AEC-438C-AE8B-EEFCB086BB28}" type="pres">
      <dgm:prSet presAssocID="{EF06600C-6BB0-4303-B1C6-AA15AEC9AD0E}" presName="Name25" presStyleLbl="parChTrans1D1" presStyleIdx="2" presStyleCnt="3"/>
      <dgm:spPr/>
      <dgm:t>
        <a:bodyPr/>
        <a:lstStyle/>
        <a:p>
          <a:endParaRPr lang="en-GB"/>
        </a:p>
      </dgm:t>
    </dgm:pt>
    <dgm:pt modelId="{F9179E1F-F716-4137-B18D-2652DADB4D58}" type="pres">
      <dgm:prSet presAssocID="{3E73EB8E-E8D3-4F1F-B9CE-106E6469A817}" presName="node" presStyleCnt="0"/>
      <dgm:spPr/>
      <dgm:t>
        <a:bodyPr/>
        <a:lstStyle/>
        <a:p>
          <a:endParaRPr lang="en-GB"/>
        </a:p>
      </dgm:t>
    </dgm:pt>
    <dgm:pt modelId="{137CCB2F-FBA0-4A5F-8855-488B7F2932DA}" type="pres">
      <dgm:prSet presAssocID="{3E73EB8E-E8D3-4F1F-B9CE-106E6469A817}" presName="parentNode" presStyleLbl="node1" presStyleIdx="3" presStyleCnt="4" custScaleX="109878" custScaleY="107971" custLinFactNeighborX="-4979" custLinFactNeighborY="10824">
        <dgm:presLayoutVars>
          <dgm:chMax val="1"/>
          <dgm:bulletEnabled val="1"/>
        </dgm:presLayoutVars>
      </dgm:prSet>
      <dgm:spPr/>
      <dgm:t>
        <a:bodyPr/>
        <a:lstStyle/>
        <a:p>
          <a:endParaRPr lang="en-GB"/>
        </a:p>
      </dgm:t>
    </dgm:pt>
    <dgm:pt modelId="{E1E3FACF-61C8-4595-8A61-8345916C5173}" type="pres">
      <dgm:prSet presAssocID="{3E73EB8E-E8D3-4F1F-B9CE-106E6469A817}" presName="childNode" presStyleLbl="revTx" presStyleIdx="0" presStyleCnt="0">
        <dgm:presLayoutVars>
          <dgm:bulletEnabled val="1"/>
        </dgm:presLayoutVars>
      </dgm:prSet>
      <dgm:spPr/>
      <dgm:t>
        <a:bodyPr/>
        <a:lstStyle/>
        <a:p>
          <a:endParaRPr lang="en-GB"/>
        </a:p>
      </dgm:t>
    </dgm:pt>
  </dgm:ptLst>
  <dgm:cxnLst>
    <dgm:cxn modelId="{F6466813-8412-4E71-9480-6688146E9113}" type="presOf" srcId="{CBC96BC9-1CC3-4860-8499-34DD92E5CCB9}" destId="{29BE3D6E-29D7-41B8-89D2-1ED8E23AAD7D}" srcOrd="0" destOrd="0" presId="urn:microsoft.com/office/officeart/2005/8/layout/radial2"/>
    <dgm:cxn modelId="{242C4486-F497-477A-8C9C-E1D9161EB92F}" type="presOf" srcId="{42D5F7F5-B499-4B0A-BA85-BC66F1FAA51D}" destId="{223F2C29-DB57-404E-B9C9-D1C84384830B}" srcOrd="0" destOrd="0" presId="urn:microsoft.com/office/officeart/2005/8/layout/radial2"/>
    <dgm:cxn modelId="{92865FC6-C849-4A69-8F2B-F8A85C7F32D2}" type="presOf" srcId="{3E73EB8E-E8D3-4F1F-B9CE-106E6469A817}" destId="{137CCB2F-FBA0-4A5F-8855-488B7F2932DA}" srcOrd="0" destOrd="0" presId="urn:microsoft.com/office/officeart/2005/8/layout/radial2"/>
    <dgm:cxn modelId="{EDC5D046-0949-405E-81C0-483FE1D0C502}" type="presOf" srcId="{EF06600C-6BB0-4303-B1C6-AA15AEC9AD0E}" destId="{4A8541BF-7AEC-438C-AE8B-EEFCB086BB28}" srcOrd="0" destOrd="0" presId="urn:microsoft.com/office/officeart/2005/8/layout/radial2"/>
    <dgm:cxn modelId="{035E8CFC-5E6D-44DF-ABBD-06065413353B}" type="presOf" srcId="{40C15921-3E6F-4751-918B-9DF6EF7738D8}" destId="{96D87C35-3CAC-4BB7-85ED-A083480E216E}" srcOrd="0" destOrd="0" presId="urn:microsoft.com/office/officeart/2005/8/layout/radial2"/>
    <dgm:cxn modelId="{DC55EAE3-1E0E-46A5-92EC-38B7E4140956}" type="presOf" srcId="{532DFBE9-F3E9-45DF-83AA-8D736694D726}" destId="{7E9A561A-57A3-4CCE-AA7B-ADB9F0D4A92B}" srcOrd="0" destOrd="0" presId="urn:microsoft.com/office/officeart/2005/8/layout/radial2"/>
    <dgm:cxn modelId="{503E3FCA-69E3-4127-8F01-8F5187B9B688}" type="presOf" srcId="{8E87DD24-646D-4756-A69C-DB99529EA21E}" destId="{179C8E2C-EE51-418A-A854-D662B0DED43C}" srcOrd="0" destOrd="0" presId="urn:microsoft.com/office/officeart/2005/8/layout/radial2"/>
    <dgm:cxn modelId="{2ED367B5-5D53-4BB6-B641-71796BCA3DAC}" srcId="{8E87DD24-646D-4756-A69C-DB99529EA21E}" destId="{532DFBE9-F3E9-45DF-83AA-8D736694D726}" srcOrd="1" destOrd="0" parTransId="{42D5F7F5-B499-4B0A-BA85-BC66F1FAA51D}" sibTransId="{773E6DDC-57A3-4BBA-B373-71A5843687E2}"/>
    <dgm:cxn modelId="{260A2977-7CC5-4800-BAA1-7C101BDDD0F6}" srcId="{8E87DD24-646D-4756-A69C-DB99529EA21E}" destId="{40C15921-3E6F-4751-918B-9DF6EF7738D8}" srcOrd="0" destOrd="0" parTransId="{CBC96BC9-1CC3-4860-8499-34DD92E5CCB9}" sibTransId="{3B9F9D68-365D-4D51-AD32-16D6D8CD6497}"/>
    <dgm:cxn modelId="{65C25679-9FEE-4430-9A9D-C7B8ACC704EF}" srcId="{8E87DD24-646D-4756-A69C-DB99529EA21E}" destId="{3E73EB8E-E8D3-4F1F-B9CE-106E6469A817}" srcOrd="2" destOrd="0" parTransId="{EF06600C-6BB0-4303-B1C6-AA15AEC9AD0E}" sibTransId="{CCFA2CF5-7578-4B5E-8FF2-35801FC1FCE6}"/>
    <dgm:cxn modelId="{4AA928AC-E2C2-45E6-872B-BDA688B23E9A}" type="presParOf" srcId="{179C8E2C-EE51-418A-A854-D662B0DED43C}" destId="{466FA3B2-BB5A-4792-BE09-E964080229F3}" srcOrd="0" destOrd="0" presId="urn:microsoft.com/office/officeart/2005/8/layout/radial2"/>
    <dgm:cxn modelId="{2E4EFCE2-DAE0-4045-832D-F73EF48F0D33}" type="presParOf" srcId="{466FA3B2-BB5A-4792-BE09-E964080229F3}" destId="{E1FF0770-AC68-492B-BA2B-B85AABC08811}" srcOrd="0" destOrd="0" presId="urn:microsoft.com/office/officeart/2005/8/layout/radial2"/>
    <dgm:cxn modelId="{1B2FCBB2-9E0A-458D-B862-92F0CF07344C}" type="presParOf" srcId="{E1FF0770-AC68-492B-BA2B-B85AABC08811}" destId="{E907491D-2B6C-439A-9CD3-719273AA6D5B}" srcOrd="0" destOrd="0" presId="urn:microsoft.com/office/officeart/2005/8/layout/radial2"/>
    <dgm:cxn modelId="{C8C96FB9-5535-4890-965E-E5A6C3E9C640}" type="presParOf" srcId="{E1FF0770-AC68-492B-BA2B-B85AABC08811}" destId="{54D99340-D33A-4D87-9B85-AD8551AEACD7}" srcOrd="1" destOrd="0" presId="urn:microsoft.com/office/officeart/2005/8/layout/radial2"/>
    <dgm:cxn modelId="{988D73DB-9E5A-431E-9E93-7E1B7F529D68}" type="presParOf" srcId="{466FA3B2-BB5A-4792-BE09-E964080229F3}" destId="{29BE3D6E-29D7-41B8-89D2-1ED8E23AAD7D}" srcOrd="1" destOrd="0" presId="urn:microsoft.com/office/officeart/2005/8/layout/radial2"/>
    <dgm:cxn modelId="{9A2F6B69-3217-4CDD-BBDE-DB5627CDCDB9}" type="presParOf" srcId="{466FA3B2-BB5A-4792-BE09-E964080229F3}" destId="{D1261FBC-1727-465C-BB9D-92068ADF0ACA}" srcOrd="2" destOrd="0" presId="urn:microsoft.com/office/officeart/2005/8/layout/radial2"/>
    <dgm:cxn modelId="{343FBA7C-4874-45A9-B9FE-2D0EF1692695}" type="presParOf" srcId="{D1261FBC-1727-465C-BB9D-92068ADF0ACA}" destId="{96D87C35-3CAC-4BB7-85ED-A083480E216E}" srcOrd="0" destOrd="0" presId="urn:microsoft.com/office/officeart/2005/8/layout/radial2"/>
    <dgm:cxn modelId="{EAB8751B-F38F-4D91-ADA4-3E7242213856}" type="presParOf" srcId="{D1261FBC-1727-465C-BB9D-92068ADF0ACA}" destId="{7ED61103-CE12-4476-A3E4-7FD197318141}" srcOrd="1" destOrd="0" presId="urn:microsoft.com/office/officeart/2005/8/layout/radial2"/>
    <dgm:cxn modelId="{5B4A40B1-243D-446D-B13D-6AE866AE39A6}" type="presParOf" srcId="{466FA3B2-BB5A-4792-BE09-E964080229F3}" destId="{223F2C29-DB57-404E-B9C9-D1C84384830B}" srcOrd="3" destOrd="0" presId="urn:microsoft.com/office/officeart/2005/8/layout/radial2"/>
    <dgm:cxn modelId="{B4C25E7F-43FC-4D44-B89A-9197ABD1ACC3}" type="presParOf" srcId="{466FA3B2-BB5A-4792-BE09-E964080229F3}" destId="{0B3D8119-D5DE-46ED-9E0A-AC3533606987}" srcOrd="4" destOrd="0" presId="urn:microsoft.com/office/officeart/2005/8/layout/radial2"/>
    <dgm:cxn modelId="{7383D9C7-B862-4741-96D7-791B5453488F}" type="presParOf" srcId="{0B3D8119-D5DE-46ED-9E0A-AC3533606987}" destId="{7E9A561A-57A3-4CCE-AA7B-ADB9F0D4A92B}" srcOrd="0" destOrd="0" presId="urn:microsoft.com/office/officeart/2005/8/layout/radial2"/>
    <dgm:cxn modelId="{8A0C3B92-B6A0-470E-B342-E7106AC9FB79}" type="presParOf" srcId="{0B3D8119-D5DE-46ED-9E0A-AC3533606987}" destId="{61D83EF6-2FA1-4125-B5ED-9AD6F13A1C1F}" srcOrd="1" destOrd="0" presId="urn:microsoft.com/office/officeart/2005/8/layout/radial2"/>
    <dgm:cxn modelId="{FC5AF41D-59FB-4E23-8AEF-A0670E834B53}" type="presParOf" srcId="{466FA3B2-BB5A-4792-BE09-E964080229F3}" destId="{4A8541BF-7AEC-438C-AE8B-EEFCB086BB28}" srcOrd="5" destOrd="0" presId="urn:microsoft.com/office/officeart/2005/8/layout/radial2"/>
    <dgm:cxn modelId="{FDF98452-2024-48A2-8E6A-7E82D99268D8}" type="presParOf" srcId="{466FA3B2-BB5A-4792-BE09-E964080229F3}" destId="{F9179E1F-F716-4137-B18D-2652DADB4D58}" srcOrd="6" destOrd="0" presId="urn:microsoft.com/office/officeart/2005/8/layout/radial2"/>
    <dgm:cxn modelId="{1A0A7348-0DF3-41E2-A029-C66E042596EB}" type="presParOf" srcId="{F9179E1F-F716-4137-B18D-2652DADB4D58}" destId="{137CCB2F-FBA0-4A5F-8855-488B7F2932DA}" srcOrd="0" destOrd="0" presId="urn:microsoft.com/office/officeart/2005/8/layout/radial2"/>
    <dgm:cxn modelId="{94926C8F-F653-46DC-A5CB-341F4A0A1FE1}" type="presParOf" srcId="{F9179E1F-F716-4137-B18D-2652DADB4D58}" destId="{E1E3FACF-61C8-4595-8A61-8345916C5173}" srcOrd="1" destOrd="0" presId="urn:microsoft.com/office/officeart/2005/8/layout/radial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76711E6-A4E4-42CC-AA51-0FD196634782}" type="doc">
      <dgm:prSet loTypeId="urn:microsoft.com/office/officeart/2005/8/layout/cycle7" loCatId="cycle" qsTypeId="urn:microsoft.com/office/officeart/2005/8/quickstyle/simple1" qsCatId="simple" csTypeId="urn:microsoft.com/office/officeart/2005/8/colors/accent2_3" csCatId="accent2" phldr="1"/>
      <dgm:spPr/>
      <dgm:t>
        <a:bodyPr/>
        <a:lstStyle/>
        <a:p>
          <a:endParaRPr lang="en-GB"/>
        </a:p>
      </dgm:t>
    </dgm:pt>
    <dgm:pt modelId="{B361E24B-6323-4B25-B42E-F5C83C0E181F}">
      <dgm:prSet phldrT="[Text]"/>
      <dgm:spPr/>
      <dgm:t>
        <a:bodyPr/>
        <a:lstStyle/>
        <a:p>
          <a:r>
            <a:rPr lang="en-GB" b="0" i="0" dirty="0">
              <a:solidFill>
                <a:schemeClr val="bg1"/>
              </a:solidFill>
              <a:latin typeface="HelveticaNeue LT 75 Bold" panose="02000803050000020004" pitchFamily="2" charset="0"/>
            </a:rPr>
            <a:t>Insights:</a:t>
          </a:r>
        </a:p>
        <a:p>
          <a:r>
            <a:rPr lang="en-GB" b="0" i="0" dirty="0">
              <a:solidFill>
                <a:schemeClr val="bg1"/>
              </a:solidFill>
              <a:latin typeface="HelveticaNeue LT 75 Bold" panose="02000803050000020004" pitchFamily="2" charset="0"/>
            </a:rPr>
            <a:t>User experiences and desires </a:t>
          </a:r>
        </a:p>
      </dgm:t>
    </dgm:pt>
    <dgm:pt modelId="{566B0236-69B6-4360-8D2D-19CA870851A0}" type="parTrans" cxnId="{B31182EC-5BC4-4D73-A28D-D719A67CEBA1}">
      <dgm:prSet/>
      <dgm:spPr/>
      <dgm:t>
        <a:bodyPr/>
        <a:lstStyle/>
        <a:p>
          <a:endParaRPr lang="en-GB"/>
        </a:p>
      </dgm:t>
    </dgm:pt>
    <dgm:pt modelId="{5E195420-42CE-4FD2-AC81-299950DF2E67}" type="sibTrans" cxnId="{B31182EC-5BC4-4D73-A28D-D719A67CEBA1}">
      <dgm:prSet/>
      <dgm:spPr/>
      <dgm:t>
        <a:bodyPr/>
        <a:lstStyle/>
        <a:p>
          <a:endParaRPr lang="en-GB"/>
        </a:p>
      </dgm:t>
    </dgm:pt>
    <dgm:pt modelId="{2A22A0EB-FAA0-4F3F-9F64-83426FDD7AC0}">
      <dgm:prSet phldrT="[Text]"/>
      <dgm:spPr/>
      <dgm:t>
        <a:bodyPr/>
        <a:lstStyle/>
        <a:p>
          <a:r>
            <a:rPr lang="en-GB" b="0" i="0" dirty="0">
              <a:solidFill>
                <a:schemeClr val="bg1"/>
              </a:solidFill>
              <a:latin typeface="HelveticaNeue LT 75 Bold" panose="02000803050000020004" pitchFamily="2" charset="0"/>
            </a:rPr>
            <a:t>Solutions:</a:t>
          </a:r>
        </a:p>
        <a:p>
          <a:r>
            <a:rPr lang="en-GB" b="0" i="0" dirty="0">
              <a:solidFill>
                <a:schemeClr val="bg1"/>
              </a:solidFill>
              <a:latin typeface="HelveticaNeue LT 75 Bold" panose="02000803050000020004" pitchFamily="2" charset="0"/>
            </a:rPr>
            <a:t>Including enabling technologies</a:t>
          </a:r>
        </a:p>
      </dgm:t>
    </dgm:pt>
    <dgm:pt modelId="{57A7333D-14DC-48AF-9522-A7C02067B646}" type="parTrans" cxnId="{9A41D7A7-EF61-4E09-B1FD-62FD06E112B4}">
      <dgm:prSet/>
      <dgm:spPr/>
      <dgm:t>
        <a:bodyPr/>
        <a:lstStyle/>
        <a:p>
          <a:endParaRPr lang="en-GB"/>
        </a:p>
      </dgm:t>
    </dgm:pt>
    <dgm:pt modelId="{EE934101-CF85-4B30-BA18-D81C15744A05}" type="sibTrans" cxnId="{9A41D7A7-EF61-4E09-B1FD-62FD06E112B4}">
      <dgm:prSet custT="1"/>
      <dgm:spPr/>
      <dgm:t>
        <a:bodyPr/>
        <a:lstStyle/>
        <a:p>
          <a:r>
            <a:rPr lang="en-GB" sz="1800" b="0" i="0" dirty="0">
              <a:solidFill>
                <a:schemeClr val="bg1"/>
              </a:solidFill>
              <a:latin typeface="HelveticaNeue LT 75 Bold" panose="02000803050000020004" pitchFamily="2" charset="0"/>
            </a:rPr>
            <a:t>Innovation Gap</a:t>
          </a:r>
        </a:p>
      </dgm:t>
    </dgm:pt>
    <dgm:pt modelId="{C781ACA8-0E7C-4248-AB34-028837FF1EAF}">
      <dgm:prSet phldrT="[Text]"/>
      <dgm:spPr/>
      <dgm:t>
        <a:bodyPr/>
        <a:lstStyle/>
        <a:p>
          <a:r>
            <a:rPr lang="en-GB" b="0" i="0" dirty="0">
              <a:solidFill>
                <a:schemeClr val="bg1"/>
              </a:solidFill>
              <a:latin typeface="HelveticaNeue LT 75 Bold" panose="02000803050000020004" pitchFamily="2" charset="0"/>
            </a:rPr>
            <a:t>Benefits:</a:t>
          </a:r>
        </a:p>
        <a:p>
          <a:r>
            <a:rPr lang="en-GB" b="0" i="0" dirty="0">
              <a:solidFill>
                <a:schemeClr val="bg1"/>
              </a:solidFill>
              <a:latin typeface="HelveticaNeue LT 75 Bold" panose="02000803050000020004" pitchFamily="2" charset="0"/>
            </a:rPr>
            <a:t>Outputs to be determined</a:t>
          </a:r>
        </a:p>
      </dgm:t>
    </dgm:pt>
    <dgm:pt modelId="{5F009D7E-736C-452A-B29E-47AAC82BFCD4}" type="parTrans" cxnId="{EA1AEC1E-9A7C-46D0-82B3-CA31D84EADBA}">
      <dgm:prSet/>
      <dgm:spPr/>
      <dgm:t>
        <a:bodyPr/>
        <a:lstStyle/>
        <a:p>
          <a:endParaRPr lang="en-GB"/>
        </a:p>
      </dgm:t>
    </dgm:pt>
    <dgm:pt modelId="{00C56A2B-5296-4103-AFB1-7C9B577F4A32}" type="sibTrans" cxnId="{EA1AEC1E-9A7C-46D0-82B3-CA31D84EADBA}">
      <dgm:prSet/>
      <dgm:spPr/>
      <dgm:t>
        <a:bodyPr/>
        <a:lstStyle/>
        <a:p>
          <a:endParaRPr lang="en-GB"/>
        </a:p>
      </dgm:t>
    </dgm:pt>
    <dgm:pt modelId="{D98D4FC0-2028-4EA9-987E-74C07E8D6B13}" type="pres">
      <dgm:prSet presAssocID="{076711E6-A4E4-42CC-AA51-0FD196634782}" presName="Name0" presStyleCnt="0">
        <dgm:presLayoutVars>
          <dgm:dir/>
          <dgm:resizeHandles val="exact"/>
        </dgm:presLayoutVars>
      </dgm:prSet>
      <dgm:spPr/>
      <dgm:t>
        <a:bodyPr/>
        <a:lstStyle/>
        <a:p>
          <a:endParaRPr lang="en-GB"/>
        </a:p>
      </dgm:t>
    </dgm:pt>
    <dgm:pt modelId="{371D2735-3A4B-4A5B-B9C8-7122C84F8817}" type="pres">
      <dgm:prSet presAssocID="{B361E24B-6323-4B25-B42E-F5C83C0E181F}" presName="node" presStyleLbl="node1" presStyleIdx="0" presStyleCnt="3">
        <dgm:presLayoutVars>
          <dgm:bulletEnabled val="1"/>
        </dgm:presLayoutVars>
      </dgm:prSet>
      <dgm:spPr/>
      <dgm:t>
        <a:bodyPr/>
        <a:lstStyle/>
        <a:p>
          <a:endParaRPr lang="en-GB"/>
        </a:p>
      </dgm:t>
    </dgm:pt>
    <dgm:pt modelId="{70E2ED1F-CB04-4027-95E6-D76B7695DD4E}" type="pres">
      <dgm:prSet presAssocID="{5E195420-42CE-4FD2-AC81-299950DF2E67}" presName="sibTrans" presStyleLbl="sibTrans2D1" presStyleIdx="0" presStyleCnt="3"/>
      <dgm:spPr/>
      <dgm:t>
        <a:bodyPr/>
        <a:lstStyle/>
        <a:p>
          <a:endParaRPr lang="en-GB"/>
        </a:p>
      </dgm:t>
    </dgm:pt>
    <dgm:pt modelId="{35CA7BA6-7B6D-400D-916D-0DD79D6CBDA0}" type="pres">
      <dgm:prSet presAssocID="{5E195420-42CE-4FD2-AC81-299950DF2E67}" presName="connectorText" presStyleLbl="sibTrans2D1" presStyleIdx="0" presStyleCnt="3"/>
      <dgm:spPr/>
      <dgm:t>
        <a:bodyPr/>
        <a:lstStyle/>
        <a:p>
          <a:endParaRPr lang="en-GB"/>
        </a:p>
      </dgm:t>
    </dgm:pt>
    <dgm:pt modelId="{CCC40FA6-B6B8-4D9A-8440-AE50C3A241A2}" type="pres">
      <dgm:prSet presAssocID="{2A22A0EB-FAA0-4F3F-9F64-83426FDD7AC0}" presName="node" presStyleLbl="node1" presStyleIdx="1" presStyleCnt="3" custRadScaleRad="122629" custRadScaleInc="-15331">
        <dgm:presLayoutVars>
          <dgm:bulletEnabled val="1"/>
        </dgm:presLayoutVars>
      </dgm:prSet>
      <dgm:spPr/>
      <dgm:t>
        <a:bodyPr/>
        <a:lstStyle/>
        <a:p>
          <a:endParaRPr lang="en-GB"/>
        </a:p>
      </dgm:t>
    </dgm:pt>
    <dgm:pt modelId="{34967E4B-2FC8-48D3-8092-1A91F21F0226}" type="pres">
      <dgm:prSet presAssocID="{EE934101-CF85-4B30-BA18-D81C15744A05}" presName="sibTrans" presStyleLbl="sibTrans2D1" presStyleIdx="1" presStyleCnt="3" custScaleX="132875" custScaleY="303148" custLinFactNeighborX="-4367" custLinFactNeighborY="17025"/>
      <dgm:spPr/>
      <dgm:t>
        <a:bodyPr/>
        <a:lstStyle/>
        <a:p>
          <a:endParaRPr lang="en-GB"/>
        </a:p>
      </dgm:t>
    </dgm:pt>
    <dgm:pt modelId="{3D1A24C9-9F47-4D0F-8888-6674CB42A999}" type="pres">
      <dgm:prSet presAssocID="{EE934101-CF85-4B30-BA18-D81C15744A05}" presName="connectorText" presStyleLbl="sibTrans2D1" presStyleIdx="1" presStyleCnt="3"/>
      <dgm:spPr/>
      <dgm:t>
        <a:bodyPr/>
        <a:lstStyle/>
        <a:p>
          <a:endParaRPr lang="en-GB"/>
        </a:p>
      </dgm:t>
    </dgm:pt>
    <dgm:pt modelId="{2C540A9A-C21E-4437-AADD-3AB6E4CFE8FA}" type="pres">
      <dgm:prSet presAssocID="{C781ACA8-0E7C-4248-AB34-028837FF1EAF}" presName="node" presStyleLbl="node1" presStyleIdx="2" presStyleCnt="3" custRadScaleRad="126540" custRadScaleInc="17193">
        <dgm:presLayoutVars>
          <dgm:bulletEnabled val="1"/>
        </dgm:presLayoutVars>
      </dgm:prSet>
      <dgm:spPr/>
      <dgm:t>
        <a:bodyPr/>
        <a:lstStyle/>
        <a:p>
          <a:endParaRPr lang="en-GB"/>
        </a:p>
      </dgm:t>
    </dgm:pt>
    <dgm:pt modelId="{00531D0A-E824-46E6-94D8-57130EBA5883}" type="pres">
      <dgm:prSet presAssocID="{00C56A2B-5296-4103-AFB1-7C9B577F4A32}" presName="sibTrans" presStyleLbl="sibTrans2D1" presStyleIdx="2" presStyleCnt="3"/>
      <dgm:spPr/>
      <dgm:t>
        <a:bodyPr/>
        <a:lstStyle/>
        <a:p>
          <a:endParaRPr lang="en-GB"/>
        </a:p>
      </dgm:t>
    </dgm:pt>
    <dgm:pt modelId="{35BBA1B9-B1F3-42CC-B0F4-FCFCC493190C}" type="pres">
      <dgm:prSet presAssocID="{00C56A2B-5296-4103-AFB1-7C9B577F4A32}" presName="connectorText" presStyleLbl="sibTrans2D1" presStyleIdx="2" presStyleCnt="3"/>
      <dgm:spPr/>
      <dgm:t>
        <a:bodyPr/>
        <a:lstStyle/>
        <a:p>
          <a:endParaRPr lang="en-GB"/>
        </a:p>
      </dgm:t>
    </dgm:pt>
  </dgm:ptLst>
  <dgm:cxnLst>
    <dgm:cxn modelId="{63391B92-6073-4D04-A364-C6770C9601CA}" type="presOf" srcId="{B361E24B-6323-4B25-B42E-F5C83C0E181F}" destId="{371D2735-3A4B-4A5B-B9C8-7122C84F8817}" srcOrd="0" destOrd="0" presId="urn:microsoft.com/office/officeart/2005/8/layout/cycle7"/>
    <dgm:cxn modelId="{B80D6EE1-BD4B-4988-93DA-299C8A9BB2D5}" type="presOf" srcId="{5E195420-42CE-4FD2-AC81-299950DF2E67}" destId="{35CA7BA6-7B6D-400D-916D-0DD79D6CBDA0}" srcOrd="1" destOrd="0" presId="urn:microsoft.com/office/officeart/2005/8/layout/cycle7"/>
    <dgm:cxn modelId="{639C641F-31F0-4723-9A34-AF1EA5D397DD}" type="presOf" srcId="{EE934101-CF85-4B30-BA18-D81C15744A05}" destId="{34967E4B-2FC8-48D3-8092-1A91F21F0226}" srcOrd="0" destOrd="0" presId="urn:microsoft.com/office/officeart/2005/8/layout/cycle7"/>
    <dgm:cxn modelId="{9A41D7A7-EF61-4E09-B1FD-62FD06E112B4}" srcId="{076711E6-A4E4-42CC-AA51-0FD196634782}" destId="{2A22A0EB-FAA0-4F3F-9F64-83426FDD7AC0}" srcOrd="1" destOrd="0" parTransId="{57A7333D-14DC-48AF-9522-A7C02067B646}" sibTransId="{EE934101-CF85-4B30-BA18-D81C15744A05}"/>
    <dgm:cxn modelId="{C2708EF1-2602-4EDB-A7FF-18FB14F4DC5F}" type="presOf" srcId="{076711E6-A4E4-42CC-AA51-0FD196634782}" destId="{D98D4FC0-2028-4EA9-987E-74C07E8D6B13}" srcOrd="0" destOrd="0" presId="urn:microsoft.com/office/officeart/2005/8/layout/cycle7"/>
    <dgm:cxn modelId="{1AD16136-1781-4E30-9096-D275C09BEB4B}" type="presOf" srcId="{EE934101-CF85-4B30-BA18-D81C15744A05}" destId="{3D1A24C9-9F47-4D0F-8888-6674CB42A999}" srcOrd="1" destOrd="0" presId="urn:microsoft.com/office/officeart/2005/8/layout/cycle7"/>
    <dgm:cxn modelId="{271E7436-D60A-4069-AB14-C66745F47657}" type="presOf" srcId="{C781ACA8-0E7C-4248-AB34-028837FF1EAF}" destId="{2C540A9A-C21E-4437-AADD-3AB6E4CFE8FA}" srcOrd="0" destOrd="0" presId="urn:microsoft.com/office/officeart/2005/8/layout/cycle7"/>
    <dgm:cxn modelId="{BD9A96E4-95CC-41D6-B473-173141820652}" type="presOf" srcId="{00C56A2B-5296-4103-AFB1-7C9B577F4A32}" destId="{35BBA1B9-B1F3-42CC-B0F4-FCFCC493190C}" srcOrd="1" destOrd="0" presId="urn:microsoft.com/office/officeart/2005/8/layout/cycle7"/>
    <dgm:cxn modelId="{7C1DA0BE-46EE-449F-9119-5DB084C6E333}" type="presOf" srcId="{5E195420-42CE-4FD2-AC81-299950DF2E67}" destId="{70E2ED1F-CB04-4027-95E6-D76B7695DD4E}" srcOrd="0" destOrd="0" presId="urn:microsoft.com/office/officeart/2005/8/layout/cycle7"/>
    <dgm:cxn modelId="{EA1AEC1E-9A7C-46D0-82B3-CA31D84EADBA}" srcId="{076711E6-A4E4-42CC-AA51-0FD196634782}" destId="{C781ACA8-0E7C-4248-AB34-028837FF1EAF}" srcOrd="2" destOrd="0" parTransId="{5F009D7E-736C-452A-B29E-47AAC82BFCD4}" sibTransId="{00C56A2B-5296-4103-AFB1-7C9B577F4A32}"/>
    <dgm:cxn modelId="{91202A73-3BAF-423B-95DB-6A524EC23D4F}" type="presOf" srcId="{2A22A0EB-FAA0-4F3F-9F64-83426FDD7AC0}" destId="{CCC40FA6-B6B8-4D9A-8440-AE50C3A241A2}" srcOrd="0" destOrd="0" presId="urn:microsoft.com/office/officeart/2005/8/layout/cycle7"/>
    <dgm:cxn modelId="{B31182EC-5BC4-4D73-A28D-D719A67CEBA1}" srcId="{076711E6-A4E4-42CC-AA51-0FD196634782}" destId="{B361E24B-6323-4B25-B42E-F5C83C0E181F}" srcOrd="0" destOrd="0" parTransId="{566B0236-69B6-4360-8D2D-19CA870851A0}" sibTransId="{5E195420-42CE-4FD2-AC81-299950DF2E67}"/>
    <dgm:cxn modelId="{64D19C8B-3C3F-46DF-8144-7E8682681D7B}" type="presOf" srcId="{00C56A2B-5296-4103-AFB1-7C9B577F4A32}" destId="{00531D0A-E824-46E6-94D8-57130EBA5883}" srcOrd="0" destOrd="0" presId="urn:microsoft.com/office/officeart/2005/8/layout/cycle7"/>
    <dgm:cxn modelId="{673F3CB0-CA24-475C-9A16-700C22FD77E5}" type="presParOf" srcId="{D98D4FC0-2028-4EA9-987E-74C07E8D6B13}" destId="{371D2735-3A4B-4A5B-B9C8-7122C84F8817}" srcOrd="0" destOrd="0" presId="urn:microsoft.com/office/officeart/2005/8/layout/cycle7"/>
    <dgm:cxn modelId="{1AA81B3D-E7BC-487F-B7AB-FE3D75E76362}" type="presParOf" srcId="{D98D4FC0-2028-4EA9-987E-74C07E8D6B13}" destId="{70E2ED1F-CB04-4027-95E6-D76B7695DD4E}" srcOrd="1" destOrd="0" presId="urn:microsoft.com/office/officeart/2005/8/layout/cycle7"/>
    <dgm:cxn modelId="{0DDB8FBA-5D7A-40DA-8439-C888A951A5B4}" type="presParOf" srcId="{70E2ED1F-CB04-4027-95E6-D76B7695DD4E}" destId="{35CA7BA6-7B6D-400D-916D-0DD79D6CBDA0}" srcOrd="0" destOrd="0" presId="urn:microsoft.com/office/officeart/2005/8/layout/cycle7"/>
    <dgm:cxn modelId="{5FC8BF3B-328F-473C-B848-4EE73FC52F68}" type="presParOf" srcId="{D98D4FC0-2028-4EA9-987E-74C07E8D6B13}" destId="{CCC40FA6-B6B8-4D9A-8440-AE50C3A241A2}" srcOrd="2" destOrd="0" presId="urn:microsoft.com/office/officeart/2005/8/layout/cycle7"/>
    <dgm:cxn modelId="{42834CE1-12F7-4EB3-A4CF-A76AA8BCEE1A}" type="presParOf" srcId="{D98D4FC0-2028-4EA9-987E-74C07E8D6B13}" destId="{34967E4B-2FC8-48D3-8092-1A91F21F0226}" srcOrd="3" destOrd="0" presId="urn:microsoft.com/office/officeart/2005/8/layout/cycle7"/>
    <dgm:cxn modelId="{C160DF36-46B1-4F18-88FD-EC4EE3574FB7}" type="presParOf" srcId="{34967E4B-2FC8-48D3-8092-1A91F21F0226}" destId="{3D1A24C9-9F47-4D0F-8888-6674CB42A999}" srcOrd="0" destOrd="0" presId="urn:microsoft.com/office/officeart/2005/8/layout/cycle7"/>
    <dgm:cxn modelId="{E6E14C49-0C7A-4F7D-9AA5-893897BA8A07}" type="presParOf" srcId="{D98D4FC0-2028-4EA9-987E-74C07E8D6B13}" destId="{2C540A9A-C21E-4437-AADD-3AB6E4CFE8FA}" srcOrd="4" destOrd="0" presId="urn:microsoft.com/office/officeart/2005/8/layout/cycle7"/>
    <dgm:cxn modelId="{B8E386FD-3DC2-4FB2-A1A1-9112EDE7DDA5}" type="presParOf" srcId="{D98D4FC0-2028-4EA9-987E-74C07E8D6B13}" destId="{00531D0A-E824-46E6-94D8-57130EBA5883}" srcOrd="5" destOrd="0" presId="urn:microsoft.com/office/officeart/2005/8/layout/cycle7"/>
    <dgm:cxn modelId="{FCF071BA-16F3-4A95-86E9-91BC1DE39CF5}" type="presParOf" srcId="{00531D0A-E824-46E6-94D8-57130EBA5883}" destId="{35BBA1B9-B1F3-42CC-B0F4-FCFCC493190C}"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3D4656-77C2-4EEA-BA2A-76C1A5DEFB9A}">
      <dsp:nvSpPr>
        <dsp:cNvPr id="0" name=""/>
        <dsp:cNvSpPr/>
      </dsp:nvSpPr>
      <dsp:spPr>
        <a:xfrm>
          <a:off x="1550256" y="45079"/>
          <a:ext cx="2344117" cy="2344117"/>
        </a:xfrm>
        <a:prstGeom prst="ellipse">
          <a:avLst/>
        </a:prstGeom>
        <a:solidFill>
          <a:schemeClr val="accent2">
            <a:shade val="80000"/>
            <a:alpha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n-GB" sz="1400" b="1" i="0" kern="1200" smtClean="0">
              <a:latin typeface="HelveticaNeue LT 75 Bold" panose="02000803050000020004" pitchFamily="2" charset="0"/>
            </a:rPr>
            <a:t>University</a:t>
          </a:r>
          <a:endParaRPr lang="en-GB" sz="1400" b="1" i="0" kern="1200" dirty="0">
            <a:latin typeface="HelveticaNeue LT 75 Bold" panose="02000803050000020004" pitchFamily="2" charset="0"/>
          </a:endParaRPr>
        </a:p>
      </dsp:txBody>
      <dsp:txXfrm>
        <a:off x="1820731" y="360633"/>
        <a:ext cx="1803167" cy="743806"/>
      </dsp:txXfrm>
    </dsp:sp>
    <dsp:sp modelId="{60FE0D4B-4473-4BFF-93EC-2BAE07AD81FF}">
      <dsp:nvSpPr>
        <dsp:cNvPr id="0" name=""/>
        <dsp:cNvSpPr/>
      </dsp:nvSpPr>
      <dsp:spPr>
        <a:xfrm>
          <a:off x="2587077" y="1081900"/>
          <a:ext cx="2344117" cy="2344117"/>
        </a:xfrm>
        <a:prstGeom prst="ellipse">
          <a:avLst/>
        </a:prstGeom>
        <a:solidFill>
          <a:schemeClr val="accent2">
            <a:shade val="80000"/>
            <a:alpha val="50000"/>
            <a:hueOff val="-160472"/>
            <a:satOff val="3389"/>
            <a:lumOff val="9027"/>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n-GB" sz="1400" b="1" i="0" kern="1200" smtClean="0">
              <a:latin typeface="HelveticaNeue LT 75 Bold" panose="02000803050000020004" pitchFamily="2" charset="0"/>
            </a:rPr>
            <a:t>Local Govt</a:t>
          </a:r>
          <a:endParaRPr lang="en-GB" sz="1400" b="1" i="0" kern="1200" dirty="0">
            <a:latin typeface="HelveticaNeue LT 75 Bold" panose="02000803050000020004" pitchFamily="2" charset="0"/>
          </a:endParaRPr>
        </a:p>
      </dsp:txBody>
      <dsp:txXfrm>
        <a:off x="3849294" y="1352375"/>
        <a:ext cx="901583" cy="1803167"/>
      </dsp:txXfrm>
    </dsp:sp>
    <dsp:sp modelId="{F98A7538-B602-4811-9364-12832719429C}">
      <dsp:nvSpPr>
        <dsp:cNvPr id="0" name=""/>
        <dsp:cNvSpPr/>
      </dsp:nvSpPr>
      <dsp:spPr>
        <a:xfrm>
          <a:off x="1550256" y="2118721"/>
          <a:ext cx="2344117" cy="2344117"/>
        </a:xfrm>
        <a:prstGeom prst="ellipse">
          <a:avLst/>
        </a:prstGeom>
        <a:solidFill>
          <a:schemeClr val="accent2">
            <a:shade val="80000"/>
            <a:alpha val="50000"/>
            <a:hueOff val="-320943"/>
            <a:satOff val="6777"/>
            <a:lumOff val="18054"/>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n-GB" sz="1400" b="1" i="0" kern="1200" dirty="0" smtClean="0">
              <a:ln/>
              <a:latin typeface="HelveticaNeue LT 75 Bold" panose="02000803050000020004" pitchFamily="2" charset="0"/>
            </a:rPr>
            <a:t>Business</a:t>
          </a:r>
          <a:endParaRPr lang="en-GB" sz="1400" b="1" i="0" kern="1200" dirty="0">
            <a:ln/>
            <a:latin typeface="HelveticaNeue LT 75 Bold" panose="02000803050000020004" pitchFamily="2" charset="0"/>
          </a:endParaRPr>
        </a:p>
      </dsp:txBody>
      <dsp:txXfrm>
        <a:off x="1820731" y="3403478"/>
        <a:ext cx="1803167" cy="743806"/>
      </dsp:txXfrm>
    </dsp:sp>
    <dsp:sp modelId="{641A968D-7EFD-4BF4-A5D6-678FE7E4EE66}">
      <dsp:nvSpPr>
        <dsp:cNvPr id="0" name=""/>
        <dsp:cNvSpPr/>
      </dsp:nvSpPr>
      <dsp:spPr>
        <a:xfrm>
          <a:off x="513434" y="1081900"/>
          <a:ext cx="2344117" cy="2344117"/>
        </a:xfrm>
        <a:prstGeom prst="ellipse">
          <a:avLst/>
        </a:prstGeom>
        <a:solidFill>
          <a:schemeClr val="accent2">
            <a:shade val="80000"/>
            <a:alpha val="50000"/>
            <a:hueOff val="-481415"/>
            <a:satOff val="10166"/>
            <a:lumOff val="27081"/>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n-GB" sz="1400" b="1" i="0" kern="1200" dirty="0" smtClean="0">
              <a:latin typeface="HelveticaNeue LT 75 Bold" panose="02000803050000020004" pitchFamily="2" charset="0"/>
            </a:rPr>
            <a:t>Community</a:t>
          </a:r>
          <a:endParaRPr lang="en-GB" sz="1400" b="1" i="0" kern="1200" dirty="0">
            <a:latin typeface="HelveticaNeue LT 75 Bold" panose="02000803050000020004" pitchFamily="2" charset="0"/>
          </a:endParaRPr>
        </a:p>
      </dsp:txBody>
      <dsp:txXfrm>
        <a:off x="693751" y="1352375"/>
        <a:ext cx="901583" cy="18031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48E480-052B-49D3-92C7-32CC418556B0}">
      <dsp:nvSpPr>
        <dsp:cNvPr id="0" name=""/>
        <dsp:cNvSpPr/>
      </dsp:nvSpPr>
      <dsp:spPr>
        <a:xfrm>
          <a:off x="1659" y="0"/>
          <a:ext cx="2582414" cy="2789500"/>
        </a:xfrm>
        <a:prstGeom prst="roundRect">
          <a:avLst>
            <a:gd name="adj" fmla="val 10000"/>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GB" sz="2800" b="0" i="0" kern="1200" dirty="0">
              <a:latin typeface="HelveticaNeue LT 75 Bold" panose="02000803050000020004" pitchFamily="2" charset="0"/>
            </a:rPr>
            <a:t>Ageing</a:t>
          </a:r>
        </a:p>
      </dsp:txBody>
      <dsp:txXfrm>
        <a:off x="1659" y="1115800"/>
        <a:ext cx="2582414" cy="1115800"/>
      </dsp:txXfrm>
    </dsp:sp>
    <dsp:sp modelId="{EC739E33-6A2F-469D-A5C3-7BC262FFFCB1}">
      <dsp:nvSpPr>
        <dsp:cNvPr id="0" name=""/>
        <dsp:cNvSpPr/>
      </dsp:nvSpPr>
      <dsp:spPr>
        <a:xfrm>
          <a:off x="828415" y="167369"/>
          <a:ext cx="928903" cy="928903"/>
        </a:xfrm>
        <a:prstGeom prst="ellipse">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83C7400-40AF-47F7-B22E-1E9D5B2BB569}">
      <dsp:nvSpPr>
        <dsp:cNvPr id="0" name=""/>
        <dsp:cNvSpPr/>
      </dsp:nvSpPr>
      <dsp:spPr>
        <a:xfrm>
          <a:off x="2661547" y="0"/>
          <a:ext cx="2582414" cy="2789500"/>
        </a:xfrm>
        <a:prstGeom prst="roundRect">
          <a:avLst>
            <a:gd name="adj" fmla="val 10000"/>
          </a:avLst>
        </a:prstGeom>
        <a:solidFill>
          <a:schemeClr val="accent2">
            <a:shade val="80000"/>
            <a:hueOff val="-240708"/>
            <a:satOff val="5083"/>
            <a:lumOff val="135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GB" sz="2800" b="0" i="0" kern="1200" dirty="0">
              <a:latin typeface="HelveticaNeue LT 75 Bold" panose="02000803050000020004" pitchFamily="2" charset="0"/>
            </a:rPr>
            <a:t>Digital Innovation</a:t>
          </a:r>
        </a:p>
      </dsp:txBody>
      <dsp:txXfrm>
        <a:off x="2661547" y="1115800"/>
        <a:ext cx="2582414" cy="1115800"/>
      </dsp:txXfrm>
    </dsp:sp>
    <dsp:sp modelId="{DAC83B2E-A125-4626-B21C-2FC809575334}">
      <dsp:nvSpPr>
        <dsp:cNvPr id="0" name=""/>
        <dsp:cNvSpPr/>
      </dsp:nvSpPr>
      <dsp:spPr>
        <a:xfrm>
          <a:off x="3488302" y="167369"/>
          <a:ext cx="928903" cy="928903"/>
        </a:xfrm>
        <a:prstGeom prst="ellipse">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14CA938-B31C-4EAD-B565-D7253A209E1A}">
      <dsp:nvSpPr>
        <dsp:cNvPr id="0" name=""/>
        <dsp:cNvSpPr/>
      </dsp:nvSpPr>
      <dsp:spPr>
        <a:xfrm>
          <a:off x="5323094" y="0"/>
          <a:ext cx="2582414" cy="2789500"/>
        </a:xfrm>
        <a:prstGeom prst="roundRect">
          <a:avLst>
            <a:gd name="adj" fmla="val 10000"/>
          </a:avLst>
        </a:prstGeom>
        <a:solidFill>
          <a:schemeClr val="accent2">
            <a:shade val="80000"/>
            <a:hueOff val="-481415"/>
            <a:satOff val="10166"/>
            <a:lumOff val="270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GB" sz="2800" b="0" i="0" kern="1200" dirty="0">
              <a:latin typeface="HelveticaNeue LT 75 Bold" panose="02000803050000020004" pitchFamily="2" charset="0"/>
            </a:rPr>
            <a:t>Urban Sustainability</a:t>
          </a:r>
        </a:p>
      </dsp:txBody>
      <dsp:txXfrm>
        <a:off x="5323094" y="1115800"/>
        <a:ext cx="2582414" cy="1115800"/>
      </dsp:txXfrm>
    </dsp:sp>
    <dsp:sp modelId="{D171C2D2-111E-4128-90BD-79617B597FC0}">
      <dsp:nvSpPr>
        <dsp:cNvPr id="0" name=""/>
        <dsp:cNvSpPr/>
      </dsp:nvSpPr>
      <dsp:spPr>
        <a:xfrm>
          <a:off x="6148189" y="167369"/>
          <a:ext cx="928903" cy="928903"/>
        </a:xfrm>
        <a:prstGeom prst="ellipse">
          <a:avLst/>
        </a:prstGeom>
        <a:blipFill rotWithShape="1">
          <a:blip xmlns:r="http://schemas.openxmlformats.org/officeDocument/2006/relationships" r:embed="rId3"/>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8120353-B995-4509-9CB7-BE86B27B469B}">
      <dsp:nvSpPr>
        <dsp:cNvPr id="0" name=""/>
        <dsp:cNvSpPr/>
      </dsp:nvSpPr>
      <dsp:spPr>
        <a:xfrm>
          <a:off x="316220" y="2231600"/>
          <a:ext cx="7273068" cy="418425"/>
        </a:xfrm>
        <a:prstGeom prst="leftRight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8541BF-7AEC-438C-AE8B-EEFCB086BB28}">
      <dsp:nvSpPr>
        <dsp:cNvPr id="0" name=""/>
        <dsp:cNvSpPr/>
      </dsp:nvSpPr>
      <dsp:spPr>
        <a:xfrm rot="2643066">
          <a:off x="2949822" y="3537122"/>
          <a:ext cx="582697" cy="48867"/>
        </a:xfrm>
        <a:custGeom>
          <a:avLst/>
          <a:gdLst/>
          <a:ahLst/>
          <a:cxnLst/>
          <a:rect l="0" t="0" r="0" b="0"/>
          <a:pathLst>
            <a:path>
              <a:moveTo>
                <a:pt x="0" y="24433"/>
              </a:moveTo>
              <a:lnTo>
                <a:pt x="582697" y="24433"/>
              </a:lnTo>
            </a:path>
          </a:pathLst>
        </a:cu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23F2C29-DB57-404E-B9C9-D1C84384830B}">
      <dsp:nvSpPr>
        <dsp:cNvPr id="0" name=""/>
        <dsp:cNvSpPr/>
      </dsp:nvSpPr>
      <dsp:spPr>
        <a:xfrm rot="259083">
          <a:off x="3030719" y="2639237"/>
          <a:ext cx="742902" cy="48867"/>
        </a:xfrm>
        <a:custGeom>
          <a:avLst/>
          <a:gdLst/>
          <a:ahLst/>
          <a:cxnLst/>
          <a:rect l="0" t="0" r="0" b="0"/>
          <a:pathLst>
            <a:path>
              <a:moveTo>
                <a:pt x="0" y="24433"/>
              </a:moveTo>
              <a:lnTo>
                <a:pt x="742902" y="24433"/>
              </a:lnTo>
            </a:path>
          </a:pathLst>
        </a:cu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9BE3D6E-29D7-41B8-89D2-1ED8E23AAD7D}">
      <dsp:nvSpPr>
        <dsp:cNvPr id="0" name=""/>
        <dsp:cNvSpPr/>
      </dsp:nvSpPr>
      <dsp:spPr>
        <a:xfrm rot="18966269">
          <a:off x="2992773" y="1672997"/>
          <a:ext cx="279178" cy="48867"/>
        </a:xfrm>
        <a:custGeom>
          <a:avLst/>
          <a:gdLst/>
          <a:ahLst/>
          <a:cxnLst/>
          <a:rect l="0" t="0" r="0" b="0"/>
          <a:pathLst>
            <a:path>
              <a:moveTo>
                <a:pt x="0" y="24433"/>
              </a:moveTo>
              <a:lnTo>
                <a:pt x="279178" y="24433"/>
              </a:lnTo>
            </a:path>
          </a:pathLst>
        </a:cu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4D99340-D33A-4D87-9B85-AD8551AEACD7}">
      <dsp:nvSpPr>
        <dsp:cNvPr id="0" name=""/>
        <dsp:cNvSpPr/>
      </dsp:nvSpPr>
      <dsp:spPr>
        <a:xfrm>
          <a:off x="452364" y="1594630"/>
          <a:ext cx="2662576" cy="2381877"/>
        </a:xfrm>
        <a:prstGeom prst="ellipse">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D87C35-3CAC-4BB7-85ED-A083480E216E}">
      <dsp:nvSpPr>
        <dsp:cNvPr id="0" name=""/>
        <dsp:cNvSpPr/>
      </dsp:nvSpPr>
      <dsp:spPr>
        <a:xfrm>
          <a:off x="2954659" y="-204374"/>
          <a:ext cx="2076947" cy="2147192"/>
        </a:xfrm>
        <a:prstGeom prst="ellipse">
          <a:avLst/>
        </a:prstGeom>
        <a:solidFill>
          <a:schemeClr val="accent2">
            <a:shade val="80000"/>
            <a:hueOff val="-160472"/>
            <a:satOff val="3389"/>
            <a:lumOff val="902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GB" sz="2000" b="1" kern="1200" dirty="0">
              <a:solidFill>
                <a:schemeClr val="bg1"/>
              </a:solidFill>
              <a:latin typeface="Arial Rounded MT Bold" panose="020F0704030504030204" pitchFamily="34" charset="0"/>
            </a:rPr>
            <a:t>The known</a:t>
          </a:r>
        </a:p>
      </dsp:txBody>
      <dsp:txXfrm>
        <a:off x="3258821" y="110075"/>
        <a:ext cx="1468623" cy="1518294"/>
      </dsp:txXfrm>
    </dsp:sp>
    <dsp:sp modelId="{7E9A561A-57A3-4CCE-AA7B-ADB9F0D4A92B}">
      <dsp:nvSpPr>
        <dsp:cNvPr id="0" name=""/>
        <dsp:cNvSpPr/>
      </dsp:nvSpPr>
      <dsp:spPr>
        <a:xfrm>
          <a:off x="3769993" y="1942825"/>
          <a:ext cx="1685265" cy="1624487"/>
        </a:xfrm>
        <a:prstGeom prst="ellipse">
          <a:avLst/>
        </a:prstGeom>
        <a:solidFill>
          <a:schemeClr val="accent2">
            <a:shade val="80000"/>
            <a:hueOff val="-320943"/>
            <a:satOff val="6777"/>
            <a:lumOff val="1805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GB" sz="2000" b="1" kern="1200" dirty="0">
              <a:solidFill>
                <a:schemeClr val="bg1"/>
              </a:solidFill>
              <a:latin typeface="Arial Rounded MT Bold" panose="020F0704030504030204" pitchFamily="34" charset="0"/>
            </a:rPr>
            <a:t>End users</a:t>
          </a:r>
        </a:p>
      </dsp:txBody>
      <dsp:txXfrm>
        <a:off x="4016794" y="2180726"/>
        <a:ext cx="1191663" cy="1148685"/>
      </dsp:txXfrm>
    </dsp:sp>
    <dsp:sp modelId="{137CCB2F-FBA0-4A5F-8855-488B7F2932DA}">
      <dsp:nvSpPr>
        <dsp:cNvPr id="0" name=""/>
        <dsp:cNvSpPr/>
      </dsp:nvSpPr>
      <dsp:spPr>
        <a:xfrm>
          <a:off x="3231074" y="3540155"/>
          <a:ext cx="1527495" cy="1500984"/>
        </a:xfrm>
        <a:prstGeom prst="ellipse">
          <a:avLst/>
        </a:prstGeom>
        <a:solidFill>
          <a:schemeClr val="accent2">
            <a:shade val="80000"/>
            <a:hueOff val="-481415"/>
            <a:satOff val="10166"/>
            <a:lumOff val="270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GB" sz="2000" b="1" kern="1200" dirty="0">
              <a:solidFill>
                <a:schemeClr val="bg1"/>
              </a:solidFill>
              <a:latin typeface="Arial Rounded MT Bold" panose="020F0704030504030204" pitchFamily="34" charset="0"/>
            </a:rPr>
            <a:t>OTs etc.  </a:t>
          </a:r>
        </a:p>
      </dsp:txBody>
      <dsp:txXfrm>
        <a:off x="3454770" y="3759969"/>
        <a:ext cx="1080103" cy="106135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1D2735-3A4B-4A5B-B9C8-7122C84F8817}">
      <dsp:nvSpPr>
        <dsp:cNvPr id="0" name=""/>
        <dsp:cNvSpPr/>
      </dsp:nvSpPr>
      <dsp:spPr>
        <a:xfrm>
          <a:off x="3880717" y="772"/>
          <a:ext cx="2099246" cy="1049623"/>
        </a:xfrm>
        <a:prstGeom prst="roundRect">
          <a:avLst>
            <a:gd name="adj" fmla="val 10000"/>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b="0" i="0" kern="1200" dirty="0">
              <a:solidFill>
                <a:schemeClr val="bg1"/>
              </a:solidFill>
              <a:latin typeface="HelveticaNeue LT 75 Bold" panose="02000803050000020004" pitchFamily="2" charset="0"/>
            </a:rPr>
            <a:t>Insights:</a:t>
          </a:r>
        </a:p>
        <a:p>
          <a:pPr lvl="0" algn="ctr" defTabSz="800100">
            <a:lnSpc>
              <a:spcPct val="90000"/>
            </a:lnSpc>
            <a:spcBef>
              <a:spcPct val="0"/>
            </a:spcBef>
            <a:spcAft>
              <a:spcPct val="35000"/>
            </a:spcAft>
          </a:pPr>
          <a:r>
            <a:rPr lang="en-GB" sz="1800" b="0" i="0" kern="1200" dirty="0">
              <a:solidFill>
                <a:schemeClr val="bg1"/>
              </a:solidFill>
              <a:latin typeface="HelveticaNeue LT 75 Bold" panose="02000803050000020004" pitchFamily="2" charset="0"/>
            </a:rPr>
            <a:t>User experiences and desires </a:t>
          </a:r>
        </a:p>
      </dsp:txBody>
      <dsp:txXfrm>
        <a:off x="3911459" y="31514"/>
        <a:ext cx="2037762" cy="988139"/>
      </dsp:txXfrm>
    </dsp:sp>
    <dsp:sp modelId="{70E2ED1F-CB04-4027-95E6-D76B7695DD4E}">
      <dsp:nvSpPr>
        <dsp:cNvPr id="0" name=""/>
        <dsp:cNvSpPr/>
      </dsp:nvSpPr>
      <dsp:spPr>
        <a:xfrm rot="3083388">
          <a:off x="5144367" y="1777317"/>
          <a:ext cx="1864540" cy="367368"/>
        </a:xfrm>
        <a:prstGeom prst="leftRightArrow">
          <a:avLst>
            <a:gd name="adj1" fmla="val 60000"/>
            <a:gd name="adj2" fmla="val 50000"/>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GB" sz="1500" kern="1200"/>
        </a:p>
      </dsp:txBody>
      <dsp:txXfrm>
        <a:off x="5254577" y="1850791"/>
        <a:ext cx="1644120" cy="220420"/>
      </dsp:txXfrm>
    </dsp:sp>
    <dsp:sp modelId="{CCC40FA6-B6B8-4D9A-8440-AE50C3A241A2}">
      <dsp:nvSpPr>
        <dsp:cNvPr id="0" name=""/>
        <dsp:cNvSpPr/>
      </dsp:nvSpPr>
      <dsp:spPr>
        <a:xfrm>
          <a:off x="6173312" y="2871607"/>
          <a:ext cx="2099246" cy="1049623"/>
        </a:xfrm>
        <a:prstGeom prst="roundRect">
          <a:avLst>
            <a:gd name="adj" fmla="val 10000"/>
          </a:avLst>
        </a:prstGeom>
        <a:solidFill>
          <a:schemeClr val="accent2">
            <a:shade val="80000"/>
            <a:hueOff val="-240708"/>
            <a:satOff val="5083"/>
            <a:lumOff val="135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b="0" i="0" kern="1200" dirty="0">
              <a:solidFill>
                <a:schemeClr val="bg1"/>
              </a:solidFill>
              <a:latin typeface="HelveticaNeue LT 75 Bold" panose="02000803050000020004" pitchFamily="2" charset="0"/>
            </a:rPr>
            <a:t>Solutions:</a:t>
          </a:r>
        </a:p>
        <a:p>
          <a:pPr lvl="0" algn="ctr" defTabSz="800100">
            <a:lnSpc>
              <a:spcPct val="90000"/>
            </a:lnSpc>
            <a:spcBef>
              <a:spcPct val="0"/>
            </a:spcBef>
            <a:spcAft>
              <a:spcPct val="35000"/>
            </a:spcAft>
          </a:pPr>
          <a:r>
            <a:rPr lang="en-GB" sz="1800" b="0" i="0" kern="1200" dirty="0">
              <a:solidFill>
                <a:schemeClr val="bg1"/>
              </a:solidFill>
              <a:latin typeface="HelveticaNeue LT 75 Bold" panose="02000803050000020004" pitchFamily="2" charset="0"/>
            </a:rPr>
            <a:t>Including enabling technologies</a:t>
          </a:r>
        </a:p>
      </dsp:txBody>
      <dsp:txXfrm>
        <a:off x="6204054" y="2902349"/>
        <a:ext cx="2037762" cy="988139"/>
      </dsp:txXfrm>
    </dsp:sp>
    <dsp:sp modelId="{34967E4B-2FC8-48D3-8092-1A91F21F0226}">
      <dsp:nvSpPr>
        <dsp:cNvPr id="0" name=""/>
        <dsp:cNvSpPr/>
      </dsp:nvSpPr>
      <dsp:spPr>
        <a:xfrm rot="10813617">
          <a:off x="3565067" y="2892869"/>
          <a:ext cx="2477508" cy="1113669"/>
        </a:xfrm>
        <a:prstGeom prst="leftRightArrow">
          <a:avLst>
            <a:gd name="adj1" fmla="val 60000"/>
            <a:gd name="adj2" fmla="val 50000"/>
          </a:avLst>
        </a:prstGeom>
        <a:solidFill>
          <a:schemeClr val="accent2">
            <a:shade val="90000"/>
            <a:hueOff val="-240726"/>
            <a:satOff val="1208"/>
            <a:lumOff val="1213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n-GB" sz="1800" b="0" i="0" kern="1200" dirty="0">
              <a:solidFill>
                <a:schemeClr val="bg1"/>
              </a:solidFill>
              <a:latin typeface="HelveticaNeue LT 75 Bold" panose="02000803050000020004" pitchFamily="2" charset="0"/>
            </a:rPr>
            <a:t>Innovation Gap</a:t>
          </a:r>
        </a:p>
      </dsp:txBody>
      <dsp:txXfrm rot="10800000">
        <a:off x="3899168" y="3115603"/>
        <a:ext cx="1809306" cy="668201"/>
      </dsp:txXfrm>
    </dsp:sp>
    <dsp:sp modelId="{2C540A9A-C21E-4437-AADD-3AB6E4CFE8FA}">
      <dsp:nvSpPr>
        <dsp:cNvPr id="0" name=""/>
        <dsp:cNvSpPr/>
      </dsp:nvSpPr>
      <dsp:spPr>
        <a:xfrm>
          <a:off x="1497932" y="2853088"/>
          <a:ext cx="2099246" cy="1049623"/>
        </a:xfrm>
        <a:prstGeom prst="roundRect">
          <a:avLst>
            <a:gd name="adj" fmla="val 10000"/>
          </a:avLst>
        </a:prstGeom>
        <a:solidFill>
          <a:schemeClr val="accent2">
            <a:shade val="80000"/>
            <a:hueOff val="-481415"/>
            <a:satOff val="10166"/>
            <a:lumOff val="270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b="0" i="0" kern="1200" dirty="0">
              <a:solidFill>
                <a:schemeClr val="bg1"/>
              </a:solidFill>
              <a:latin typeface="HelveticaNeue LT 75 Bold" panose="02000803050000020004" pitchFamily="2" charset="0"/>
            </a:rPr>
            <a:t>Benefits:</a:t>
          </a:r>
        </a:p>
        <a:p>
          <a:pPr lvl="0" algn="ctr" defTabSz="800100">
            <a:lnSpc>
              <a:spcPct val="90000"/>
            </a:lnSpc>
            <a:spcBef>
              <a:spcPct val="0"/>
            </a:spcBef>
            <a:spcAft>
              <a:spcPct val="35000"/>
            </a:spcAft>
          </a:pPr>
          <a:r>
            <a:rPr lang="en-GB" sz="1800" b="0" i="0" kern="1200" dirty="0">
              <a:solidFill>
                <a:schemeClr val="bg1"/>
              </a:solidFill>
              <a:latin typeface="HelveticaNeue LT 75 Bold" panose="02000803050000020004" pitchFamily="2" charset="0"/>
            </a:rPr>
            <a:t>Outputs to be determined</a:t>
          </a:r>
        </a:p>
      </dsp:txBody>
      <dsp:txXfrm>
        <a:off x="1528674" y="2883830"/>
        <a:ext cx="2037762" cy="988139"/>
      </dsp:txXfrm>
    </dsp:sp>
    <dsp:sp modelId="{00531D0A-E824-46E6-94D8-57130EBA5883}">
      <dsp:nvSpPr>
        <dsp:cNvPr id="0" name=""/>
        <dsp:cNvSpPr/>
      </dsp:nvSpPr>
      <dsp:spPr>
        <a:xfrm rot="18592495">
          <a:off x="2806678" y="1768058"/>
          <a:ext cx="1864540" cy="367368"/>
        </a:xfrm>
        <a:prstGeom prst="leftRightArrow">
          <a:avLst>
            <a:gd name="adj1" fmla="val 60000"/>
            <a:gd name="adj2" fmla="val 50000"/>
          </a:avLst>
        </a:prstGeom>
        <a:solidFill>
          <a:schemeClr val="accent2">
            <a:shade val="90000"/>
            <a:hueOff val="-481452"/>
            <a:satOff val="2416"/>
            <a:lumOff val="2425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GB" sz="1500" kern="1200"/>
        </a:p>
      </dsp:txBody>
      <dsp:txXfrm>
        <a:off x="2916888" y="1841532"/>
        <a:ext cx="1644120" cy="220420"/>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2818" name="Rectangle 2"/>
          <p:cNvSpPr>
            <a:spLocks noGrp="1" noChangeArrowheads="1"/>
          </p:cNvSpPr>
          <p:nvPr>
            <p:ph type="hdr" sz="quarter"/>
          </p:nvPr>
        </p:nvSpPr>
        <p:spPr bwMode="auto">
          <a:xfrm>
            <a:off x="0" y="0"/>
            <a:ext cx="2946247" cy="496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08" tIns="46054" rIns="92108" bIns="46054" numCol="1" anchor="t" anchorCtr="0" compatLnSpc="1">
            <a:prstTxWarp prst="textNoShape">
              <a:avLst/>
            </a:prstTxWarp>
          </a:bodyPr>
          <a:lstStyle>
            <a:lvl1pPr eaLnBrk="1" hangingPunct="1">
              <a:defRPr sz="1200" baseline="0"/>
            </a:lvl1pPr>
          </a:lstStyle>
          <a:p>
            <a:pPr>
              <a:defRPr/>
            </a:pPr>
            <a:endParaRPr lang="en-GB" altLang="en-US"/>
          </a:p>
        </p:txBody>
      </p:sp>
      <p:sp>
        <p:nvSpPr>
          <p:cNvPr id="162819" name="Rectangle 3"/>
          <p:cNvSpPr>
            <a:spLocks noGrp="1" noChangeArrowheads="1"/>
          </p:cNvSpPr>
          <p:nvPr>
            <p:ph type="dt" sz="quarter" idx="1"/>
          </p:nvPr>
        </p:nvSpPr>
        <p:spPr bwMode="auto">
          <a:xfrm>
            <a:off x="3849826" y="0"/>
            <a:ext cx="2946246" cy="496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08" tIns="46054" rIns="92108" bIns="46054" numCol="1" anchor="t" anchorCtr="0" compatLnSpc="1">
            <a:prstTxWarp prst="textNoShape">
              <a:avLst/>
            </a:prstTxWarp>
          </a:bodyPr>
          <a:lstStyle>
            <a:lvl1pPr algn="r" eaLnBrk="1" hangingPunct="1">
              <a:defRPr sz="1200" baseline="0"/>
            </a:lvl1pPr>
          </a:lstStyle>
          <a:p>
            <a:pPr>
              <a:defRPr/>
            </a:pPr>
            <a:endParaRPr lang="en-GB" altLang="en-US"/>
          </a:p>
        </p:txBody>
      </p:sp>
      <p:sp>
        <p:nvSpPr>
          <p:cNvPr id="162820" name="Rectangle 4"/>
          <p:cNvSpPr>
            <a:spLocks noGrp="1" noChangeArrowheads="1"/>
          </p:cNvSpPr>
          <p:nvPr>
            <p:ph type="ftr" sz="quarter" idx="2"/>
          </p:nvPr>
        </p:nvSpPr>
        <p:spPr bwMode="auto">
          <a:xfrm>
            <a:off x="0" y="9428309"/>
            <a:ext cx="2946247" cy="496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08" tIns="46054" rIns="92108" bIns="46054" numCol="1" anchor="b" anchorCtr="0" compatLnSpc="1">
            <a:prstTxWarp prst="textNoShape">
              <a:avLst/>
            </a:prstTxWarp>
          </a:bodyPr>
          <a:lstStyle>
            <a:lvl1pPr eaLnBrk="1" hangingPunct="1">
              <a:defRPr sz="1200" baseline="0"/>
            </a:lvl1pPr>
          </a:lstStyle>
          <a:p>
            <a:pPr>
              <a:defRPr/>
            </a:pPr>
            <a:endParaRPr lang="en-GB" altLang="en-US"/>
          </a:p>
        </p:txBody>
      </p:sp>
      <p:sp>
        <p:nvSpPr>
          <p:cNvPr id="162821" name="Rectangle 5"/>
          <p:cNvSpPr>
            <a:spLocks noGrp="1" noChangeArrowheads="1"/>
          </p:cNvSpPr>
          <p:nvPr>
            <p:ph type="sldNum" sz="quarter" idx="3"/>
          </p:nvPr>
        </p:nvSpPr>
        <p:spPr bwMode="auto">
          <a:xfrm>
            <a:off x="3849826" y="9428309"/>
            <a:ext cx="2946246" cy="496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08" tIns="46054" rIns="92108" bIns="46054" numCol="1" anchor="b" anchorCtr="0" compatLnSpc="1">
            <a:prstTxWarp prst="textNoShape">
              <a:avLst/>
            </a:prstTxWarp>
          </a:bodyPr>
          <a:lstStyle>
            <a:lvl1pPr algn="r" eaLnBrk="1" hangingPunct="1">
              <a:defRPr sz="1200" baseline="0"/>
            </a:lvl1pPr>
          </a:lstStyle>
          <a:p>
            <a:pPr>
              <a:defRPr/>
            </a:pPr>
            <a:fld id="{D859E55A-7B7F-4A5D-B365-5D6053BA194D}" type="slidenum">
              <a:rPr lang="en-GB" altLang="en-US"/>
              <a:pPr>
                <a:defRPr/>
              </a:pPr>
              <a:t>‹#›</a:t>
            </a:fld>
            <a:endParaRPr lang="en-GB" altLang="en-US"/>
          </a:p>
        </p:txBody>
      </p:sp>
    </p:spTree>
    <p:extLst>
      <p:ext uri="{BB962C8B-B14F-4D97-AF65-F5344CB8AC3E}">
        <p14:creationId xmlns:p14="http://schemas.microsoft.com/office/powerpoint/2010/main" val="6788969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1" y="0"/>
            <a:ext cx="2944644" cy="496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118" tIns="45059" rIns="90118" bIns="45059" numCol="1" anchor="t" anchorCtr="0" compatLnSpc="1">
            <a:prstTxWarp prst="textNoShape">
              <a:avLst/>
            </a:prstTxWarp>
          </a:bodyPr>
          <a:lstStyle>
            <a:lvl1pPr defTabSz="901886" eaLnBrk="1" hangingPunct="1">
              <a:defRPr sz="1200" baseline="0"/>
            </a:lvl1pPr>
          </a:lstStyle>
          <a:p>
            <a:pPr>
              <a:defRPr/>
            </a:pPr>
            <a:endParaRPr lang="en-US" altLang="en-US"/>
          </a:p>
        </p:txBody>
      </p:sp>
      <p:sp>
        <p:nvSpPr>
          <p:cNvPr id="27651" name="Rectangle 3"/>
          <p:cNvSpPr>
            <a:spLocks noGrp="1" noChangeArrowheads="1"/>
          </p:cNvSpPr>
          <p:nvPr>
            <p:ph type="dt" idx="1"/>
          </p:nvPr>
        </p:nvSpPr>
        <p:spPr bwMode="auto">
          <a:xfrm>
            <a:off x="3851429" y="0"/>
            <a:ext cx="2944644" cy="496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118" tIns="45059" rIns="90118" bIns="45059" numCol="1" anchor="t" anchorCtr="0" compatLnSpc="1">
            <a:prstTxWarp prst="textNoShape">
              <a:avLst/>
            </a:prstTxWarp>
          </a:bodyPr>
          <a:lstStyle>
            <a:lvl1pPr algn="r" defTabSz="901886" eaLnBrk="1" hangingPunct="1">
              <a:defRPr sz="1200" baseline="0"/>
            </a:lvl1pPr>
          </a:lstStyle>
          <a:p>
            <a:pPr>
              <a:defRPr/>
            </a:pPr>
            <a:endParaRPr lang="en-US" altLang="en-US"/>
          </a:p>
        </p:txBody>
      </p:sp>
      <p:sp>
        <p:nvSpPr>
          <p:cNvPr id="2052" name="Rectangle 4"/>
          <p:cNvSpPr>
            <a:spLocks noGrp="1" noRot="1" noChangeAspect="1" noChangeArrowheads="1" noTextEdit="1"/>
          </p:cNvSpPr>
          <p:nvPr>
            <p:ph type="sldImg" idx="2"/>
          </p:nvPr>
        </p:nvSpPr>
        <p:spPr bwMode="auto">
          <a:xfrm>
            <a:off x="917575" y="744538"/>
            <a:ext cx="4964113"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7653" name="Rectangle 5"/>
          <p:cNvSpPr>
            <a:spLocks noGrp="1" noChangeArrowheads="1"/>
          </p:cNvSpPr>
          <p:nvPr>
            <p:ph type="body" sz="quarter" idx="3"/>
          </p:nvPr>
        </p:nvSpPr>
        <p:spPr bwMode="auto">
          <a:xfrm>
            <a:off x="679288" y="4714953"/>
            <a:ext cx="5439101" cy="446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118" tIns="45059" rIns="90118" bIns="45059"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27654" name="Rectangle 6"/>
          <p:cNvSpPr>
            <a:spLocks noGrp="1" noChangeArrowheads="1"/>
          </p:cNvSpPr>
          <p:nvPr>
            <p:ph type="ftr" sz="quarter" idx="4"/>
          </p:nvPr>
        </p:nvSpPr>
        <p:spPr bwMode="auto">
          <a:xfrm>
            <a:off x="1" y="9428309"/>
            <a:ext cx="2944644" cy="496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118" tIns="45059" rIns="90118" bIns="45059" numCol="1" anchor="b" anchorCtr="0" compatLnSpc="1">
            <a:prstTxWarp prst="textNoShape">
              <a:avLst/>
            </a:prstTxWarp>
          </a:bodyPr>
          <a:lstStyle>
            <a:lvl1pPr defTabSz="901886" eaLnBrk="1" hangingPunct="1">
              <a:defRPr sz="1200" baseline="0"/>
            </a:lvl1pPr>
          </a:lstStyle>
          <a:p>
            <a:pPr>
              <a:defRPr/>
            </a:pPr>
            <a:endParaRPr lang="en-US" altLang="en-US"/>
          </a:p>
        </p:txBody>
      </p:sp>
      <p:sp>
        <p:nvSpPr>
          <p:cNvPr id="27655" name="Rectangle 7"/>
          <p:cNvSpPr>
            <a:spLocks noGrp="1" noChangeArrowheads="1"/>
          </p:cNvSpPr>
          <p:nvPr>
            <p:ph type="sldNum" sz="quarter" idx="5"/>
          </p:nvPr>
        </p:nvSpPr>
        <p:spPr bwMode="auto">
          <a:xfrm>
            <a:off x="3851429" y="9428309"/>
            <a:ext cx="2944644" cy="496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118" tIns="45059" rIns="90118" bIns="45059" numCol="1" anchor="b" anchorCtr="0" compatLnSpc="1">
            <a:prstTxWarp prst="textNoShape">
              <a:avLst/>
            </a:prstTxWarp>
          </a:bodyPr>
          <a:lstStyle>
            <a:lvl1pPr algn="r" defTabSz="901886" eaLnBrk="1" hangingPunct="1">
              <a:defRPr sz="1200" baseline="0"/>
            </a:lvl1pPr>
          </a:lstStyle>
          <a:p>
            <a:pPr>
              <a:defRPr/>
            </a:pPr>
            <a:fld id="{5BD67AE9-B33F-4DF8-AAE7-19B88CDC33AE}" type="slidenum">
              <a:rPr lang="en-US" altLang="en-US"/>
              <a:pPr>
                <a:defRPr/>
              </a:pPr>
              <a:t>‹#›</a:t>
            </a:fld>
            <a:endParaRPr lang="en-US" altLang="en-US"/>
          </a:p>
        </p:txBody>
      </p:sp>
    </p:spTree>
    <p:extLst>
      <p:ext uri="{BB962C8B-B14F-4D97-AF65-F5344CB8AC3E}">
        <p14:creationId xmlns:p14="http://schemas.microsoft.com/office/powerpoint/2010/main" val="27622756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defTabSz="901886">
              <a:defRPr baseline="-25000">
                <a:solidFill>
                  <a:schemeClr val="tx1"/>
                </a:solidFill>
                <a:latin typeface="Arial" panose="020B0604020202020204" pitchFamily="34" charset="0"/>
              </a:defRPr>
            </a:lvl1pPr>
            <a:lvl2pPr marL="748374" indent="-287836" defTabSz="901886">
              <a:defRPr baseline="-25000">
                <a:solidFill>
                  <a:schemeClr val="tx1"/>
                </a:solidFill>
                <a:latin typeface="Arial" panose="020B0604020202020204" pitchFamily="34" charset="0"/>
              </a:defRPr>
            </a:lvl2pPr>
            <a:lvl3pPr marL="1151344" indent="-230269" defTabSz="901886">
              <a:defRPr baseline="-25000">
                <a:solidFill>
                  <a:schemeClr val="tx1"/>
                </a:solidFill>
                <a:latin typeface="Arial" panose="020B0604020202020204" pitchFamily="34" charset="0"/>
              </a:defRPr>
            </a:lvl3pPr>
            <a:lvl4pPr marL="1611881" indent="-230269" defTabSz="901886">
              <a:defRPr baseline="-25000">
                <a:solidFill>
                  <a:schemeClr val="tx1"/>
                </a:solidFill>
                <a:latin typeface="Arial" panose="020B0604020202020204" pitchFamily="34" charset="0"/>
              </a:defRPr>
            </a:lvl4pPr>
            <a:lvl5pPr marL="2072419" indent="-230269" defTabSz="901886">
              <a:defRPr baseline="-25000">
                <a:solidFill>
                  <a:schemeClr val="tx1"/>
                </a:solidFill>
                <a:latin typeface="Arial" panose="020B0604020202020204" pitchFamily="34" charset="0"/>
              </a:defRPr>
            </a:lvl5pPr>
            <a:lvl6pPr marL="2532957" indent="-230269" defTabSz="901886" eaLnBrk="0" fontAlgn="base" hangingPunct="0">
              <a:spcBef>
                <a:spcPct val="0"/>
              </a:spcBef>
              <a:spcAft>
                <a:spcPct val="0"/>
              </a:spcAft>
              <a:defRPr baseline="-25000">
                <a:solidFill>
                  <a:schemeClr val="tx1"/>
                </a:solidFill>
                <a:latin typeface="Arial" panose="020B0604020202020204" pitchFamily="34" charset="0"/>
              </a:defRPr>
            </a:lvl6pPr>
            <a:lvl7pPr marL="2993494" indent="-230269" defTabSz="901886" eaLnBrk="0" fontAlgn="base" hangingPunct="0">
              <a:spcBef>
                <a:spcPct val="0"/>
              </a:spcBef>
              <a:spcAft>
                <a:spcPct val="0"/>
              </a:spcAft>
              <a:defRPr baseline="-25000">
                <a:solidFill>
                  <a:schemeClr val="tx1"/>
                </a:solidFill>
                <a:latin typeface="Arial" panose="020B0604020202020204" pitchFamily="34" charset="0"/>
              </a:defRPr>
            </a:lvl7pPr>
            <a:lvl8pPr marL="3454032" indent="-230269" defTabSz="901886" eaLnBrk="0" fontAlgn="base" hangingPunct="0">
              <a:spcBef>
                <a:spcPct val="0"/>
              </a:spcBef>
              <a:spcAft>
                <a:spcPct val="0"/>
              </a:spcAft>
              <a:defRPr baseline="-25000">
                <a:solidFill>
                  <a:schemeClr val="tx1"/>
                </a:solidFill>
                <a:latin typeface="Arial" panose="020B0604020202020204" pitchFamily="34" charset="0"/>
              </a:defRPr>
            </a:lvl8pPr>
            <a:lvl9pPr marL="3914569" indent="-230269" defTabSz="901886" eaLnBrk="0" fontAlgn="base" hangingPunct="0">
              <a:spcBef>
                <a:spcPct val="0"/>
              </a:spcBef>
              <a:spcAft>
                <a:spcPct val="0"/>
              </a:spcAft>
              <a:defRPr baseline="-25000">
                <a:solidFill>
                  <a:schemeClr val="tx1"/>
                </a:solidFill>
                <a:latin typeface="Arial" panose="020B0604020202020204" pitchFamily="34" charset="0"/>
              </a:defRPr>
            </a:lvl9pPr>
          </a:lstStyle>
          <a:p>
            <a:fld id="{96BF396B-7146-4451-8415-88E1BB313AD7}" type="slidenum">
              <a:rPr lang="en-US" altLang="en-US" baseline="0" smtClean="0"/>
              <a:pPr/>
              <a:t>4</a:t>
            </a:fld>
            <a:endParaRPr lang="en-US" altLang="en-US" baseline="0"/>
          </a:p>
        </p:txBody>
      </p:sp>
      <p:sp>
        <p:nvSpPr>
          <p:cNvPr id="5123" name="Rectangle 7"/>
          <p:cNvSpPr txBox="1">
            <a:spLocks noGrp="1" noChangeArrowheads="1"/>
          </p:cNvSpPr>
          <p:nvPr/>
        </p:nvSpPr>
        <p:spPr bwMode="auto">
          <a:xfrm>
            <a:off x="3849826" y="9428309"/>
            <a:ext cx="2946246" cy="496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275" tIns="48136" rIns="96275" bIns="48136" anchor="b"/>
          <a:lstStyle>
            <a:lvl1pPr defTabSz="952500">
              <a:defRPr baseline="-25000">
                <a:solidFill>
                  <a:schemeClr val="tx1"/>
                </a:solidFill>
                <a:latin typeface="Arial" panose="020B0604020202020204" pitchFamily="34" charset="0"/>
              </a:defRPr>
            </a:lvl1pPr>
            <a:lvl2pPr marL="742950" indent="-285750" defTabSz="952500">
              <a:defRPr baseline="-25000">
                <a:solidFill>
                  <a:schemeClr val="tx1"/>
                </a:solidFill>
                <a:latin typeface="Arial" panose="020B0604020202020204" pitchFamily="34" charset="0"/>
              </a:defRPr>
            </a:lvl2pPr>
            <a:lvl3pPr marL="1143000" indent="-228600" defTabSz="952500">
              <a:defRPr baseline="-25000">
                <a:solidFill>
                  <a:schemeClr val="tx1"/>
                </a:solidFill>
                <a:latin typeface="Arial" panose="020B0604020202020204" pitchFamily="34" charset="0"/>
              </a:defRPr>
            </a:lvl3pPr>
            <a:lvl4pPr marL="1600200" indent="-228600" defTabSz="952500">
              <a:defRPr baseline="-25000">
                <a:solidFill>
                  <a:schemeClr val="tx1"/>
                </a:solidFill>
                <a:latin typeface="Arial" panose="020B0604020202020204" pitchFamily="34" charset="0"/>
              </a:defRPr>
            </a:lvl4pPr>
            <a:lvl5pPr marL="2057400" indent="-228600" defTabSz="952500">
              <a:defRPr baseline="-25000">
                <a:solidFill>
                  <a:schemeClr val="tx1"/>
                </a:solidFill>
                <a:latin typeface="Arial" panose="020B0604020202020204" pitchFamily="34" charset="0"/>
              </a:defRPr>
            </a:lvl5pPr>
            <a:lvl6pPr marL="2514600" indent="-228600" defTabSz="9525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defTabSz="9525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defTabSz="9525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defTabSz="952500" eaLnBrk="0" fontAlgn="base" hangingPunct="0">
              <a:spcBef>
                <a:spcPct val="0"/>
              </a:spcBef>
              <a:spcAft>
                <a:spcPct val="0"/>
              </a:spcAft>
              <a:defRPr baseline="-25000">
                <a:solidFill>
                  <a:schemeClr val="tx1"/>
                </a:solidFill>
                <a:latin typeface="Arial" panose="020B0604020202020204" pitchFamily="34" charset="0"/>
              </a:defRPr>
            </a:lvl9pPr>
          </a:lstStyle>
          <a:p>
            <a:pPr algn="r" eaLnBrk="1" hangingPunct="1"/>
            <a:fld id="{DEBDC7F5-945D-42D6-87D7-4D7573F80955}" type="slidenum">
              <a:rPr lang="en-GB" altLang="en-US" sz="1200" baseline="0"/>
              <a:pPr algn="r" eaLnBrk="1" hangingPunct="1"/>
              <a:t>4</a:t>
            </a:fld>
            <a:endParaRPr lang="en-GB" altLang="en-US" sz="1200" baseline="0"/>
          </a:p>
        </p:txBody>
      </p:sp>
      <p:sp>
        <p:nvSpPr>
          <p:cNvPr id="5124" name="Rectangle 2"/>
          <p:cNvSpPr>
            <a:spLocks noGrp="1" noRot="1" noChangeAspect="1" noChangeArrowheads="1" noTextEdit="1"/>
          </p:cNvSpPr>
          <p:nvPr>
            <p:ph type="sldImg"/>
          </p:nvPr>
        </p:nvSpPr>
        <p:spPr>
          <a:xfrm>
            <a:off x="923925" y="747713"/>
            <a:ext cx="4957763" cy="3717925"/>
          </a:xfrm>
          <a:ln/>
        </p:spPr>
      </p:sp>
      <p:sp>
        <p:nvSpPr>
          <p:cNvPr id="5125" name="Rectangle 3"/>
          <p:cNvSpPr>
            <a:spLocks noGrp="1" noChangeArrowheads="1"/>
          </p:cNvSpPr>
          <p:nvPr>
            <p:ph type="body" idx="1"/>
          </p:nvPr>
        </p:nvSpPr>
        <p:spPr>
          <a:xfrm>
            <a:off x="680890" y="4716551"/>
            <a:ext cx="5435896" cy="4462595"/>
          </a:xfrm>
          <a:noFill/>
        </p:spPr>
        <p:txBody>
          <a:bodyPr lIns="96275" tIns="48136" rIns="96275" bIns="48136"/>
          <a:lstStyle/>
          <a:p>
            <a:r>
              <a:rPr lang="en-GB" dirty="0">
                <a:cs typeface="Arial" panose="020B0604020202020204" pitchFamily="34" charset="0"/>
              </a:rPr>
              <a:t>As research has constantly proved the suitability of an older person’s home plays a critical role in maintaining their independence and wellbeing with improvement of mainstream homes, development of specialist housing and provision of housing related support all contributing to efficiency savings and demand on health and care services. Depressingly much of the UK’s housing is not serving current nor future needs:</a:t>
            </a:r>
          </a:p>
          <a:p>
            <a:endParaRPr lang="en-GB" dirty="0">
              <a:cs typeface="Arial" panose="020B0604020202020204" pitchFamily="34" charset="0"/>
            </a:endParaRPr>
          </a:p>
          <a:p>
            <a:r>
              <a:rPr lang="en-GB" dirty="0">
                <a:cs typeface="Arial" panose="020B0604020202020204" pitchFamily="34" charset="0"/>
              </a:rPr>
              <a:t>Around 20% of dwellings occupied by those aged 65(+) have no accessible features meaning that their ability to age well in their current home is diminished.  </a:t>
            </a:r>
          </a:p>
          <a:p>
            <a:endParaRPr lang="en-GB" dirty="0">
              <a:cs typeface="Arial" panose="020B0604020202020204" pitchFamily="34" charset="0"/>
            </a:endParaRPr>
          </a:p>
          <a:p>
            <a:r>
              <a:rPr lang="en-GB" dirty="0">
                <a:cs typeface="Arial" panose="020B0604020202020204" pitchFamily="34" charset="0"/>
              </a:rPr>
              <a:t>Targeted housing for older people in the UK is depressingly polarised with an emphasis on “care”; responses based on meeting need not aspiration with poor recognition of the shifting expectations of a growing market. More than 4 million older households wish to move but annually only 4%  do so suggesting a paucity of acceptable options. </a:t>
            </a:r>
          </a:p>
          <a:p>
            <a:endParaRPr lang="en-GB" dirty="0">
              <a:cs typeface="Arial" panose="020B0604020202020204" pitchFamily="34" charset="0"/>
            </a:endParaRPr>
          </a:p>
          <a:p>
            <a:r>
              <a:rPr lang="en-GB" dirty="0">
                <a:cs typeface="Arial" panose="020B0604020202020204" pitchFamily="34" charset="0"/>
              </a:rPr>
              <a:t>We also cannot ignore that many younger people are priced out of all private sector housing (both rental and purchase options) and have to live with their parents.</a:t>
            </a:r>
          </a:p>
          <a:p>
            <a:endParaRPr lang="en-GB" dirty="0">
              <a:cs typeface="Arial" panose="020B0604020202020204" pitchFamily="34" charset="0"/>
            </a:endParaRPr>
          </a:p>
          <a:p>
            <a:r>
              <a:rPr lang="en-GB" dirty="0">
                <a:cs typeface="Arial" panose="020B0604020202020204" pitchFamily="34" charset="0"/>
              </a:rPr>
              <a:t>The challenge then is to respond to aspiration as well as need; to build for all ages and to deliver affordable options.</a:t>
            </a:r>
          </a:p>
        </p:txBody>
      </p:sp>
    </p:spTree>
    <p:extLst>
      <p:ext uri="{BB962C8B-B14F-4D97-AF65-F5344CB8AC3E}">
        <p14:creationId xmlns:p14="http://schemas.microsoft.com/office/powerpoint/2010/main" val="14477033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defTabSz="901886">
              <a:defRPr baseline="-25000">
                <a:solidFill>
                  <a:schemeClr val="tx1"/>
                </a:solidFill>
                <a:latin typeface="Arial" panose="020B0604020202020204" pitchFamily="34" charset="0"/>
              </a:defRPr>
            </a:lvl1pPr>
            <a:lvl2pPr marL="748374" indent="-287836" defTabSz="901886">
              <a:defRPr baseline="-25000">
                <a:solidFill>
                  <a:schemeClr val="tx1"/>
                </a:solidFill>
                <a:latin typeface="Arial" panose="020B0604020202020204" pitchFamily="34" charset="0"/>
              </a:defRPr>
            </a:lvl2pPr>
            <a:lvl3pPr marL="1151344" indent="-230269" defTabSz="901886">
              <a:defRPr baseline="-25000">
                <a:solidFill>
                  <a:schemeClr val="tx1"/>
                </a:solidFill>
                <a:latin typeface="Arial" panose="020B0604020202020204" pitchFamily="34" charset="0"/>
              </a:defRPr>
            </a:lvl3pPr>
            <a:lvl4pPr marL="1611881" indent="-230269" defTabSz="901886">
              <a:defRPr baseline="-25000">
                <a:solidFill>
                  <a:schemeClr val="tx1"/>
                </a:solidFill>
                <a:latin typeface="Arial" panose="020B0604020202020204" pitchFamily="34" charset="0"/>
              </a:defRPr>
            </a:lvl4pPr>
            <a:lvl5pPr marL="2072419" indent="-230269" defTabSz="901886">
              <a:defRPr baseline="-25000">
                <a:solidFill>
                  <a:schemeClr val="tx1"/>
                </a:solidFill>
                <a:latin typeface="Arial" panose="020B0604020202020204" pitchFamily="34" charset="0"/>
              </a:defRPr>
            </a:lvl5pPr>
            <a:lvl6pPr marL="2532957" indent="-230269" defTabSz="901886" eaLnBrk="0" fontAlgn="base" hangingPunct="0">
              <a:spcBef>
                <a:spcPct val="0"/>
              </a:spcBef>
              <a:spcAft>
                <a:spcPct val="0"/>
              </a:spcAft>
              <a:defRPr baseline="-25000">
                <a:solidFill>
                  <a:schemeClr val="tx1"/>
                </a:solidFill>
                <a:latin typeface="Arial" panose="020B0604020202020204" pitchFamily="34" charset="0"/>
              </a:defRPr>
            </a:lvl6pPr>
            <a:lvl7pPr marL="2993494" indent="-230269" defTabSz="901886" eaLnBrk="0" fontAlgn="base" hangingPunct="0">
              <a:spcBef>
                <a:spcPct val="0"/>
              </a:spcBef>
              <a:spcAft>
                <a:spcPct val="0"/>
              </a:spcAft>
              <a:defRPr baseline="-25000">
                <a:solidFill>
                  <a:schemeClr val="tx1"/>
                </a:solidFill>
                <a:latin typeface="Arial" panose="020B0604020202020204" pitchFamily="34" charset="0"/>
              </a:defRPr>
            </a:lvl7pPr>
            <a:lvl8pPr marL="3454032" indent="-230269" defTabSz="901886" eaLnBrk="0" fontAlgn="base" hangingPunct="0">
              <a:spcBef>
                <a:spcPct val="0"/>
              </a:spcBef>
              <a:spcAft>
                <a:spcPct val="0"/>
              </a:spcAft>
              <a:defRPr baseline="-25000">
                <a:solidFill>
                  <a:schemeClr val="tx1"/>
                </a:solidFill>
                <a:latin typeface="Arial" panose="020B0604020202020204" pitchFamily="34" charset="0"/>
              </a:defRPr>
            </a:lvl8pPr>
            <a:lvl9pPr marL="3914569" indent="-230269" defTabSz="901886" eaLnBrk="0" fontAlgn="base" hangingPunct="0">
              <a:spcBef>
                <a:spcPct val="0"/>
              </a:spcBef>
              <a:spcAft>
                <a:spcPct val="0"/>
              </a:spcAft>
              <a:defRPr baseline="-25000">
                <a:solidFill>
                  <a:schemeClr val="tx1"/>
                </a:solidFill>
                <a:latin typeface="Arial" panose="020B0604020202020204" pitchFamily="34" charset="0"/>
              </a:defRPr>
            </a:lvl9pPr>
          </a:lstStyle>
          <a:p>
            <a:fld id="{96BF396B-7146-4451-8415-88E1BB313AD7}" type="slidenum">
              <a:rPr lang="en-US" altLang="en-US" baseline="0" smtClean="0"/>
              <a:pPr/>
              <a:t>14</a:t>
            </a:fld>
            <a:endParaRPr lang="en-US" altLang="en-US" baseline="0"/>
          </a:p>
        </p:txBody>
      </p:sp>
      <p:sp>
        <p:nvSpPr>
          <p:cNvPr id="5123" name="Rectangle 7"/>
          <p:cNvSpPr txBox="1">
            <a:spLocks noGrp="1" noChangeArrowheads="1"/>
          </p:cNvSpPr>
          <p:nvPr/>
        </p:nvSpPr>
        <p:spPr bwMode="auto">
          <a:xfrm>
            <a:off x="3849826" y="9428309"/>
            <a:ext cx="2946246" cy="496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275" tIns="48136" rIns="96275" bIns="48136" anchor="b"/>
          <a:lstStyle>
            <a:lvl1pPr defTabSz="952500">
              <a:defRPr baseline="-25000">
                <a:solidFill>
                  <a:schemeClr val="tx1"/>
                </a:solidFill>
                <a:latin typeface="Arial" panose="020B0604020202020204" pitchFamily="34" charset="0"/>
              </a:defRPr>
            </a:lvl1pPr>
            <a:lvl2pPr marL="742950" indent="-285750" defTabSz="952500">
              <a:defRPr baseline="-25000">
                <a:solidFill>
                  <a:schemeClr val="tx1"/>
                </a:solidFill>
                <a:latin typeface="Arial" panose="020B0604020202020204" pitchFamily="34" charset="0"/>
              </a:defRPr>
            </a:lvl2pPr>
            <a:lvl3pPr marL="1143000" indent="-228600" defTabSz="952500">
              <a:defRPr baseline="-25000">
                <a:solidFill>
                  <a:schemeClr val="tx1"/>
                </a:solidFill>
                <a:latin typeface="Arial" panose="020B0604020202020204" pitchFamily="34" charset="0"/>
              </a:defRPr>
            </a:lvl3pPr>
            <a:lvl4pPr marL="1600200" indent="-228600" defTabSz="952500">
              <a:defRPr baseline="-25000">
                <a:solidFill>
                  <a:schemeClr val="tx1"/>
                </a:solidFill>
                <a:latin typeface="Arial" panose="020B0604020202020204" pitchFamily="34" charset="0"/>
              </a:defRPr>
            </a:lvl4pPr>
            <a:lvl5pPr marL="2057400" indent="-228600" defTabSz="952500">
              <a:defRPr baseline="-25000">
                <a:solidFill>
                  <a:schemeClr val="tx1"/>
                </a:solidFill>
                <a:latin typeface="Arial" panose="020B0604020202020204" pitchFamily="34" charset="0"/>
              </a:defRPr>
            </a:lvl5pPr>
            <a:lvl6pPr marL="2514600" indent="-228600" defTabSz="9525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defTabSz="9525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defTabSz="9525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defTabSz="952500" eaLnBrk="0" fontAlgn="base" hangingPunct="0">
              <a:spcBef>
                <a:spcPct val="0"/>
              </a:spcBef>
              <a:spcAft>
                <a:spcPct val="0"/>
              </a:spcAft>
              <a:defRPr baseline="-25000">
                <a:solidFill>
                  <a:schemeClr val="tx1"/>
                </a:solidFill>
                <a:latin typeface="Arial" panose="020B0604020202020204" pitchFamily="34" charset="0"/>
              </a:defRPr>
            </a:lvl9pPr>
          </a:lstStyle>
          <a:p>
            <a:pPr algn="r" eaLnBrk="1" hangingPunct="1"/>
            <a:fld id="{DEBDC7F5-945D-42D6-87D7-4D7573F80955}" type="slidenum">
              <a:rPr lang="en-GB" altLang="en-US" sz="1200" baseline="0"/>
              <a:pPr algn="r" eaLnBrk="1" hangingPunct="1"/>
              <a:t>14</a:t>
            </a:fld>
            <a:endParaRPr lang="en-GB" altLang="en-US" sz="1200" baseline="0"/>
          </a:p>
        </p:txBody>
      </p:sp>
      <p:sp>
        <p:nvSpPr>
          <p:cNvPr id="5124" name="Rectangle 2"/>
          <p:cNvSpPr>
            <a:spLocks noGrp="1" noRot="1" noChangeAspect="1" noChangeArrowheads="1" noTextEdit="1"/>
          </p:cNvSpPr>
          <p:nvPr>
            <p:ph type="sldImg"/>
          </p:nvPr>
        </p:nvSpPr>
        <p:spPr>
          <a:xfrm>
            <a:off x="923925" y="747713"/>
            <a:ext cx="4957763" cy="3717925"/>
          </a:xfrm>
          <a:ln/>
        </p:spPr>
      </p:sp>
      <p:sp>
        <p:nvSpPr>
          <p:cNvPr id="5125" name="Rectangle 3"/>
          <p:cNvSpPr>
            <a:spLocks noGrp="1" noChangeArrowheads="1"/>
          </p:cNvSpPr>
          <p:nvPr>
            <p:ph type="body" idx="1"/>
          </p:nvPr>
        </p:nvSpPr>
        <p:spPr>
          <a:xfrm>
            <a:off x="680890" y="4716551"/>
            <a:ext cx="5435896" cy="4462595"/>
          </a:xfrm>
          <a:noFill/>
        </p:spPr>
        <p:txBody>
          <a:bodyPr lIns="96275" tIns="48136" rIns="96275" bIns="48136"/>
          <a:lstStyle/>
          <a:p>
            <a:pPr eaLnBrk="1" hangingPunct="1"/>
            <a:endParaRPr lang="en-GB" altLang="en-US" sz="1600" dirty="0"/>
          </a:p>
        </p:txBody>
      </p:sp>
    </p:spTree>
    <p:extLst>
      <p:ext uri="{BB962C8B-B14F-4D97-AF65-F5344CB8AC3E}">
        <p14:creationId xmlns:p14="http://schemas.microsoft.com/office/powerpoint/2010/main" val="39725474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defTabSz="901886">
              <a:defRPr baseline="-25000">
                <a:solidFill>
                  <a:schemeClr val="tx1"/>
                </a:solidFill>
                <a:latin typeface="Arial" panose="020B0604020202020204" pitchFamily="34" charset="0"/>
              </a:defRPr>
            </a:lvl1pPr>
            <a:lvl2pPr marL="748374" indent="-287836" defTabSz="901886">
              <a:defRPr baseline="-25000">
                <a:solidFill>
                  <a:schemeClr val="tx1"/>
                </a:solidFill>
                <a:latin typeface="Arial" panose="020B0604020202020204" pitchFamily="34" charset="0"/>
              </a:defRPr>
            </a:lvl2pPr>
            <a:lvl3pPr marL="1151344" indent="-230269" defTabSz="901886">
              <a:defRPr baseline="-25000">
                <a:solidFill>
                  <a:schemeClr val="tx1"/>
                </a:solidFill>
                <a:latin typeface="Arial" panose="020B0604020202020204" pitchFamily="34" charset="0"/>
              </a:defRPr>
            </a:lvl3pPr>
            <a:lvl4pPr marL="1611881" indent="-230269" defTabSz="901886">
              <a:defRPr baseline="-25000">
                <a:solidFill>
                  <a:schemeClr val="tx1"/>
                </a:solidFill>
                <a:latin typeface="Arial" panose="020B0604020202020204" pitchFamily="34" charset="0"/>
              </a:defRPr>
            </a:lvl4pPr>
            <a:lvl5pPr marL="2072419" indent="-230269" defTabSz="901886">
              <a:defRPr baseline="-25000">
                <a:solidFill>
                  <a:schemeClr val="tx1"/>
                </a:solidFill>
                <a:latin typeface="Arial" panose="020B0604020202020204" pitchFamily="34" charset="0"/>
              </a:defRPr>
            </a:lvl5pPr>
            <a:lvl6pPr marL="2532957" indent="-230269" defTabSz="901886" eaLnBrk="0" fontAlgn="base" hangingPunct="0">
              <a:spcBef>
                <a:spcPct val="0"/>
              </a:spcBef>
              <a:spcAft>
                <a:spcPct val="0"/>
              </a:spcAft>
              <a:defRPr baseline="-25000">
                <a:solidFill>
                  <a:schemeClr val="tx1"/>
                </a:solidFill>
                <a:latin typeface="Arial" panose="020B0604020202020204" pitchFamily="34" charset="0"/>
              </a:defRPr>
            </a:lvl6pPr>
            <a:lvl7pPr marL="2993494" indent="-230269" defTabSz="901886" eaLnBrk="0" fontAlgn="base" hangingPunct="0">
              <a:spcBef>
                <a:spcPct val="0"/>
              </a:spcBef>
              <a:spcAft>
                <a:spcPct val="0"/>
              </a:spcAft>
              <a:defRPr baseline="-25000">
                <a:solidFill>
                  <a:schemeClr val="tx1"/>
                </a:solidFill>
                <a:latin typeface="Arial" panose="020B0604020202020204" pitchFamily="34" charset="0"/>
              </a:defRPr>
            </a:lvl7pPr>
            <a:lvl8pPr marL="3454032" indent="-230269" defTabSz="901886" eaLnBrk="0" fontAlgn="base" hangingPunct="0">
              <a:spcBef>
                <a:spcPct val="0"/>
              </a:spcBef>
              <a:spcAft>
                <a:spcPct val="0"/>
              </a:spcAft>
              <a:defRPr baseline="-25000">
                <a:solidFill>
                  <a:schemeClr val="tx1"/>
                </a:solidFill>
                <a:latin typeface="Arial" panose="020B0604020202020204" pitchFamily="34" charset="0"/>
              </a:defRPr>
            </a:lvl8pPr>
            <a:lvl9pPr marL="3914569" indent="-230269" defTabSz="901886" eaLnBrk="0" fontAlgn="base" hangingPunct="0">
              <a:spcBef>
                <a:spcPct val="0"/>
              </a:spcBef>
              <a:spcAft>
                <a:spcPct val="0"/>
              </a:spcAft>
              <a:defRPr baseline="-25000">
                <a:solidFill>
                  <a:schemeClr val="tx1"/>
                </a:solidFill>
                <a:latin typeface="Arial" panose="020B0604020202020204" pitchFamily="34" charset="0"/>
              </a:defRPr>
            </a:lvl9pPr>
          </a:lstStyle>
          <a:p>
            <a:fld id="{96BF396B-7146-4451-8415-88E1BB313AD7}" type="slidenum">
              <a:rPr lang="en-US" altLang="en-US" baseline="0" smtClean="0"/>
              <a:pPr/>
              <a:t>15</a:t>
            </a:fld>
            <a:endParaRPr lang="en-US" altLang="en-US" baseline="0"/>
          </a:p>
        </p:txBody>
      </p:sp>
      <p:sp>
        <p:nvSpPr>
          <p:cNvPr id="5123" name="Rectangle 7"/>
          <p:cNvSpPr txBox="1">
            <a:spLocks noGrp="1" noChangeArrowheads="1"/>
          </p:cNvSpPr>
          <p:nvPr/>
        </p:nvSpPr>
        <p:spPr bwMode="auto">
          <a:xfrm>
            <a:off x="3849826" y="9428309"/>
            <a:ext cx="2946246" cy="496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275" tIns="48136" rIns="96275" bIns="48136" anchor="b"/>
          <a:lstStyle>
            <a:lvl1pPr defTabSz="952500">
              <a:defRPr baseline="-25000">
                <a:solidFill>
                  <a:schemeClr val="tx1"/>
                </a:solidFill>
                <a:latin typeface="Arial" panose="020B0604020202020204" pitchFamily="34" charset="0"/>
              </a:defRPr>
            </a:lvl1pPr>
            <a:lvl2pPr marL="742950" indent="-285750" defTabSz="952500">
              <a:defRPr baseline="-25000">
                <a:solidFill>
                  <a:schemeClr val="tx1"/>
                </a:solidFill>
                <a:latin typeface="Arial" panose="020B0604020202020204" pitchFamily="34" charset="0"/>
              </a:defRPr>
            </a:lvl2pPr>
            <a:lvl3pPr marL="1143000" indent="-228600" defTabSz="952500">
              <a:defRPr baseline="-25000">
                <a:solidFill>
                  <a:schemeClr val="tx1"/>
                </a:solidFill>
                <a:latin typeface="Arial" panose="020B0604020202020204" pitchFamily="34" charset="0"/>
              </a:defRPr>
            </a:lvl3pPr>
            <a:lvl4pPr marL="1600200" indent="-228600" defTabSz="952500">
              <a:defRPr baseline="-25000">
                <a:solidFill>
                  <a:schemeClr val="tx1"/>
                </a:solidFill>
                <a:latin typeface="Arial" panose="020B0604020202020204" pitchFamily="34" charset="0"/>
              </a:defRPr>
            </a:lvl4pPr>
            <a:lvl5pPr marL="2057400" indent="-228600" defTabSz="952500">
              <a:defRPr baseline="-25000">
                <a:solidFill>
                  <a:schemeClr val="tx1"/>
                </a:solidFill>
                <a:latin typeface="Arial" panose="020B0604020202020204" pitchFamily="34" charset="0"/>
              </a:defRPr>
            </a:lvl5pPr>
            <a:lvl6pPr marL="2514600" indent="-228600" defTabSz="9525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defTabSz="9525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defTabSz="9525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defTabSz="952500" eaLnBrk="0" fontAlgn="base" hangingPunct="0">
              <a:spcBef>
                <a:spcPct val="0"/>
              </a:spcBef>
              <a:spcAft>
                <a:spcPct val="0"/>
              </a:spcAft>
              <a:defRPr baseline="-25000">
                <a:solidFill>
                  <a:schemeClr val="tx1"/>
                </a:solidFill>
                <a:latin typeface="Arial" panose="020B0604020202020204" pitchFamily="34" charset="0"/>
              </a:defRPr>
            </a:lvl9pPr>
          </a:lstStyle>
          <a:p>
            <a:pPr algn="r" eaLnBrk="1" hangingPunct="1"/>
            <a:fld id="{DEBDC7F5-945D-42D6-87D7-4D7573F80955}" type="slidenum">
              <a:rPr lang="en-GB" altLang="en-US" sz="1200" baseline="0"/>
              <a:pPr algn="r" eaLnBrk="1" hangingPunct="1"/>
              <a:t>15</a:t>
            </a:fld>
            <a:endParaRPr lang="en-GB" altLang="en-US" sz="1200" baseline="0"/>
          </a:p>
        </p:txBody>
      </p:sp>
      <p:sp>
        <p:nvSpPr>
          <p:cNvPr id="5124" name="Rectangle 2"/>
          <p:cNvSpPr>
            <a:spLocks noGrp="1" noRot="1" noChangeAspect="1" noChangeArrowheads="1" noTextEdit="1"/>
          </p:cNvSpPr>
          <p:nvPr>
            <p:ph type="sldImg"/>
          </p:nvPr>
        </p:nvSpPr>
        <p:spPr>
          <a:xfrm>
            <a:off x="923925" y="747713"/>
            <a:ext cx="4957763" cy="3717925"/>
          </a:xfrm>
          <a:ln/>
        </p:spPr>
      </p:sp>
      <p:sp>
        <p:nvSpPr>
          <p:cNvPr id="5125" name="Rectangle 3"/>
          <p:cNvSpPr>
            <a:spLocks noGrp="1" noChangeArrowheads="1"/>
          </p:cNvSpPr>
          <p:nvPr>
            <p:ph type="body" idx="1"/>
          </p:nvPr>
        </p:nvSpPr>
        <p:spPr>
          <a:xfrm>
            <a:off x="680890" y="4716551"/>
            <a:ext cx="5435896" cy="4462595"/>
          </a:xfrm>
          <a:noFill/>
        </p:spPr>
        <p:txBody>
          <a:bodyPr lIns="96275" tIns="48136" rIns="96275" bIns="48136"/>
          <a:lstStyle/>
          <a:p>
            <a:pPr>
              <a:lnSpc>
                <a:spcPct val="150000"/>
              </a:lnSpc>
            </a:pPr>
            <a:r>
              <a:rPr lang="en-GB" dirty="0">
                <a:cs typeface="Arial" panose="020B0604020202020204" pitchFamily="34" charset="0"/>
              </a:rPr>
              <a:t>The aim of our group is to recognise and respond to the complexity of urban life so we cannot confine our solutions to one challenge but need to find ways of fusing multiple responses together into dwellings that can feel like home.</a:t>
            </a:r>
          </a:p>
        </p:txBody>
      </p:sp>
    </p:spTree>
    <p:extLst>
      <p:ext uri="{BB962C8B-B14F-4D97-AF65-F5344CB8AC3E}">
        <p14:creationId xmlns:p14="http://schemas.microsoft.com/office/powerpoint/2010/main" val="4592243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defTabSz="901886">
              <a:defRPr baseline="-25000">
                <a:solidFill>
                  <a:schemeClr val="tx1"/>
                </a:solidFill>
                <a:latin typeface="Arial" panose="020B0604020202020204" pitchFamily="34" charset="0"/>
              </a:defRPr>
            </a:lvl1pPr>
            <a:lvl2pPr marL="748374" indent="-287836" defTabSz="901886">
              <a:defRPr baseline="-25000">
                <a:solidFill>
                  <a:schemeClr val="tx1"/>
                </a:solidFill>
                <a:latin typeface="Arial" panose="020B0604020202020204" pitchFamily="34" charset="0"/>
              </a:defRPr>
            </a:lvl2pPr>
            <a:lvl3pPr marL="1151344" indent="-230269" defTabSz="901886">
              <a:defRPr baseline="-25000">
                <a:solidFill>
                  <a:schemeClr val="tx1"/>
                </a:solidFill>
                <a:latin typeface="Arial" panose="020B0604020202020204" pitchFamily="34" charset="0"/>
              </a:defRPr>
            </a:lvl3pPr>
            <a:lvl4pPr marL="1611881" indent="-230269" defTabSz="901886">
              <a:defRPr baseline="-25000">
                <a:solidFill>
                  <a:schemeClr val="tx1"/>
                </a:solidFill>
                <a:latin typeface="Arial" panose="020B0604020202020204" pitchFamily="34" charset="0"/>
              </a:defRPr>
            </a:lvl4pPr>
            <a:lvl5pPr marL="2072419" indent="-230269" defTabSz="901886">
              <a:defRPr baseline="-25000">
                <a:solidFill>
                  <a:schemeClr val="tx1"/>
                </a:solidFill>
                <a:latin typeface="Arial" panose="020B0604020202020204" pitchFamily="34" charset="0"/>
              </a:defRPr>
            </a:lvl5pPr>
            <a:lvl6pPr marL="2532957" indent="-230269" defTabSz="901886" eaLnBrk="0" fontAlgn="base" hangingPunct="0">
              <a:spcBef>
                <a:spcPct val="0"/>
              </a:spcBef>
              <a:spcAft>
                <a:spcPct val="0"/>
              </a:spcAft>
              <a:defRPr baseline="-25000">
                <a:solidFill>
                  <a:schemeClr val="tx1"/>
                </a:solidFill>
                <a:latin typeface="Arial" panose="020B0604020202020204" pitchFamily="34" charset="0"/>
              </a:defRPr>
            </a:lvl6pPr>
            <a:lvl7pPr marL="2993494" indent="-230269" defTabSz="901886" eaLnBrk="0" fontAlgn="base" hangingPunct="0">
              <a:spcBef>
                <a:spcPct val="0"/>
              </a:spcBef>
              <a:spcAft>
                <a:spcPct val="0"/>
              </a:spcAft>
              <a:defRPr baseline="-25000">
                <a:solidFill>
                  <a:schemeClr val="tx1"/>
                </a:solidFill>
                <a:latin typeface="Arial" panose="020B0604020202020204" pitchFamily="34" charset="0"/>
              </a:defRPr>
            </a:lvl7pPr>
            <a:lvl8pPr marL="3454032" indent="-230269" defTabSz="901886" eaLnBrk="0" fontAlgn="base" hangingPunct="0">
              <a:spcBef>
                <a:spcPct val="0"/>
              </a:spcBef>
              <a:spcAft>
                <a:spcPct val="0"/>
              </a:spcAft>
              <a:defRPr baseline="-25000">
                <a:solidFill>
                  <a:schemeClr val="tx1"/>
                </a:solidFill>
                <a:latin typeface="Arial" panose="020B0604020202020204" pitchFamily="34" charset="0"/>
              </a:defRPr>
            </a:lvl8pPr>
            <a:lvl9pPr marL="3914569" indent="-230269" defTabSz="901886" eaLnBrk="0" fontAlgn="base" hangingPunct="0">
              <a:spcBef>
                <a:spcPct val="0"/>
              </a:spcBef>
              <a:spcAft>
                <a:spcPct val="0"/>
              </a:spcAft>
              <a:defRPr baseline="-25000">
                <a:solidFill>
                  <a:schemeClr val="tx1"/>
                </a:solidFill>
                <a:latin typeface="Arial" panose="020B0604020202020204" pitchFamily="34" charset="0"/>
              </a:defRPr>
            </a:lvl9pPr>
          </a:lstStyle>
          <a:p>
            <a:fld id="{96BF396B-7146-4451-8415-88E1BB313AD7}" type="slidenum">
              <a:rPr lang="en-US" altLang="en-US" baseline="0" smtClean="0"/>
              <a:pPr/>
              <a:t>16</a:t>
            </a:fld>
            <a:endParaRPr lang="en-US" altLang="en-US" baseline="0"/>
          </a:p>
        </p:txBody>
      </p:sp>
      <p:sp>
        <p:nvSpPr>
          <p:cNvPr id="5123" name="Rectangle 7"/>
          <p:cNvSpPr txBox="1">
            <a:spLocks noGrp="1" noChangeArrowheads="1"/>
          </p:cNvSpPr>
          <p:nvPr/>
        </p:nvSpPr>
        <p:spPr bwMode="auto">
          <a:xfrm>
            <a:off x="3849826" y="9428309"/>
            <a:ext cx="2946246" cy="496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275" tIns="48136" rIns="96275" bIns="48136" anchor="b"/>
          <a:lstStyle>
            <a:lvl1pPr defTabSz="952500">
              <a:defRPr baseline="-25000">
                <a:solidFill>
                  <a:schemeClr val="tx1"/>
                </a:solidFill>
                <a:latin typeface="Arial" panose="020B0604020202020204" pitchFamily="34" charset="0"/>
              </a:defRPr>
            </a:lvl1pPr>
            <a:lvl2pPr marL="742950" indent="-285750" defTabSz="952500">
              <a:defRPr baseline="-25000">
                <a:solidFill>
                  <a:schemeClr val="tx1"/>
                </a:solidFill>
                <a:latin typeface="Arial" panose="020B0604020202020204" pitchFamily="34" charset="0"/>
              </a:defRPr>
            </a:lvl2pPr>
            <a:lvl3pPr marL="1143000" indent="-228600" defTabSz="952500">
              <a:defRPr baseline="-25000">
                <a:solidFill>
                  <a:schemeClr val="tx1"/>
                </a:solidFill>
                <a:latin typeface="Arial" panose="020B0604020202020204" pitchFamily="34" charset="0"/>
              </a:defRPr>
            </a:lvl3pPr>
            <a:lvl4pPr marL="1600200" indent="-228600" defTabSz="952500">
              <a:defRPr baseline="-25000">
                <a:solidFill>
                  <a:schemeClr val="tx1"/>
                </a:solidFill>
                <a:latin typeface="Arial" panose="020B0604020202020204" pitchFamily="34" charset="0"/>
              </a:defRPr>
            </a:lvl4pPr>
            <a:lvl5pPr marL="2057400" indent="-228600" defTabSz="952500">
              <a:defRPr baseline="-25000">
                <a:solidFill>
                  <a:schemeClr val="tx1"/>
                </a:solidFill>
                <a:latin typeface="Arial" panose="020B0604020202020204" pitchFamily="34" charset="0"/>
              </a:defRPr>
            </a:lvl5pPr>
            <a:lvl6pPr marL="2514600" indent="-228600" defTabSz="9525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defTabSz="9525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defTabSz="9525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defTabSz="952500" eaLnBrk="0" fontAlgn="base" hangingPunct="0">
              <a:spcBef>
                <a:spcPct val="0"/>
              </a:spcBef>
              <a:spcAft>
                <a:spcPct val="0"/>
              </a:spcAft>
              <a:defRPr baseline="-25000">
                <a:solidFill>
                  <a:schemeClr val="tx1"/>
                </a:solidFill>
                <a:latin typeface="Arial" panose="020B0604020202020204" pitchFamily="34" charset="0"/>
              </a:defRPr>
            </a:lvl9pPr>
          </a:lstStyle>
          <a:p>
            <a:pPr algn="r" eaLnBrk="1" hangingPunct="1"/>
            <a:fld id="{DEBDC7F5-945D-42D6-87D7-4D7573F80955}" type="slidenum">
              <a:rPr lang="en-GB" altLang="en-US" sz="1200" baseline="0"/>
              <a:pPr algn="r" eaLnBrk="1" hangingPunct="1"/>
              <a:t>16</a:t>
            </a:fld>
            <a:endParaRPr lang="en-GB" altLang="en-US" sz="1200" baseline="0"/>
          </a:p>
        </p:txBody>
      </p:sp>
      <p:sp>
        <p:nvSpPr>
          <p:cNvPr id="5124" name="Rectangle 2"/>
          <p:cNvSpPr>
            <a:spLocks noGrp="1" noRot="1" noChangeAspect="1" noChangeArrowheads="1" noTextEdit="1"/>
          </p:cNvSpPr>
          <p:nvPr>
            <p:ph type="sldImg"/>
          </p:nvPr>
        </p:nvSpPr>
        <p:spPr>
          <a:xfrm>
            <a:off x="923925" y="747713"/>
            <a:ext cx="4957763" cy="3717925"/>
          </a:xfrm>
          <a:ln/>
        </p:spPr>
      </p:sp>
      <p:sp>
        <p:nvSpPr>
          <p:cNvPr id="5125" name="Rectangle 3"/>
          <p:cNvSpPr>
            <a:spLocks noGrp="1" noChangeArrowheads="1"/>
          </p:cNvSpPr>
          <p:nvPr>
            <p:ph type="body" idx="1"/>
          </p:nvPr>
        </p:nvSpPr>
        <p:spPr>
          <a:xfrm>
            <a:off x="680890" y="4716551"/>
            <a:ext cx="5435896" cy="4462595"/>
          </a:xfrm>
          <a:noFill/>
        </p:spPr>
        <p:txBody>
          <a:bodyPr lIns="96275" tIns="48136" rIns="96275" bIns="48136"/>
          <a:lstStyle/>
          <a:p>
            <a:pPr defTabSz="921075">
              <a:lnSpc>
                <a:spcPct val="150000"/>
              </a:lnSpc>
              <a:defRPr/>
            </a:pPr>
            <a:r>
              <a:rPr lang="en-GB" dirty="0">
                <a:cs typeface="Arial" panose="020B0604020202020204" pitchFamily="34" charset="0"/>
              </a:rPr>
              <a:t>So this is our vision. </a:t>
            </a:r>
          </a:p>
          <a:p>
            <a:pPr>
              <a:lnSpc>
                <a:spcPct val="150000"/>
              </a:lnSpc>
            </a:pPr>
            <a:endParaRPr lang="en-GB" dirty="0">
              <a:cs typeface="Arial" panose="020B0604020202020204" pitchFamily="34" charset="0"/>
            </a:endParaRPr>
          </a:p>
        </p:txBody>
      </p:sp>
    </p:spTree>
    <p:extLst>
      <p:ext uri="{BB962C8B-B14F-4D97-AF65-F5344CB8AC3E}">
        <p14:creationId xmlns:p14="http://schemas.microsoft.com/office/powerpoint/2010/main" val="8750814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09749" y="5086421"/>
            <a:ext cx="5690669" cy="4399812"/>
          </a:xfrm>
        </p:spPr>
        <p:txBody>
          <a:bodyPr/>
          <a:lstStyle/>
          <a:p>
            <a:pPr>
              <a:lnSpc>
                <a:spcPct val="150000"/>
              </a:lnSpc>
            </a:pPr>
            <a:r>
              <a:rPr lang="en-GB" sz="1400" dirty="0">
                <a:cs typeface="Arial" panose="020B0604020202020204" pitchFamily="34" charset="0"/>
              </a:rPr>
              <a:t>More specifically we are scoping the innovations that have been discussed in journals both academic and professional - what solutions have been tested  with what results. We have  a planned series of workshops with those health professionals who go into people’s home when the person and their environment no longer comfortably fit together because of some trauma or illness. Working with Ryders, the professionals will be invited to share their experience so we can ensure that more of their knowledge is incorporated into our design from the start.</a:t>
            </a:r>
          </a:p>
          <a:p>
            <a:pPr>
              <a:lnSpc>
                <a:spcPct val="150000"/>
              </a:lnSpc>
            </a:pPr>
            <a:endParaRPr lang="en-GB" sz="1400" dirty="0">
              <a:cs typeface="Arial" panose="020B0604020202020204" pitchFamily="34" charset="0"/>
            </a:endParaRPr>
          </a:p>
          <a:p>
            <a:pPr>
              <a:lnSpc>
                <a:spcPct val="150000"/>
              </a:lnSpc>
            </a:pPr>
            <a:r>
              <a:rPr lang="en-GB" sz="1400" dirty="0">
                <a:cs typeface="Arial" panose="020B0604020202020204" pitchFamily="34" charset="0"/>
              </a:rPr>
              <a:t>The big piece of work is with end users in a co-design mode broadening out to greater pubic engagement and Peter will take up the story here.</a:t>
            </a:r>
          </a:p>
        </p:txBody>
      </p:sp>
      <p:sp>
        <p:nvSpPr>
          <p:cNvPr id="4" name="Slide Number Placeholder 3"/>
          <p:cNvSpPr>
            <a:spLocks noGrp="1"/>
          </p:cNvSpPr>
          <p:nvPr>
            <p:ph type="sldNum" sz="quarter" idx="10"/>
          </p:nvPr>
        </p:nvSpPr>
        <p:spPr/>
        <p:txBody>
          <a:bodyPr/>
          <a:lstStyle/>
          <a:p>
            <a:fld id="{7E69EA7C-5E49-4C02-A552-7750C33D9864}" type="slidenum">
              <a:rPr lang="en-GB" smtClean="0"/>
              <a:t>17</a:t>
            </a:fld>
            <a:endParaRPr lang="en-GB"/>
          </a:p>
        </p:txBody>
      </p:sp>
    </p:spTree>
    <p:extLst>
      <p:ext uri="{BB962C8B-B14F-4D97-AF65-F5344CB8AC3E}">
        <p14:creationId xmlns:p14="http://schemas.microsoft.com/office/powerpoint/2010/main" val="34138715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GB" dirty="0"/>
              <a:t> </a:t>
            </a:r>
            <a:r>
              <a:rPr lang="en-GB" sz="1400" dirty="0">
                <a:cs typeface="Arial" panose="020B0604020202020204" pitchFamily="34" charset="0"/>
              </a:rPr>
              <a:t>We aim to be on site this time next year and in the intervening 12 months we have an ambitious programme of work that involves gaining critical insights from a range of stakeholders and translating these into challenges for industry looking to  bridge the gap between what is needed and what is possible</a:t>
            </a:r>
            <a:r>
              <a:rPr lang="en-GB" dirty="0">
                <a:latin typeface="Arial" panose="020B0604020202020204" pitchFamily="34" charset="0"/>
                <a:cs typeface="Arial" panose="020B0604020202020204" pitchFamily="34" charset="0"/>
              </a:rPr>
              <a:t>.</a:t>
            </a:r>
          </a:p>
        </p:txBody>
      </p:sp>
      <p:sp>
        <p:nvSpPr>
          <p:cNvPr id="4" name="Slide Number Placeholder 3"/>
          <p:cNvSpPr>
            <a:spLocks noGrp="1"/>
          </p:cNvSpPr>
          <p:nvPr>
            <p:ph type="sldNum" sz="quarter" idx="10"/>
          </p:nvPr>
        </p:nvSpPr>
        <p:spPr/>
        <p:txBody>
          <a:bodyPr/>
          <a:lstStyle/>
          <a:p>
            <a:fld id="{7E69EA7C-5E49-4C02-A552-7750C33D9864}" type="slidenum">
              <a:rPr lang="en-GB" smtClean="0"/>
              <a:t>18</a:t>
            </a:fld>
            <a:endParaRPr lang="en-GB"/>
          </a:p>
        </p:txBody>
      </p:sp>
    </p:spTree>
    <p:extLst>
      <p:ext uri="{BB962C8B-B14F-4D97-AF65-F5344CB8AC3E}">
        <p14:creationId xmlns:p14="http://schemas.microsoft.com/office/powerpoint/2010/main" val="28157658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defTabSz="901886">
              <a:defRPr baseline="-25000">
                <a:solidFill>
                  <a:schemeClr val="tx1"/>
                </a:solidFill>
                <a:latin typeface="Arial" panose="020B0604020202020204" pitchFamily="34" charset="0"/>
              </a:defRPr>
            </a:lvl1pPr>
            <a:lvl2pPr marL="748374" indent="-287836" defTabSz="901886">
              <a:defRPr baseline="-25000">
                <a:solidFill>
                  <a:schemeClr val="tx1"/>
                </a:solidFill>
                <a:latin typeface="Arial" panose="020B0604020202020204" pitchFamily="34" charset="0"/>
              </a:defRPr>
            </a:lvl2pPr>
            <a:lvl3pPr marL="1151344" indent="-230269" defTabSz="901886">
              <a:defRPr baseline="-25000">
                <a:solidFill>
                  <a:schemeClr val="tx1"/>
                </a:solidFill>
                <a:latin typeface="Arial" panose="020B0604020202020204" pitchFamily="34" charset="0"/>
              </a:defRPr>
            </a:lvl3pPr>
            <a:lvl4pPr marL="1611881" indent="-230269" defTabSz="901886">
              <a:defRPr baseline="-25000">
                <a:solidFill>
                  <a:schemeClr val="tx1"/>
                </a:solidFill>
                <a:latin typeface="Arial" panose="020B0604020202020204" pitchFamily="34" charset="0"/>
              </a:defRPr>
            </a:lvl4pPr>
            <a:lvl5pPr marL="2072419" indent="-230269" defTabSz="901886">
              <a:defRPr baseline="-25000">
                <a:solidFill>
                  <a:schemeClr val="tx1"/>
                </a:solidFill>
                <a:latin typeface="Arial" panose="020B0604020202020204" pitchFamily="34" charset="0"/>
              </a:defRPr>
            </a:lvl5pPr>
            <a:lvl6pPr marL="2532957" indent="-230269" defTabSz="901886" eaLnBrk="0" fontAlgn="base" hangingPunct="0">
              <a:spcBef>
                <a:spcPct val="0"/>
              </a:spcBef>
              <a:spcAft>
                <a:spcPct val="0"/>
              </a:spcAft>
              <a:defRPr baseline="-25000">
                <a:solidFill>
                  <a:schemeClr val="tx1"/>
                </a:solidFill>
                <a:latin typeface="Arial" panose="020B0604020202020204" pitchFamily="34" charset="0"/>
              </a:defRPr>
            </a:lvl6pPr>
            <a:lvl7pPr marL="2993494" indent="-230269" defTabSz="901886" eaLnBrk="0" fontAlgn="base" hangingPunct="0">
              <a:spcBef>
                <a:spcPct val="0"/>
              </a:spcBef>
              <a:spcAft>
                <a:spcPct val="0"/>
              </a:spcAft>
              <a:defRPr baseline="-25000">
                <a:solidFill>
                  <a:schemeClr val="tx1"/>
                </a:solidFill>
                <a:latin typeface="Arial" panose="020B0604020202020204" pitchFamily="34" charset="0"/>
              </a:defRPr>
            </a:lvl7pPr>
            <a:lvl8pPr marL="3454032" indent="-230269" defTabSz="901886" eaLnBrk="0" fontAlgn="base" hangingPunct="0">
              <a:spcBef>
                <a:spcPct val="0"/>
              </a:spcBef>
              <a:spcAft>
                <a:spcPct val="0"/>
              </a:spcAft>
              <a:defRPr baseline="-25000">
                <a:solidFill>
                  <a:schemeClr val="tx1"/>
                </a:solidFill>
                <a:latin typeface="Arial" panose="020B0604020202020204" pitchFamily="34" charset="0"/>
              </a:defRPr>
            </a:lvl8pPr>
            <a:lvl9pPr marL="3914569" indent="-230269" defTabSz="901886" eaLnBrk="0" fontAlgn="base" hangingPunct="0">
              <a:spcBef>
                <a:spcPct val="0"/>
              </a:spcBef>
              <a:spcAft>
                <a:spcPct val="0"/>
              </a:spcAft>
              <a:defRPr baseline="-25000">
                <a:solidFill>
                  <a:schemeClr val="tx1"/>
                </a:solidFill>
                <a:latin typeface="Arial" panose="020B0604020202020204" pitchFamily="34" charset="0"/>
              </a:defRPr>
            </a:lvl9pPr>
          </a:lstStyle>
          <a:p>
            <a:fld id="{96BF396B-7146-4451-8415-88E1BB313AD7}" type="slidenum">
              <a:rPr lang="en-US" altLang="en-US" baseline="0" smtClean="0"/>
              <a:pPr/>
              <a:t>19</a:t>
            </a:fld>
            <a:endParaRPr lang="en-US" altLang="en-US" baseline="0"/>
          </a:p>
        </p:txBody>
      </p:sp>
      <p:sp>
        <p:nvSpPr>
          <p:cNvPr id="5123" name="Rectangle 7"/>
          <p:cNvSpPr txBox="1">
            <a:spLocks noGrp="1" noChangeArrowheads="1"/>
          </p:cNvSpPr>
          <p:nvPr/>
        </p:nvSpPr>
        <p:spPr bwMode="auto">
          <a:xfrm>
            <a:off x="3849826" y="9428309"/>
            <a:ext cx="2946246" cy="496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275" tIns="48136" rIns="96275" bIns="48136" anchor="b"/>
          <a:lstStyle>
            <a:lvl1pPr defTabSz="952500">
              <a:defRPr baseline="-25000">
                <a:solidFill>
                  <a:schemeClr val="tx1"/>
                </a:solidFill>
                <a:latin typeface="Arial" panose="020B0604020202020204" pitchFamily="34" charset="0"/>
              </a:defRPr>
            </a:lvl1pPr>
            <a:lvl2pPr marL="742950" indent="-285750" defTabSz="952500">
              <a:defRPr baseline="-25000">
                <a:solidFill>
                  <a:schemeClr val="tx1"/>
                </a:solidFill>
                <a:latin typeface="Arial" panose="020B0604020202020204" pitchFamily="34" charset="0"/>
              </a:defRPr>
            </a:lvl2pPr>
            <a:lvl3pPr marL="1143000" indent="-228600" defTabSz="952500">
              <a:defRPr baseline="-25000">
                <a:solidFill>
                  <a:schemeClr val="tx1"/>
                </a:solidFill>
                <a:latin typeface="Arial" panose="020B0604020202020204" pitchFamily="34" charset="0"/>
              </a:defRPr>
            </a:lvl3pPr>
            <a:lvl4pPr marL="1600200" indent="-228600" defTabSz="952500">
              <a:defRPr baseline="-25000">
                <a:solidFill>
                  <a:schemeClr val="tx1"/>
                </a:solidFill>
                <a:latin typeface="Arial" panose="020B0604020202020204" pitchFamily="34" charset="0"/>
              </a:defRPr>
            </a:lvl4pPr>
            <a:lvl5pPr marL="2057400" indent="-228600" defTabSz="952500">
              <a:defRPr baseline="-25000">
                <a:solidFill>
                  <a:schemeClr val="tx1"/>
                </a:solidFill>
                <a:latin typeface="Arial" panose="020B0604020202020204" pitchFamily="34" charset="0"/>
              </a:defRPr>
            </a:lvl5pPr>
            <a:lvl6pPr marL="2514600" indent="-228600" defTabSz="9525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defTabSz="9525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defTabSz="9525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defTabSz="952500" eaLnBrk="0" fontAlgn="base" hangingPunct="0">
              <a:spcBef>
                <a:spcPct val="0"/>
              </a:spcBef>
              <a:spcAft>
                <a:spcPct val="0"/>
              </a:spcAft>
              <a:defRPr baseline="-25000">
                <a:solidFill>
                  <a:schemeClr val="tx1"/>
                </a:solidFill>
                <a:latin typeface="Arial" panose="020B0604020202020204" pitchFamily="34" charset="0"/>
              </a:defRPr>
            </a:lvl9pPr>
          </a:lstStyle>
          <a:p>
            <a:pPr algn="r" eaLnBrk="1" hangingPunct="1"/>
            <a:fld id="{DEBDC7F5-945D-42D6-87D7-4D7573F80955}" type="slidenum">
              <a:rPr lang="en-GB" altLang="en-US" sz="1200" baseline="0"/>
              <a:pPr algn="r" eaLnBrk="1" hangingPunct="1"/>
              <a:t>19</a:t>
            </a:fld>
            <a:endParaRPr lang="en-GB" altLang="en-US" sz="1200" baseline="0"/>
          </a:p>
        </p:txBody>
      </p:sp>
      <p:sp>
        <p:nvSpPr>
          <p:cNvPr id="5124" name="Rectangle 2"/>
          <p:cNvSpPr>
            <a:spLocks noGrp="1" noRot="1" noChangeAspect="1" noChangeArrowheads="1" noTextEdit="1"/>
          </p:cNvSpPr>
          <p:nvPr>
            <p:ph type="sldImg"/>
          </p:nvPr>
        </p:nvSpPr>
        <p:spPr>
          <a:xfrm>
            <a:off x="923925" y="747713"/>
            <a:ext cx="4957763" cy="3717925"/>
          </a:xfrm>
          <a:ln/>
        </p:spPr>
      </p:sp>
      <p:sp>
        <p:nvSpPr>
          <p:cNvPr id="5125" name="Rectangle 3"/>
          <p:cNvSpPr>
            <a:spLocks noGrp="1" noChangeArrowheads="1"/>
          </p:cNvSpPr>
          <p:nvPr>
            <p:ph type="body" idx="1"/>
          </p:nvPr>
        </p:nvSpPr>
        <p:spPr>
          <a:xfrm>
            <a:off x="680890" y="4716551"/>
            <a:ext cx="5435896" cy="4462595"/>
          </a:xfrm>
          <a:noFill/>
        </p:spPr>
        <p:txBody>
          <a:bodyPr lIns="96275" tIns="48136" rIns="96275" bIns="48136"/>
          <a:lstStyle/>
          <a:p>
            <a:pPr>
              <a:lnSpc>
                <a:spcPct val="150000"/>
              </a:lnSpc>
            </a:pPr>
            <a:endParaRPr lang="en-GB" dirty="0">
              <a:cs typeface="Arial" panose="020B0604020202020204" pitchFamily="34" charset="0"/>
            </a:endParaRPr>
          </a:p>
        </p:txBody>
      </p:sp>
    </p:spTree>
    <p:extLst>
      <p:ext uri="{BB962C8B-B14F-4D97-AF65-F5344CB8AC3E}">
        <p14:creationId xmlns:p14="http://schemas.microsoft.com/office/powerpoint/2010/main" val="532885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54389A7-19C5-40FC-BA59-5CA913E2B0B1}" type="slidenum">
              <a:rPr lang="en-GB" smtClean="0">
                <a:solidFill>
                  <a:prstClr val="black"/>
                </a:solidFill>
              </a:rPr>
              <a:pPr/>
              <a:t>5</a:t>
            </a:fld>
            <a:endParaRPr lang="en-GB">
              <a:solidFill>
                <a:prstClr val="black"/>
              </a:solidFill>
            </a:endParaRPr>
          </a:p>
        </p:txBody>
      </p:sp>
    </p:spTree>
    <p:extLst>
      <p:ext uri="{BB962C8B-B14F-4D97-AF65-F5344CB8AC3E}">
        <p14:creationId xmlns:p14="http://schemas.microsoft.com/office/powerpoint/2010/main" val="3510897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54389A7-19C5-40FC-BA59-5CA913E2B0B1}" type="slidenum">
              <a:rPr lang="en-GB" smtClean="0">
                <a:solidFill>
                  <a:prstClr val="black"/>
                </a:solidFill>
              </a:rPr>
              <a:pPr/>
              <a:t>6</a:t>
            </a:fld>
            <a:endParaRPr lang="en-GB">
              <a:solidFill>
                <a:prstClr val="black"/>
              </a:solidFill>
            </a:endParaRPr>
          </a:p>
        </p:txBody>
      </p:sp>
    </p:spTree>
    <p:extLst>
      <p:ext uri="{BB962C8B-B14F-4D97-AF65-F5344CB8AC3E}">
        <p14:creationId xmlns:p14="http://schemas.microsoft.com/office/powerpoint/2010/main" val="37384706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54389A7-19C5-40FC-BA59-5CA913E2B0B1}" type="slidenum">
              <a:rPr lang="en-GB" smtClean="0"/>
              <a:t>7</a:t>
            </a:fld>
            <a:endParaRPr lang="en-GB"/>
          </a:p>
        </p:txBody>
      </p:sp>
    </p:spTree>
    <p:extLst>
      <p:ext uri="{BB962C8B-B14F-4D97-AF65-F5344CB8AC3E}">
        <p14:creationId xmlns:p14="http://schemas.microsoft.com/office/powerpoint/2010/main" val="7962722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defTabSz="901886">
              <a:defRPr baseline="-25000">
                <a:solidFill>
                  <a:schemeClr val="tx1"/>
                </a:solidFill>
                <a:latin typeface="Arial" panose="020B0604020202020204" pitchFamily="34" charset="0"/>
              </a:defRPr>
            </a:lvl1pPr>
            <a:lvl2pPr marL="748374" indent="-287836" defTabSz="901886">
              <a:defRPr baseline="-25000">
                <a:solidFill>
                  <a:schemeClr val="tx1"/>
                </a:solidFill>
                <a:latin typeface="Arial" panose="020B0604020202020204" pitchFamily="34" charset="0"/>
              </a:defRPr>
            </a:lvl2pPr>
            <a:lvl3pPr marL="1151344" indent="-230269" defTabSz="901886">
              <a:defRPr baseline="-25000">
                <a:solidFill>
                  <a:schemeClr val="tx1"/>
                </a:solidFill>
                <a:latin typeface="Arial" panose="020B0604020202020204" pitchFamily="34" charset="0"/>
              </a:defRPr>
            </a:lvl3pPr>
            <a:lvl4pPr marL="1611881" indent="-230269" defTabSz="901886">
              <a:defRPr baseline="-25000">
                <a:solidFill>
                  <a:schemeClr val="tx1"/>
                </a:solidFill>
                <a:latin typeface="Arial" panose="020B0604020202020204" pitchFamily="34" charset="0"/>
              </a:defRPr>
            </a:lvl4pPr>
            <a:lvl5pPr marL="2072419" indent="-230269" defTabSz="901886">
              <a:defRPr baseline="-25000">
                <a:solidFill>
                  <a:schemeClr val="tx1"/>
                </a:solidFill>
                <a:latin typeface="Arial" panose="020B0604020202020204" pitchFamily="34" charset="0"/>
              </a:defRPr>
            </a:lvl5pPr>
            <a:lvl6pPr marL="2532957" indent="-230269" defTabSz="901886" eaLnBrk="0" fontAlgn="base" hangingPunct="0">
              <a:spcBef>
                <a:spcPct val="0"/>
              </a:spcBef>
              <a:spcAft>
                <a:spcPct val="0"/>
              </a:spcAft>
              <a:defRPr baseline="-25000">
                <a:solidFill>
                  <a:schemeClr val="tx1"/>
                </a:solidFill>
                <a:latin typeface="Arial" panose="020B0604020202020204" pitchFamily="34" charset="0"/>
              </a:defRPr>
            </a:lvl6pPr>
            <a:lvl7pPr marL="2993494" indent="-230269" defTabSz="901886" eaLnBrk="0" fontAlgn="base" hangingPunct="0">
              <a:spcBef>
                <a:spcPct val="0"/>
              </a:spcBef>
              <a:spcAft>
                <a:spcPct val="0"/>
              </a:spcAft>
              <a:defRPr baseline="-25000">
                <a:solidFill>
                  <a:schemeClr val="tx1"/>
                </a:solidFill>
                <a:latin typeface="Arial" panose="020B0604020202020204" pitchFamily="34" charset="0"/>
              </a:defRPr>
            </a:lvl7pPr>
            <a:lvl8pPr marL="3454032" indent="-230269" defTabSz="901886" eaLnBrk="0" fontAlgn="base" hangingPunct="0">
              <a:spcBef>
                <a:spcPct val="0"/>
              </a:spcBef>
              <a:spcAft>
                <a:spcPct val="0"/>
              </a:spcAft>
              <a:defRPr baseline="-25000">
                <a:solidFill>
                  <a:schemeClr val="tx1"/>
                </a:solidFill>
                <a:latin typeface="Arial" panose="020B0604020202020204" pitchFamily="34" charset="0"/>
              </a:defRPr>
            </a:lvl8pPr>
            <a:lvl9pPr marL="3914569" indent="-230269" defTabSz="901886" eaLnBrk="0" fontAlgn="base" hangingPunct="0">
              <a:spcBef>
                <a:spcPct val="0"/>
              </a:spcBef>
              <a:spcAft>
                <a:spcPct val="0"/>
              </a:spcAft>
              <a:defRPr baseline="-25000">
                <a:solidFill>
                  <a:schemeClr val="tx1"/>
                </a:solidFill>
                <a:latin typeface="Arial" panose="020B0604020202020204" pitchFamily="34" charset="0"/>
              </a:defRPr>
            </a:lvl9pPr>
          </a:lstStyle>
          <a:p>
            <a:fld id="{96BF396B-7146-4451-8415-88E1BB313AD7}" type="slidenum">
              <a:rPr lang="en-US" altLang="en-US" baseline="0" smtClean="0"/>
              <a:pPr/>
              <a:t>8</a:t>
            </a:fld>
            <a:endParaRPr lang="en-US" altLang="en-US" baseline="0"/>
          </a:p>
        </p:txBody>
      </p:sp>
      <p:sp>
        <p:nvSpPr>
          <p:cNvPr id="5123" name="Rectangle 7"/>
          <p:cNvSpPr txBox="1">
            <a:spLocks noGrp="1" noChangeArrowheads="1"/>
          </p:cNvSpPr>
          <p:nvPr/>
        </p:nvSpPr>
        <p:spPr bwMode="auto">
          <a:xfrm>
            <a:off x="3849826" y="9428309"/>
            <a:ext cx="2946246" cy="496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275" tIns="48136" rIns="96275" bIns="48136" anchor="b"/>
          <a:lstStyle>
            <a:lvl1pPr defTabSz="952500">
              <a:defRPr baseline="-25000">
                <a:solidFill>
                  <a:schemeClr val="tx1"/>
                </a:solidFill>
                <a:latin typeface="Arial" panose="020B0604020202020204" pitchFamily="34" charset="0"/>
              </a:defRPr>
            </a:lvl1pPr>
            <a:lvl2pPr marL="742950" indent="-285750" defTabSz="952500">
              <a:defRPr baseline="-25000">
                <a:solidFill>
                  <a:schemeClr val="tx1"/>
                </a:solidFill>
                <a:latin typeface="Arial" panose="020B0604020202020204" pitchFamily="34" charset="0"/>
              </a:defRPr>
            </a:lvl2pPr>
            <a:lvl3pPr marL="1143000" indent="-228600" defTabSz="952500">
              <a:defRPr baseline="-25000">
                <a:solidFill>
                  <a:schemeClr val="tx1"/>
                </a:solidFill>
                <a:latin typeface="Arial" panose="020B0604020202020204" pitchFamily="34" charset="0"/>
              </a:defRPr>
            </a:lvl3pPr>
            <a:lvl4pPr marL="1600200" indent="-228600" defTabSz="952500">
              <a:defRPr baseline="-25000">
                <a:solidFill>
                  <a:schemeClr val="tx1"/>
                </a:solidFill>
                <a:latin typeface="Arial" panose="020B0604020202020204" pitchFamily="34" charset="0"/>
              </a:defRPr>
            </a:lvl4pPr>
            <a:lvl5pPr marL="2057400" indent="-228600" defTabSz="952500">
              <a:defRPr baseline="-25000">
                <a:solidFill>
                  <a:schemeClr val="tx1"/>
                </a:solidFill>
                <a:latin typeface="Arial" panose="020B0604020202020204" pitchFamily="34" charset="0"/>
              </a:defRPr>
            </a:lvl5pPr>
            <a:lvl6pPr marL="2514600" indent="-228600" defTabSz="9525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defTabSz="9525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defTabSz="9525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defTabSz="952500" eaLnBrk="0" fontAlgn="base" hangingPunct="0">
              <a:spcBef>
                <a:spcPct val="0"/>
              </a:spcBef>
              <a:spcAft>
                <a:spcPct val="0"/>
              </a:spcAft>
              <a:defRPr baseline="-25000">
                <a:solidFill>
                  <a:schemeClr val="tx1"/>
                </a:solidFill>
                <a:latin typeface="Arial" panose="020B0604020202020204" pitchFamily="34" charset="0"/>
              </a:defRPr>
            </a:lvl9pPr>
          </a:lstStyle>
          <a:p>
            <a:pPr algn="r" eaLnBrk="1" hangingPunct="1"/>
            <a:fld id="{DEBDC7F5-945D-42D6-87D7-4D7573F80955}" type="slidenum">
              <a:rPr lang="en-GB" altLang="en-US" sz="1200" baseline="0"/>
              <a:pPr algn="r" eaLnBrk="1" hangingPunct="1"/>
              <a:t>8</a:t>
            </a:fld>
            <a:endParaRPr lang="en-GB" altLang="en-US" sz="1200" baseline="0"/>
          </a:p>
        </p:txBody>
      </p:sp>
      <p:sp>
        <p:nvSpPr>
          <p:cNvPr id="5124" name="Rectangle 2"/>
          <p:cNvSpPr>
            <a:spLocks noGrp="1" noRot="1" noChangeAspect="1" noChangeArrowheads="1" noTextEdit="1"/>
          </p:cNvSpPr>
          <p:nvPr>
            <p:ph type="sldImg"/>
          </p:nvPr>
        </p:nvSpPr>
        <p:spPr>
          <a:xfrm>
            <a:off x="923925" y="747713"/>
            <a:ext cx="4957763" cy="3717925"/>
          </a:xfrm>
          <a:ln/>
        </p:spPr>
      </p:sp>
      <p:sp>
        <p:nvSpPr>
          <p:cNvPr id="5125" name="Rectangle 3"/>
          <p:cNvSpPr>
            <a:spLocks noGrp="1" noChangeArrowheads="1"/>
          </p:cNvSpPr>
          <p:nvPr>
            <p:ph type="body" idx="1"/>
          </p:nvPr>
        </p:nvSpPr>
        <p:spPr>
          <a:xfrm>
            <a:off x="680890" y="4716551"/>
            <a:ext cx="5435896" cy="4462595"/>
          </a:xfrm>
          <a:noFill/>
        </p:spPr>
        <p:txBody>
          <a:bodyPr lIns="96275" tIns="48136" rIns="96275" bIns="48136"/>
          <a:lstStyle/>
          <a:p>
            <a:pPr>
              <a:lnSpc>
                <a:spcPct val="150000"/>
              </a:lnSpc>
            </a:pPr>
            <a:r>
              <a:rPr lang="en-GB" dirty="0">
                <a:cs typeface="Arial" panose="020B0604020202020204" pitchFamily="34" charset="0"/>
              </a:rPr>
              <a:t>The evidence that our climate is changing is undeniable and we have come to realise that our housing is both a contributor to green house gas emissions and also at risk from the consequences. The likelihood of fuel outages increases while for low income and vulnerable people there is the misery of cheerless cold housing and fuel poverty with impacts on health and well-being. </a:t>
            </a:r>
          </a:p>
          <a:p>
            <a:pPr>
              <a:lnSpc>
                <a:spcPct val="150000"/>
              </a:lnSpc>
            </a:pPr>
            <a:r>
              <a:rPr lang="en-GB" dirty="0">
                <a:cs typeface="Arial" panose="020B0604020202020204" pitchFamily="34" charset="0"/>
              </a:rPr>
              <a:t>The health impact of unburnt hydro-carbons in our air are becoming more clear and there is a pressing need to take action. </a:t>
            </a:r>
          </a:p>
          <a:p>
            <a:pPr>
              <a:lnSpc>
                <a:spcPct val="150000"/>
              </a:lnSpc>
            </a:pPr>
            <a:endParaRPr lang="en-GB" dirty="0">
              <a:cs typeface="Arial" panose="020B0604020202020204" pitchFamily="34" charset="0"/>
            </a:endParaRPr>
          </a:p>
          <a:p>
            <a:pPr>
              <a:lnSpc>
                <a:spcPct val="150000"/>
              </a:lnSpc>
            </a:pPr>
            <a:r>
              <a:rPr lang="en-GB" dirty="0">
                <a:cs typeface="Arial" panose="020B0604020202020204" pitchFamily="34" charset="0"/>
              </a:rPr>
              <a:t>The challenge is to  take a whole systems approach  to materials, energy systems, water and waste and to make responses to the new discourse of the circular economy through reuse, remanufacture and resource efficiency.</a:t>
            </a:r>
          </a:p>
        </p:txBody>
      </p:sp>
    </p:spTree>
    <p:extLst>
      <p:ext uri="{BB962C8B-B14F-4D97-AF65-F5344CB8AC3E}">
        <p14:creationId xmlns:p14="http://schemas.microsoft.com/office/powerpoint/2010/main" val="12479848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defTabSz="901886">
              <a:defRPr baseline="-25000">
                <a:solidFill>
                  <a:schemeClr val="tx1"/>
                </a:solidFill>
                <a:latin typeface="Arial" panose="020B0604020202020204" pitchFamily="34" charset="0"/>
              </a:defRPr>
            </a:lvl1pPr>
            <a:lvl2pPr marL="748374" indent="-287836" defTabSz="901886">
              <a:defRPr baseline="-25000">
                <a:solidFill>
                  <a:schemeClr val="tx1"/>
                </a:solidFill>
                <a:latin typeface="Arial" panose="020B0604020202020204" pitchFamily="34" charset="0"/>
              </a:defRPr>
            </a:lvl2pPr>
            <a:lvl3pPr marL="1151344" indent="-230269" defTabSz="901886">
              <a:defRPr baseline="-25000">
                <a:solidFill>
                  <a:schemeClr val="tx1"/>
                </a:solidFill>
                <a:latin typeface="Arial" panose="020B0604020202020204" pitchFamily="34" charset="0"/>
              </a:defRPr>
            </a:lvl3pPr>
            <a:lvl4pPr marL="1611881" indent="-230269" defTabSz="901886">
              <a:defRPr baseline="-25000">
                <a:solidFill>
                  <a:schemeClr val="tx1"/>
                </a:solidFill>
                <a:latin typeface="Arial" panose="020B0604020202020204" pitchFamily="34" charset="0"/>
              </a:defRPr>
            </a:lvl4pPr>
            <a:lvl5pPr marL="2072419" indent="-230269" defTabSz="901886">
              <a:defRPr baseline="-25000">
                <a:solidFill>
                  <a:schemeClr val="tx1"/>
                </a:solidFill>
                <a:latin typeface="Arial" panose="020B0604020202020204" pitchFamily="34" charset="0"/>
              </a:defRPr>
            </a:lvl5pPr>
            <a:lvl6pPr marL="2532957" indent="-230269" defTabSz="901886" eaLnBrk="0" fontAlgn="base" hangingPunct="0">
              <a:spcBef>
                <a:spcPct val="0"/>
              </a:spcBef>
              <a:spcAft>
                <a:spcPct val="0"/>
              </a:spcAft>
              <a:defRPr baseline="-25000">
                <a:solidFill>
                  <a:schemeClr val="tx1"/>
                </a:solidFill>
                <a:latin typeface="Arial" panose="020B0604020202020204" pitchFamily="34" charset="0"/>
              </a:defRPr>
            </a:lvl6pPr>
            <a:lvl7pPr marL="2993494" indent="-230269" defTabSz="901886" eaLnBrk="0" fontAlgn="base" hangingPunct="0">
              <a:spcBef>
                <a:spcPct val="0"/>
              </a:spcBef>
              <a:spcAft>
                <a:spcPct val="0"/>
              </a:spcAft>
              <a:defRPr baseline="-25000">
                <a:solidFill>
                  <a:schemeClr val="tx1"/>
                </a:solidFill>
                <a:latin typeface="Arial" panose="020B0604020202020204" pitchFamily="34" charset="0"/>
              </a:defRPr>
            </a:lvl7pPr>
            <a:lvl8pPr marL="3454032" indent="-230269" defTabSz="901886" eaLnBrk="0" fontAlgn="base" hangingPunct="0">
              <a:spcBef>
                <a:spcPct val="0"/>
              </a:spcBef>
              <a:spcAft>
                <a:spcPct val="0"/>
              </a:spcAft>
              <a:defRPr baseline="-25000">
                <a:solidFill>
                  <a:schemeClr val="tx1"/>
                </a:solidFill>
                <a:latin typeface="Arial" panose="020B0604020202020204" pitchFamily="34" charset="0"/>
              </a:defRPr>
            </a:lvl8pPr>
            <a:lvl9pPr marL="3914569" indent="-230269" defTabSz="901886" eaLnBrk="0" fontAlgn="base" hangingPunct="0">
              <a:spcBef>
                <a:spcPct val="0"/>
              </a:spcBef>
              <a:spcAft>
                <a:spcPct val="0"/>
              </a:spcAft>
              <a:defRPr baseline="-25000">
                <a:solidFill>
                  <a:schemeClr val="tx1"/>
                </a:solidFill>
                <a:latin typeface="Arial" panose="020B0604020202020204" pitchFamily="34" charset="0"/>
              </a:defRPr>
            </a:lvl9pPr>
          </a:lstStyle>
          <a:p>
            <a:fld id="{96BF396B-7146-4451-8415-88E1BB313AD7}" type="slidenum">
              <a:rPr lang="en-US" altLang="en-US" baseline="0" smtClean="0"/>
              <a:pPr/>
              <a:t>9</a:t>
            </a:fld>
            <a:endParaRPr lang="en-US" altLang="en-US" baseline="0"/>
          </a:p>
        </p:txBody>
      </p:sp>
      <p:sp>
        <p:nvSpPr>
          <p:cNvPr id="5123" name="Rectangle 7"/>
          <p:cNvSpPr txBox="1">
            <a:spLocks noGrp="1" noChangeArrowheads="1"/>
          </p:cNvSpPr>
          <p:nvPr/>
        </p:nvSpPr>
        <p:spPr bwMode="auto">
          <a:xfrm>
            <a:off x="3849826" y="9428309"/>
            <a:ext cx="2946246" cy="496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275" tIns="48136" rIns="96275" bIns="48136" anchor="b"/>
          <a:lstStyle>
            <a:lvl1pPr defTabSz="952500">
              <a:defRPr baseline="-25000">
                <a:solidFill>
                  <a:schemeClr val="tx1"/>
                </a:solidFill>
                <a:latin typeface="Arial" panose="020B0604020202020204" pitchFamily="34" charset="0"/>
              </a:defRPr>
            </a:lvl1pPr>
            <a:lvl2pPr marL="742950" indent="-285750" defTabSz="952500">
              <a:defRPr baseline="-25000">
                <a:solidFill>
                  <a:schemeClr val="tx1"/>
                </a:solidFill>
                <a:latin typeface="Arial" panose="020B0604020202020204" pitchFamily="34" charset="0"/>
              </a:defRPr>
            </a:lvl2pPr>
            <a:lvl3pPr marL="1143000" indent="-228600" defTabSz="952500">
              <a:defRPr baseline="-25000">
                <a:solidFill>
                  <a:schemeClr val="tx1"/>
                </a:solidFill>
                <a:latin typeface="Arial" panose="020B0604020202020204" pitchFamily="34" charset="0"/>
              </a:defRPr>
            </a:lvl3pPr>
            <a:lvl4pPr marL="1600200" indent="-228600" defTabSz="952500">
              <a:defRPr baseline="-25000">
                <a:solidFill>
                  <a:schemeClr val="tx1"/>
                </a:solidFill>
                <a:latin typeface="Arial" panose="020B0604020202020204" pitchFamily="34" charset="0"/>
              </a:defRPr>
            </a:lvl4pPr>
            <a:lvl5pPr marL="2057400" indent="-228600" defTabSz="952500">
              <a:defRPr baseline="-25000">
                <a:solidFill>
                  <a:schemeClr val="tx1"/>
                </a:solidFill>
                <a:latin typeface="Arial" panose="020B0604020202020204" pitchFamily="34" charset="0"/>
              </a:defRPr>
            </a:lvl5pPr>
            <a:lvl6pPr marL="2514600" indent="-228600" defTabSz="9525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defTabSz="9525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defTabSz="9525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defTabSz="952500" eaLnBrk="0" fontAlgn="base" hangingPunct="0">
              <a:spcBef>
                <a:spcPct val="0"/>
              </a:spcBef>
              <a:spcAft>
                <a:spcPct val="0"/>
              </a:spcAft>
              <a:defRPr baseline="-25000">
                <a:solidFill>
                  <a:schemeClr val="tx1"/>
                </a:solidFill>
                <a:latin typeface="Arial" panose="020B0604020202020204" pitchFamily="34" charset="0"/>
              </a:defRPr>
            </a:lvl9pPr>
          </a:lstStyle>
          <a:p>
            <a:pPr algn="r" eaLnBrk="1" hangingPunct="1"/>
            <a:fld id="{DEBDC7F5-945D-42D6-87D7-4D7573F80955}" type="slidenum">
              <a:rPr lang="en-GB" altLang="en-US" sz="1200" baseline="0"/>
              <a:pPr algn="r" eaLnBrk="1" hangingPunct="1"/>
              <a:t>9</a:t>
            </a:fld>
            <a:endParaRPr lang="en-GB" altLang="en-US" sz="1200" baseline="0"/>
          </a:p>
        </p:txBody>
      </p:sp>
      <p:sp>
        <p:nvSpPr>
          <p:cNvPr id="5124" name="Rectangle 2"/>
          <p:cNvSpPr>
            <a:spLocks noGrp="1" noRot="1" noChangeAspect="1" noChangeArrowheads="1" noTextEdit="1"/>
          </p:cNvSpPr>
          <p:nvPr>
            <p:ph type="sldImg"/>
          </p:nvPr>
        </p:nvSpPr>
        <p:spPr>
          <a:xfrm>
            <a:off x="923925" y="747713"/>
            <a:ext cx="4957763" cy="3717925"/>
          </a:xfrm>
          <a:ln/>
        </p:spPr>
      </p:sp>
      <p:sp>
        <p:nvSpPr>
          <p:cNvPr id="5125" name="Rectangle 3"/>
          <p:cNvSpPr>
            <a:spLocks noGrp="1" noChangeArrowheads="1"/>
          </p:cNvSpPr>
          <p:nvPr>
            <p:ph type="body" idx="1"/>
          </p:nvPr>
        </p:nvSpPr>
        <p:spPr>
          <a:xfrm>
            <a:off x="680890" y="4716551"/>
            <a:ext cx="5435896" cy="4462595"/>
          </a:xfrm>
          <a:noFill/>
        </p:spPr>
        <p:txBody>
          <a:bodyPr lIns="96275" tIns="48136" rIns="96275" bIns="48136"/>
          <a:lstStyle/>
          <a:p>
            <a:pPr>
              <a:lnSpc>
                <a:spcPct val="150000"/>
              </a:lnSpc>
            </a:pPr>
            <a:r>
              <a:rPr lang="en-GB" dirty="0">
                <a:cs typeface="Arial" panose="020B0604020202020204" pitchFamily="34" charset="0"/>
              </a:rPr>
              <a:t>While the role of technology in well-being is often considered to encompass falls monitors, telecare, telemedicine and monitoring devices intended to support the frail and particularly the cognitively frail, the role of technological support available to us in our homes is potentially far wider than this.</a:t>
            </a:r>
          </a:p>
          <a:p>
            <a:pPr>
              <a:lnSpc>
                <a:spcPct val="150000"/>
              </a:lnSpc>
            </a:pPr>
            <a:endParaRPr lang="en-GB" dirty="0">
              <a:cs typeface="Arial" panose="020B0604020202020204" pitchFamily="34" charset="0"/>
            </a:endParaRPr>
          </a:p>
          <a:p>
            <a:pPr>
              <a:lnSpc>
                <a:spcPct val="150000"/>
              </a:lnSpc>
            </a:pPr>
            <a:r>
              <a:rPr lang="en-GB" dirty="0">
                <a:cs typeface="Arial" panose="020B0604020202020204" pitchFamily="34" charset="0"/>
              </a:rPr>
              <a:t>The so-called ‘Internet of Things’ </a:t>
            </a:r>
            <a:r>
              <a:rPr lang="en-GB" dirty="0" err="1">
                <a:cs typeface="Arial" panose="020B0604020202020204" pitchFamily="34" charset="0"/>
              </a:rPr>
              <a:t>IoT</a:t>
            </a:r>
            <a:r>
              <a:rPr lang="en-GB" dirty="0">
                <a:cs typeface="Arial" panose="020B0604020202020204" pitchFamily="34" charset="0"/>
              </a:rPr>
              <a:t> is evolving rapidly. At its most future-looking, it can mean about connecting white goods  such as fridges to the Internet so that they can, for example, automatically order more milk. However there are more immediately useful </a:t>
            </a:r>
            <a:r>
              <a:rPr lang="en-GB" dirty="0" err="1">
                <a:cs typeface="Arial" panose="020B0604020202020204" pitchFamily="34" charset="0"/>
              </a:rPr>
              <a:t>IoT</a:t>
            </a:r>
            <a:r>
              <a:rPr lang="en-GB" dirty="0">
                <a:cs typeface="Arial" panose="020B0604020202020204" pitchFamily="34" charset="0"/>
              </a:rPr>
              <a:t> applications that are closer to market, such as boilers which automatically inform a servicing company when they develop a fault.</a:t>
            </a:r>
          </a:p>
          <a:p>
            <a:pPr>
              <a:lnSpc>
                <a:spcPct val="150000"/>
              </a:lnSpc>
            </a:pPr>
            <a:endParaRPr lang="en-GB" dirty="0">
              <a:cs typeface="Arial" panose="020B0604020202020204" pitchFamily="34" charset="0"/>
            </a:endParaRPr>
          </a:p>
          <a:p>
            <a:pPr>
              <a:lnSpc>
                <a:spcPct val="150000"/>
              </a:lnSpc>
            </a:pPr>
            <a:r>
              <a:rPr lang="en-GB" dirty="0">
                <a:cs typeface="Arial" panose="020B0604020202020204" pitchFamily="34" charset="0"/>
              </a:rPr>
              <a:t>The challenge is to explore what is needed as well as what is possible to develop attractive, useful and discreet support that can be added to as needs change.</a:t>
            </a:r>
          </a:p>
        </p:txBody>
      </p:sp>
    </p:spTree>
    <p:extLst>
      <p:ext uri="{BB962C8B-B14F-4D97-AF65-F5344CB8AC3E}">
        <p14:creationId xmlns:p14="http://schemas.microsoft.com/office/powerpoint/2010/main" val="29516593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defTabSz="901886">
              <a:defRPr baseline="-25000">
                <a:solidFill>
                  <a:schemeClr val="tx1"/>
                </a:solidFill>
                <a:latin typeface="Arial" panose="020B0604020202020204" pitchFamily="34" charset="0"/>
              </a:defRPr>
            </a:lvl1pPr>
            <a:lvl2pPr marL="748374" indent="-287836" defTabSz="901886">
              <a:defRPr baseline="-25000">
                <a:solidFill>
                  <a:schemeClr val="tx1"/>
                </a:solidFill>
                <a:latin typeface="Arial" panose="020B0604020202020204" pitchFamily="34" charset="0"/>
              </a:defRPr>
            </a:lvl2pPr>
            <a:lvl3pPr marL="1151344" indent="-230269" defTabSz="901886">
              <a:defRPr baseline="-25000">
                <a:solidFill>
                  <a:schemeClr val="tx1"/>
                </a:solidFill>
                <a:latin typeface="Arial" panose="020B0604020202020204" pitchFamily="34" charset="0"/>
              </a:defRPr>
            </a:lvl3pPr>
            <a:lvl4pPr marL="1611881" indent="-230269" defTabSz="901886">
              <a:defRPr baseline="-25000">
                <a:solidFill>
                  <a:schemeClr val="tx1"/>
                </a:solidFill>
                <a:latin typeface="Arial" panose="020B0604020202020204" pitchFamily="34" charset="0"/>
              </a:defRPr>
            </a:lvl4pPr>
            <a:lvl5pPr marL="2072419" indent="-230269" defTabSz="901886">
              <a:defRPr baseline="-25000">
                <a:solidFill>
                  <a:schemeClr val="tx1"/>
                </a:solidFill>
                <a:latin typeface="Arial" panose="020B0604020202020204" pitchFamily="34" charset="0"/>
              </a:defRPr>
            </a:lvl5pPr>
            <a:lvl6pPr marL="2532957" indent="-230269" defTabSz="901886" eaLnBrk="0" fontAlgn="base" hangingPunct="0">
              <a:spcBef>
                <a:spcPct val="0"/>
              </a:spcBef>
              <a:spcAft>
                <a:spcPct val="0"/>
              </a:spcAft>
              <a:defRPr baseline="-25000">
                <a:solidFill>
                  <a:schemeClr val="tx1"/>
                </a:solidFill>
                <a:latin typeface="Arial" panose="020B0604020202020204" pitchFamily="34" charset="0"/>
              </a:defRPr>
            </a:lvl6pPr>
            <a:lvl7pPr marL="2993494" indent="-230269" defTabSz="901886" eaLnBrk="0" fontAlgn="base" hangingPunct="0">
              <a:spcBef>
                <a:spcPct val="0"/>
              </a:spcBef>
              <a:spcAft>
                <a:spcPct val="0"/>
              </a:spcAft>
              <a:defRPr baseline="-25000">
                <a:solidFill>
                  <a:schemeClr val="tx1"/>
                </a:solidFill>
                <a:latin typeface="Arial" panose="020B0604020202020204" pitchFamily="34" charset="0"/>
              </a:defRPr>
            </a:lvl7pPr>
            <a:lvl8pPr marL="3454032" indent="-230269" defTabSz="901886" eaLnBrk="0" fontAlgn="base" hangingPunct="0">
              <a:spcBef>
                <a:spcPct val="0"/>
              </a:spcBef>
              <a:spcAft>
                <a:spcPct val="0"/>
              </a:spcAft>
              <a:defRPr baseline="-25000">
                <a:solidFill>
                  <a:schemeClr val="tx1"/>
                </a:solidFill>
                <a:latin typeface="Arial" panose="020B0604020202020204" pitchFamily="34" charset="0"/>
              </a:defRPr>
            </a:lvl8pPr>
            <a:lvl9pPr marL="3914569" indent="-230269" defTabSz="901886" eaLnBrk="0" fontAlgn="base" hangingPunct="0">
              <a:spcBef>
                <a:spcPct val="0"/>
              </a:spcBef>
              <a:spcAft>
                <a:spcPct val="0"/>
              </a:spcAft>
              <a:defRPr baseline="-25000">
                <a:solidFill>
                  <a:schemeClr val="tx1"/>
                </a:solidFill>
                <a:latin typeface="Arial" panose="020B0604020202020204" pitchFamily="34" charset="0"/>
              </a:defRPr>
            </a:lvl9pPr>
          </a:lstStyle>
          <a:p>
            <a:fld id="{96BF396B-7146-4451-8415-88E1BB313AD7}" type="slidenum">
              <a:rPr lang="en-US" altLang="en-US" baseline="0" smtClean="0"/>
              <a:pPr/>
              <a:t>10</a:t>
            </a:fld>
            <a:endParaRPr lang="en-US" altLang="en-US" baseline="0"/>
          </a:p>
        </p:txBody>
      </p:sp>
      <p:sp>
        <p:nvSpPr>
          <p:cNvPr id="5123" name="Rectangle 7"/>
          <p:cNvSpPr txBox="1">
            <a:spLocks noGrp="1" noChangeArrowheads="1"/>
          </p:cNvSpPr>
          <p:nvPr/>
        </p:nvSpPr>
        <p:spPr bwMode="auto">
          <a:xfrm>
            <a:off x="3849826" y="9428309"/>
            <a:ext cx="2946246" cy="496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275" tIns="48136" rIns="96275" bIns="48136" anchor="b"/>
          <a:lstStyle>
            <a:lvl1pPr defTabSz="952500">
              <a:defRPr baseline="-25000">
                <a:solidFill>
                  <a:schemeClr val="tx1"/>
                </a:solidFill>
                <a:latin typeface="Arial" panose="020B0604020202020204" pitchFamily="34" charset="0"/>
              </a:defRPr>
            </a:lvl1pPr>
            <a:lvl2pPr marL="742950" indent="-285750" defTabSz="952500">
              <a:defRPr baseline="-25000">
                <a:solidFill>
                  <a:schemeClr val="tx1"/>
                </a:solidFill>
                <a:latin typeface="Arial" panose="020B0604020202020204" pitchFamily="34" charset="0"/>
              </a:defRPr>
            </a:lvl2pPr>
            <a:lvl3pPr marL="1143000" indent="-228600" defTabSz="952500">
              <a:defRPr baseline="-25000">
                <a:solidFill>
                  <a:schemeClr val="tx1"/>
                </a:solidFill>
                <a:latin typeface="Arial" panose="020B0604020202020204" pitchFamily="34" charset="0"/>
              </a:defRPr>
            </a:lvl3pPr>
            <a:lvl4pPr marL="1600200" indent="-228600" defTabSz="952500">
              <a:defRPr baseline="-25000">
                <a:solidFill>
                  <a:schemeClr val="tx1"/>
                </a:solidFill>
                <a:latin typeface="Arial" panose="020B0604020202020204" pitchFamily="34" charset="0"/>
              </a:defRPr>
            </a:lvl4pPr>
            <a:lvl5pPr marL="2057400" indent="-228600" defTabSz="952500">
              <a:defRPr baseline="-25000">
                <a:solidFill>
                  <a:schemeClr val="tx1"/>
                </a:solidFill>
                <a:latin typeface="Arial" panose="020B0604020202020204" pitchFamily="34" charset="0"/>
              </a:defRPr>
            </a:lvl5pPr>
            <a:lvl6pPr marL="2514600" indent="-228600" defTabSz="9525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defTabSz="9525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defTabSz="9525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defTabSz="952500" eaLnBrk="0" fontAlgn="base" hangingPunct="0">
              <a:spcBef>
                <a:spcPct val="0"/>
              </a:spcBef>
              <a:spcAft>
                <a:spcPct val="0"/>
              </a:spcAft>
              <a:defRPr baseline="-25000">
                <a:solidFill>
                  <a:schemeClr val="tx1"/>
                </a:solidFill>
                <a:latin typeface="Arial" panose="020B0604020202020204" pitchFamily="34" charset="0"/>
              </a:defRPr>
            </a:lvl9pPr>
          </a:lstStyle>
          <a:p>
            <a:pPr algn="r" eaLnBrk="1" hangingPunct="1"/>
            <a:fld id="{DEBDC7F5-945D-42D6-87D7-4D7573F80955}" type="slidenum">
              <a:rPr lang="en-GB" altLang="en-US" sz="1200" baseline="0"/>
              <a:pPr algn="r" eaLnBrk="1" hangingPunct="1"/>
              <a:t>10</a:t>
            </a:fld>
            <a:endParaRPr lang="en-GB" altLang="en-US" sz="1200" baseline="0"/>
          </a:p>
        </p:txBody>
      </p:sp>
      <p:sp>
        <p:nvSpPr>
          <p:cNvPr id="5124" name="Rectangle 2"/>
          <p:cNvSpPr>
            <a:spLocks noGrp="1" noRot="1" noChangeAspect="1" noChangeArrowheads="1" noTextEdit="1"/>
          </p:cNvSpPr>
          <p:nvPr>
            <p:ph type="sldImg"/>
          </p:nvPr>
        </p:nvSpPr>
        <p:spPr>
          <a:xfrm>
            <a:off x="923925" y="747713"/>
            <a:ext cx="4957763" cy="3717925"/>
          </a:xfrm>
          <a:ln/>
        </p:spPr>
      </p:sp>
      <p:sp>
        <p:nvSpPr>
          <p:cNvPr id="5125" name="Rectangle 3"/>
          <p:cNvSpPr>
            <a:spLocks noGrp="1" noChangeArrowheads="1"/>
          </p:cNvSpPr>
          <p:nvPr>
            <p:ph type="body" idx="1"/>
          </p:nvPr>
        </p:nvSpPr>
        <p:spPr>
          <a:xfrm>
            <a:off x="680890" y="4716551"/>
            <a:ext cx="5435896" cy="4462595"/>
          </a:xfrm>
          <a:noFill/>
        </p:spPr>
        <p:txBody>
          <a:bodyPr lIns="96275" tIns="48136" rIns="96275" bIns="48136"/>
          <a:lstStyle/>
          <a:p>
            <a:pPr eaLnBrk="1" hangingPunct="1"/>
            <a:r>
              <a:rPr lang="en-GB" altLang="en-US"/>
              <a:t>Images can be placed full screen then “sent to back” (right click on image, click on “order”, then “send to back”)</a:t>
            </a:r>
          </a:p>
        </p:txBody>
      </p:sp>
    </p:spTree>
    <p:extLst>
      <p:ext uri="{BB962C8B-B14F-4D97-AF65-F5344CB8AC3E}">
        <p14:creationId xmlns:p14="http://schemas.microsoft.com/office/powerpoint/2010/main" val="14165624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defTabSz="901886">
              <a:defRPr baseline="-25000">
                <a:solidFill>
                  <a:schemeClr val="tx1"/>
                </a:solidFill>
                <a:latin typeface="Arial" panose="020B0604020202020204" pitchFamily="34" charset="0"/>
              </a:defRPr>
            </a:lvl1pPr>
            <a:lvl2pPr marL="748374" indent="-287836" defTabSz="901886">
              <a:defRPr baseline="-25000">
                <a:solidFill>
                  <a:schemeClr val="tx1"/>
                </a:solidFill>
                <a:latin typeface="Arial" panose="020B0604020202020204" pitchFamily="34" charset="0"/>
              </a:defRPr>
            </a:lvl2pPr>
            <a:lvl3pPr marL="1151344" indent="-230269" defTabSz="901886">
              <a:defRPr baseline="-25000">
                <a:solidFill>
                  <a:schemeClr val="tx1"/>
                </a:solidFill>
                <a:latin typeface="Arial" panose="020B0604020202020204" pitchFamily="34" charset="0"/>
              </a:defRPr>
            </a:lvl3pPr>
            <a:lvl4pPr marL="1611881" indent="-230269" defTabSz="901886">
              <a:defRPr baseline="-25000">
                <a:solidFill>
                  <a:schemeClr val="tx1"/>
                </a:solidFill>
                <a:latin typeface="Arial" panose="020B0604020202020204" pitchFamily="34" charset="0"/>
              </a:defRPr>
            </a:lvl4pPr>
            <a:lvl5pPr marL="2072419" indent="-230269" defTabSz="901886">
              <a:defRPr baseline="-25000">
                <a:solidFill>
                  <a:schemeClr val="tx1"/>
                </a:solidFill>
                <a:latin typeface="Arial" panose="020B0604020202020204" pitchFamily="34" charset="0"/>
              </a:defRPr>
            </a:lvl5pPr>
            <a:lvl6pPr marL="2532957" indent="-230269" defTabSz="901886" eaLnBrk="0" fontAlgn="base" hangingPunct="0">
              <a:spcBef>
                <a:spcPct val="0"/>
              </a:spcBef>
              <a:spcAft>
                <a:spcPct val="0"/>
              </a:spcAft>
              <a:defRPr baseline="-25000">
                <a:solidFill>
                  <a:schemeClr val="tx1"/>
                </a:solidFill>
                <a:latin typeface="Arial" panose="020B0604020202020204" pitchFamily="34" charset="0"/>
              </a:defRPr>
            </a:lvl6pPr>
            <a:lvl7pPr marL="2993494" indent="-230269" defTabSz="901886" eaLnBrk="0" fontAlgn="base" hangingPunct="0">
              <a:spcBef>
                <a:spcPct val="0"/>
              </a:spcBef>
              <a:spcAft>
                <a:spcPct val="0"/>
              </a:spcAft>
              <a:defRPr baseline="-25000">
                <a:solidFill>
                  <a:schemeClr val="tx1"/>
                </a:solidFill>
                <a:latin typeface="Arial" panose="020B0604020202020204" pitchFamily="34" charset="0"/>
              </a:defRPr>
            </a:lvl7pPr>
            <a:lvl8pPr marL="3454032" indent="-230269" defTabSz="901886" eaLnBrk="0" fontAlgn="base" hangingPunct="0">
              <a:spcBef>
                <a:spcPct val="0"/>
              </a:spcBef>
              <a:spcAft>
                <a:spcPct val="0"/>
              </a:spcAft>
              <a:defRPr baseline="-25000">
                <a:solidFill>
                  <a:schemeClr val="tx1"/>
                </a:solidFill>
                <a:latin typeface="Arial" panose="020B0604020202020204" pitchFamily="34" charset="0"/>
              </a:defRPr>
            </a:lvl8pPr>
            <a:lvl9pPr marL="3914569" indent="-230269" defTabSz="901886" eaLnBrk="0" fontAlgn="base" hangingPunct="0">
              <a:spcBef>
                <a:spcPct val="0"/>
              </a:spcBef>
              <a:spcAft>
                <a:spcPct val="0"/>
              </a:spcAft>
              <a:defRPr baseline="-25000">
                <a:solidFill>
                  <a:schemeClr val="tx1"/>
                </a:solidFill>
                <a:latin typeface="Arial" panose="020B0604020202020204" pitchFamily="34" charset="0"/>
              </a:defRPr>
            </a:lvl9pPr>
          </a:lstStyle>
          <a:p>
            <a:fld id="{96BF396B-7146-4451-8415-88E1BB313AD7}" type="slidenum">
              <a:rPr lang="en-US" altLang="en-US" baseline="0" smtClean="0"/>
              <a:pPr/>
              <a:t>11</a:t>
            </a:fld>
            <a:endParaRPr lang="en-US" altLang="en-US" baseline="0"/>
          </a:p>
        </p:txBody>
      </p:sp>
      <p:sp>
        <p:nvSpPr>
          <p:cNvPr id="5123" name="Rectangle 7"/>
          <p:cNvSpPr txBox="1">
            <a:spLocks noGrp="1" noChangeArrowheads="1"/>
          </p:cNvSpPr>
          <p:nvPr/>
        </p:nvSpPr>
        <p:spPr bwMode="auto">
          <a:xfrm>
            <a:off x="3849826" y="9428309"/>
            <a:ext cx="2946246" cy="496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275" tIns="48136" rIns="96275" bIns="48136" anchor="b"/>
          <a:lstStyle>
            <a:lvl1pPr defTabSz="952500">
              <a:defRPr baseline="-25000">
                <a:solidFill>
                  <a:schemeClr val="tx1"/>
                </a:solidFill>
                <a:latin typeface="Arial" panose="020B0604020202020204" pitchFamily="34" charset="0"/>
              </a:defRPr>
            </a:lvl1pPr>
            <a:lvl2pPr marL="742950" indent="-285750" defTabSz="952500">
              <a:defRPr baseline="-25000">
                <a:solidFill>
                  <a:schemeClr val="tx1"/>
                </a:solidFill>
                <a:latin typeface="Arial" panose="020B0604020202020204" pitchFamily="34" charset="0"/>
              </a:defRPr>
            </a:lvl2pPr>
            <a:lvl3pPr marL="1143000" indent="-228600" defTabSz="952500">
              <a:defRPr baseline="-25000">
                <a:solidFill>
                  <a:schemeClr val="tx1"/>
                </a:solidFill>
                <a:latin typeface="Arial" panose="020B0604020202020204" pitchFamily="34" charset="0"/>
              </a:defRPr>
            </a:lvl3pPr>
            <a:lvl4pPr marL="1600200" indent="-228600" defTabSz="952500">
              <a:defRPr baseline="-25000">
                <a:solidFill>
                  <a:schemeClr val="tx1"/>
                </a:solidFill>
                <a:latin typeface="Arial" panose="020B0604020202020204" pitchFamily="34" charset="0"/>
              </a:defRPr>
            </a:lvl4pPr>
            <a:lvl5pPr marL="2057400" indent="-228600" defTabSz="952500">
              <a:defRPr baseline="-25000">
                <a:solidFill>
                  <a:schemeClr val="tx1"/>
                </a:solidFill>
                <a:latin typeface="Arial" panose="020B0604020202020204" pitchFamily="34" charset="0"/>
              </a:defRPr>
            </a:lvl5pPr>
            <a:lvl6pPr marL="2514600" indent="-228600" defTabSz="9525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defTabSz="9525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defTabSz="9525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defTabSz="952500" eaLnBrk="0" fontAlgn="base" hangingPunct="0">
              <a:spcBef>
                <a:spcPct val="0"/>
              </a:spcBef>
              <a:spcAft>
                <a:spcPct val="0"/>
              </a:spcAft>
              <a:defRPr baseline="-25000">
                <a:solidFill>
                  <a:schemeClr val="tx1"/>
                </a:solidFill>
                <a:latin typeface="Arial" panose="020B0604020202020204" pitchFamily="34" charset="0"/>
              </a:defRPr>
            </a:lvl9pPr>
          </a:lstStyle>
          <a:p>
            <a:pPr algn="r" eaLnBrk="1" hangingPunct="1"/>
            <a:fld id="{DEBDC7F5-945D-42D6-87D7-4D7573F80955}" type="slidenum">
              <a:rPr lang="en-GB" altLang="en-US" sz="1200" baseline="0"/>
              <a:pPr algn="r" eaLnBrk="1" hangingPunct="1"/>
              <a:t>11</a:t>
            </a:fld>
            <a:endParaRPr lang="en-GB" altLang="en-US" sz="1200" baseline="0"/>
          </a:p>
        </p:txBody>
      </p:sp>
      <p:sp>
        <p:nvSpPr>
          <p:cNvPr id="5124" name="Rectangle 2"/>
          <p:cNvSpPr>
            <a:spLocks noGrp="1" noRot="1" noChangeAspect="1" noChangeArrowheads="1" noTextEdit="1"/>
          </p:cNvSpPr>
          <p:nvPr>
            <p:ph type="sldImg"/>
          </p:nvPr>
        </p:nvSpPr>
        <p:spPr>
          <a:xfrm>
            <a:off x="923925" y="747713"/>
            <a:ext cx="4957763" cy="3717925"/>
          </a:xfrm>
          <a:ln/>
        </p:spPr>
      </p:sp>
      <p:sp>
        <p:nvSpPr>
          <p:cNvPr id="5125" name="Rectangle 3"/>
          <p:cNvSpPr>
            <a:spLocks noGrp="1" noChangeArrowheads="1"/>
          </p:cNvSpPr>
          <p:nvPr>
            <p:ph type="body" idx="1"/>
          </p:nvPr>
        </p:nvSpPr>
        <p:spPr>
          <a:xfrm>
            <a:off x="680890" y="4716551"/>
            <a:ext cx="5435896" cy="4462595"/>
          </a:xfrm>
          <a:noFill/>
        </p:spPr>
        <p:txBody>
          <a:bodyPr lIns="96275" tIns="48136" rIns="96275" bIns="48136"/>
          <a:lstStyle/>
          <a:p>
            <a:pPr eaLnBrk="1" hangingPunct="1"/>
            <a:r>
              <a:rPr lang="en-GB" altLang="en-US"/>
              <a:t>Images can be placed full screen then “sent to back” (right click on image, click on “order”, then “send to back”)</a:t>
            </a:r>
          </a:p>
        </p:txBody>
      </p:sp>
    </p:spTree>
    <p:extLst>
      <p:ext uri="{BB962C8B-B14F-4D97-AF65-F5344CB8AC3E}">
        <p14:creationId xmlns:p14="http://schemas.microsoft.com/office/powerpoint/2010/main" val="12042444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defTabSz="901886">
              <a:defRPr baseline="-25000">
                <a:solidFill>
                  <a:schemeClr val="tx1"/>
                </a:solidFill>
                <a:latin typeface="Arial" panose="020B0604020202020204" pitchFamily="34" charset="0"/>
              </a:defRPr>
            </a:lvl1pPr>
            <a:lvl2pPr marL="748374" indent="-287836" defTabSz="901886">
              <a:defRPr baseline="-25000">
                <a:solidFill>
                  <a:schemeClr val="tx1"/>
                </a:solidFill>
                <a:latin typeface="Arial" panose="020B0604020202020204" pitchFamily="34" charset="0"/>
              </a:defRPr>
            </a:lvl2pPr>
            <a:lvl3pPr marL="1151344" indent="-230269" defTabSz="901886">
              <a:defRPr baseline="-25000">
                <a:solidFill>
                  <a:schemeClr val="tx1"/>
                </a:solidFill>
                <a:latin typeface="Arial" panose="020B0604020202020204" pitchFamily="34" charset="0"/>
              </a:defRPr>
            </a:lvl3pPr>
            <a:lvl4pPr marL="1611881" indent="-230269" defTabSz="901886">
              <a:defRPr baseline="-25000">
                <a:solidFill>
                  <a:schemeClr val="tx1"/>
                </a:solidFill>
                <a:latin typeface="Arial" panose="020B0604020202020204" pitchFamily="34" charset="0"/>
              </a:defRPr>
            </a:lvl4pPr>
            <a:lvl5pPr marL="2072419" indent="-230269" defTabSz="901886">
              <a:defRPr baseline="-25000">
                <a:solidFill>
                  <a:schemeClr val="tx1"/>
                </a:solidFill>
                <a:latin typeface="Arial" panose="020B0604020202020204" pitchFamily="34" charset="0"/>
              </a:defRPr>
            </a:lvl5pPr>
            <a:lvl6pPr marL="2532957" indent="-230269" defTabSz="901886" eaLnBrk="0" fontAlgn="base" hangingPunct="0">
              <a:spcBef>
                <a:spcPct val="0"/>
              </a:spcBef>
              <a:spcAft>
                <a:spcPct val="0"/>
              </a:spcAft>
              <a:defRPr baseline="-25000">
                <a:solidFill>
                  <a:schemeClr val="tx1"/>
                </a:solidFill>
                <a:latin typeface="Arial" panose="020B0604020202020204" pitchFamily="34" charset="0"/>
              </a:defRPr>
            </a:lvl6pPr>
            <a:lvl7pPr marL="2993494" indent="-230269" defTabSz="901886" eaLnBrk="0" fontAlgn="base" hangingPunct="0">
              <a:spcBef>
                <a:spcPct val="0"/>
              </a:spcBef>
              <a:spcAft>
                <a:spcPct val="0"/>
              </a:spcAft>
              <a:defRPr baseline="-25000">
                <a:solidFill>
                  <a:schemeClr val="tx1"/>
                </a:solidFill>
                <a:latin typeface="Arial" panose="020B0604020202020204" pitchFamily="34" charset="0"/>
              </a:defRPr>
            </a:lvl7pPr>
            <a:lvl8pPr marL="3454032" indent="-230269" defTabSz="901886" eaLnBrk="0" fontAlgn="base" hangingPunct="0">
              <a:spcBef>
                <a:spcPct val="0"/>
              </a:spcBef>
              <a:spcAft>
                <a:spcPct val="0"/>
              </a:spcAft>
              <a:defRPr baseline="-25000">
                <a:solidFill>
                  <a:schemeClr val="tx1"/>
                </a:solidFill>
                <a:latin typeface="Arial" panose="020B0604020202020204" pitchFamily="34" charset="0"/>
              </a:defRPr>
            </a:lvl8pPr>
            <a:lvl9pPr marL="3914569" indent="-230269" defTabSz="901886" eaLnBrk="0" fontAlgn="base" hangingPunct="0">
              <a:spcBef>
                <a:spcPct val="0"/>
              </a:spcBef>
              <a:spcAft>
                <a:spcPct val="0"/>
              </a:spcAft>
              <a:defRPr baseline="-25000">
                <a:solidFill>
                  <a:schemeClr val="tx1"/>
                </a:solidFill>
                <a:latin typeface="Arial" panose="020B0604020202020204" pitchFamily="34" charset="0"/>
              </a:defRPr>
            </a:lvl9pPr>
          </a:lstStyle>
          <a:p>
            <a:fld id="{96BF396B-7146-4451-8415-88E1BB313AD7}" type="slidenum">
              <a:rPr lang="en-US" altLang="en-US" baseline="0" smtClean="0"/>
              <a:pPr/>
              <a:t>13</a:t>
            </a:fld>
            <a:endParaRPr lang="en-US" altLang="en-US" baseline="0"/>
          </a:p>
        </p:txBody>
      </p:sp>
      <p:sp>
        <p:nvSpPr>
          <p:cNvPr id="5123" name="Rectangle 7"/>
          <p:cNvSpPr txBox="1">
            <a:spLocks noGrp="1" noChangeArrowheads="1"/>
          </p:cNvSpPr>
          <p:nvPr/>
        </p:nvSpPr>
        <p:spPr bwMode="auto">
          <a:xfrm>
            <a:off x="3849826" y="9428309"/>
            <a:ext cx="2946246" cy="496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275" tIns="48136" rIns="96275" bIns="48136" anchor="b"/>
          <a:lstStyle>
            <a:lvl1pPr defTabSz="952500">
              <a:defRPr baseline="-25000">
                <a:solidFill>
                  <a:schemeClr val="tx1"/>
                </a:solidFill>
                <a:latin typeface="Arial" panose="020B0604020202020204" pitchFamily="34" charset="0"/>
              </a:defRPr>
            </a:lvl1pPr>
            <a:lvl2pPr marL="742950" indent="-285750" defTabSz="952500">
              <a:defRPr baseline="-25000">
                <a:solidFill>
                  <a:schemeClr val="tx1"/>
                </a:solidFill>
                <a:latin typeface="Arial" panose="020B0604020202020204" pitchFamily="34" charset="0"/>
              </a:defRPr>
            </a:lvl2pPr>
            <a:lvl3pPr marL="1143000" indent="-228600" defTabSz="952500">
              <a:defRPr baseline="-25000">
                <a:solidFill>
                  <a:schemeClr val="tx1"/>
                </a:solidFill>
                <a:latin typeface="Arial" panose="020B0604020202020204" pitchFamily="34" charset="0"/>
              </a:defRPr>
            </a:lvl3pPr>
            <a:lvl4pPr marL="1600200" indent="-228600" defTabSz="952500">
              <a:defRPr baseline="-25000">
                <a:solidFill>
                  <a:schemeClr val="tx1"/>
                </a:solidFill>
                <a:latin typeface="Arial" panose="020B0604020202020204" pitchFamily="34" charset="0"/>
              </a:defRPr>
            </a:lvl4pPr>
            <a:lvl5pPr marL="2057400" indent="-228600" defTabSz="952500">
              <a:defRPr baseline="-25000">
                <a:solidFill>
                  <a:schemeClr val="tx1"/>
                </a:solidFill>
                <a:latin typeface="Arial" panose="020B0604020202020204" pitchFamily="34" charset="0"/>
              </a:defRPr>
            </a:lvl5pPr>
            <a:lvl6pPr marL="2514600" indent="-228600" defTabSz="9525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defTabSz="9525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defTabSz="9525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defTabSz="952500" eaLnBrk="0" fontAlgn="base" hangingPunct="0">
              <a:spcBef>
                <a:spcPct val="0"/>
              </a:spcBef>
              <a:spcAft>
                <a:spcPct val="0"/>
              </a:spcAft>
              <a:defRPr baseline="-25000">
                <a:solidFill>
                  <a:schemeClr val="tx1"/>
                </a:solidFill>
                <a:latin typeface="Arial" panose="020B0604020202020204" pitchFamily="34" charset="0"/>
              </a:defRPr>
            </a:lvl9pPr>
          </a:lstStyle>
          <a:p>
            <a:pPr algn="r" eaLnBrk="1" hangingPunct="1"/>
            <a:fld id="{DEBDC7F5-945D-42D6-87D7-4D7573F80955}" type="slidenum">
              <a:rPr lang="en-GB" altLang="en-US" sz="1200" baseline="0"/>
              <a:pPr algn="r" eaLnBrk="1" hangingPunct="1"/>
              <a:t>13</a:t>
            </a:fld>
            <a:endParaRPr lang="en-GB" altLang="en-US" sz="1200" baseline="0"/>
          </a:p>
        </p:txBody>
      </p:sp>
      <p:sp>
        <p:nvSpPr>
          <p:cNvPr id="5124" name="Rectangle 2"/>
          <p:cNvSpPr>
            <a:spLocks noGrp="1" noRot="1" noChangeAspect="1" noChangeArrowheads="1" noTextEdit="1"/>
          </p:cNvSpPr>
          <p:nvPr>
            <p:ph type="sldImg"/>
          </p:nvPr>
        </p:nvSpPr>
        <p:spPr>
          <a:xfrm>
            <a:off x="923925" y="747713"/>
            <a:ext cx="4957763" cy="3717925"/>
          </a:xfrm>
          <a:ln/>
        </p:spPr>
      </p:sp>
      <p:sp>
        <p:nvSpPr>
          <p:cNvPr id="5125" name="Rectangle 3"/>
          <p:cNvSpPr>
            <a:spLocks noGrp="1" noChangeArrowheads="1"/>
          </p:cNvSpPr>
          <p:nvPr>
            <p:ph type="body" idx="1"/>
          </p:nvPr>
        </p:nvSpPr>
        <p:spPr>
          <a:xfrm>
            <a:off x="680890" y="4716551"/>
            <a:ext cx="5435896" cy="4462595"/>
          </a:xfrm>
          <a:noFill/>
        </p:spPr>
        <p:txBody>
          <a:bodyPr lIns="96275" tIns="48136" rIns="96275" bIns="48136"/>
          <a:lstStyle/>
          <a:p>
            <a:pPr>
              <a:lnSpc>
                <a:spcPct val="150000"/>
              </a:lnSpc>
            </a:pPr>
            <a:r>
              <a:rPr lang="en-GB" dirty="0">
                <a:cs typeface="Arial" panose="020B0604020202020204" pitchFamily="34" charset="0"/>
              </a:rPr>
              <a:t>In responding to these challenges we have committed ourselves to an open innovation  model of working that recognises that our capacity to understand the problems; to envision innovative solutions and capacity to take action through multiple funding opportunities happens best when we work together. In Newcastle we have pioneered this model through the urban living partnership Newcastle City Futures. Under that umbrella I invited a range of respected and highly placed organisations and individuals to join me in envisioning our future housing</a:t>
            </a:r>
            <a:r>
              <a:rPr lang="en-GB" dirty="0"/>
              <a:t>.</a:t>
            </a:r>
          </a:p>
          <a:p>
            <a:pPr>
              <a:lnSpc>
                <a:spcPct val="150000"/>
              </a:lnSpc>
            </a:pPr>
            <a:endParaRPr lang="en-GB" dirty="0">
              <a:cs typeface="Arial" panose="020B0604020202020204" pitchFamily="34" charset="0"/>
            </a:endParaRPr>
          </a:p>
          <a:p>
            <a:pPr>
              <a:lnSpc>
                <a:spcPct val="150000"/>
              </a:lnSpc>
            </a:pPr>
            <a:r>
              <a:rPr lang="en-GB" dirty="0">
                <a:cs typeface="Arial" panose="020B0604020202020204" pitchFamily="34" charset="0"/>
              </a:rPr>
              <a:t>This open innovation model is significant not simply as a means of generating the initial concept and moving the project from inception to completion but as a process of co-creation that opens out to the public and industry working always to make Future Homes meaningful and visible. More of this later.</a:t>
            </a:r>
          </a:p>
        </p:txBody>
      </p:sp>
    </p:spTree>
    <p:extLst>
      <p:ext uri="{BB962C8B-B14F-4D97-AF65-F5344CB8AC3E}">
        <p14:creationId xmlns:p14="http://schemas.microsoft.com/office/powerpoint/2010/main" val="18033003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GB" altLang="en-US"/>
          </a:p>
        </p:txBody>
      </p:sp>
      <p:sp>
        <p:nvSpPr>
          <p:cNvPr id="5" name="Footer Placeholder 4"/>
          <p:cNvSpPr>
            <a:spLocks noGrp="1"/>
          </p:cNvSpPr>
          <p:nvPr>
            <p:ph type="ftr" sz="quarter" idx="11"/>
          </p:nvPr>
        </p:nvSpPr>
        <p:spPr/>
        <p:txBody>
          <a:bodyPr/>
          <a:lstStyle/>
          <a:p>
            <a:pPr>
              <a:defRPr/>
            </a:pPr>
            <a:endParaRPr lang="en-GB" altLang="en-US"/>
          </a:p>
        </p:txBody>
      </p:sp>
      <p:sp>
        <p:nvSpPr>
          <p:cNvPr id="6" name="Slide Number Placeholder 5"/>
          <p:cNvSpPr>
            <a:spLocks noGrp="1"/>
          </p:cNvSpPr>
          <p:nvPr>
            <p:ph type="sldNum" sz="quarter" idx="12"/>
          </p:nvPr>
        </p:nvSpPr>
        <p:spPr/>
        <p:txBody>
          <a:bodyPr/>
          <a:lstStyle/>
          <a:p>
            <a:pPr>
              <a:defRPr/>
            </a:pPr>
            <a:fld id="{94AA7D47-0D26-4047-B4FB-0094F70C6139}" type="slidenum">
              <a:rPr lang="en-GB" altLang="en-US" smtClean="0"/>
              <a:pPr>
                <a:defRPr/>
              </a:pPr>
              <a:t>‹#›</a:t>
            </a:fld>
            <a:endParaRPr lang="en-GB" altLang="en-US"/>
          </a:p>
        </p:txBody>
      </p:sp>
    </p:spTree>
    <p:extLst>
      <p:ext uri="{BB962C8B-B14F-4D97-AF65-F5344CB8AC3E}">
        <p14:creationId xmlns:p14="http://schemas.microsoft.com/office/powerpoint/2010/main" val="7550001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GB" altLang="en-US"/>
          </a:p>
        </p:txBody>
      </p:sp>
      <p:sp>
        <p:nvSpPr>
          <p:cNvPr id="5" name="Footer Placeholder 4"/>
          <p:cNvSpPr>
            <a:spLocks noGrp="1"/>
          </p:cNvSpPr>
          <p:nvPr>
            <p:ph type="ftr" sz="quarter" idx="11"/>
          </p:nvPr>
        </p:nvSpPr>
        <p:spPr/>
        <p:txBody>
          <a:bodyPr/>
          <a:lstStyle/>
          <a:p>
            <a:pPr>
              <a:defRPr/>
            </a:pPr>
            <a:endParaRPr lang="en-GB" altLang="en-US"/>
          </a:p>
        </p:txBody>
      </p:sp>
      <p:sp>
        <p:nvSpPr>
          <p:cNvPr id="6" name="Slide Number Placeholder 5"/>
          <p:cNvSpPr>
            <a:spLocks noGrp="1"/>
          </p:cNvSpPr>
          <p:nvPr>
            <p:ph type="sldNum" sz="quarter" idx="12"/>
          </p:nvPr>
        </p:nvSpPr>
        <p:spPr/>
        <p:txBody>
          <a:bodyPr/>
          <a:lstStyle/>
          <a:p>
            <a:pPr>
              <a:defRPr/>
            </a:pPr>
            <a:fld id="{C5C3F4FF-A197-493F-8E87-52471CAA1B0C}" type="slidenum">
              <a:rPr lang="en-GB" altLang="en-US" smtClean="0"/>
              <a:pPr>
                <a:defRPr/>
              </a:pPr>
              <a:t>‹#›</a:t>
            </a:fld>
            <a:endParaRPr lang="en-GB" altLang="en-US"/>
          </a:p>
        </p:txBody>
      </p:sp>
    </p:spTree>
    <p:extLst>
      <p:ext uri="{BB962C8B-B14F-4D97-AF65-F5344CB8AC3E}">
        <p14:creationId xmlns:p14="http://schemas.microsoft.com/office/powerpoint/2010/main" val="24108604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GB" altLang="en-US"/>
          </a:p>
        </p:txBody>
      </p:sp>
      <p:sp>
        <p:nvSpPr>
          <p:cNvPr id="5" name="Footer Placeholder 4"/>
          <p:cNvSpPr>
            <a:spLocks noGrp="1"/>
          </p:cNvSpPr>
          <p:nvPr>
            <p:ph type="ftr" sz="quarter" idx="11"/>
          </p:nvPr>
        </p:nvSpPr>
        <p:spPr/>
        <p:txBody>
          <a:bodyPr/>
          <a:lstStyle/>
          <a:p>
            <a:pPr>
              <a:defRPr/>
            </a:pPr>
            <a:endParaRPr lang="en-GB" altLang="en-US"/>
          </a:p>
        </p:txBody>
      </p:sp>
      <p:sp>
        <p:nvSpPr>
          <p:cNvPr id="6" name="Slide Number Placeholder 5"/>
          <p:cNvSpPr>
            <a:spLocks noGrp="1"/>
          </p:cNvSpPr>
          <p:nvPr>
            <p:ph type="sldNum" sz="quarter" idx="12"/>
          </p:nvPr>
        </p:nvSpPr>
        <p:spPr/>
        <p:txBody>
          <a:bodyPr/>
          <a:lstStyle/>
          <a:p>
            <a:pPr>
              <a:defRPr/>
            </a:pPr>
            <a:fld id="{7A7C6CF1-BD7B-4C4B-A6C8-8C5F78D53F5D}" type="slidenum">
              <a:rPr lang="en-GB" altLang="en-US" smtClean="0"/>
              <a:pPr>
                <a:defRPr/>
              </a:pPr>
              <a:t>‹#›</a:t>
            </a:fld>
            <a:endParaRPr lang="en-GB" altLang="en-US"/>
          </a:p>
        </p:txBody>
      </p:sp>
    </p:spTree>
    <p:extLst>
      <p:ext uri="{BB962C8B-B14F-4D97-AF65-F5344CB8AC3E}">
        <p14:creationId xmlns:p14="http://schemas.microsoft.com/office/powerpoint/2010/main" val="11324130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28C73DA-E74A-43A4-BFB2-96BD57D5642B}" type="datetimeFigureOut">
              <a:rPr lang="en-GB" smtClean="0">
                <a:solidFill>
                  <a:prstClr val="white">
                    <a:tint val="75000"/>
                  </a:prstClr>
                </a:solidFill>
              </a:rPr>
              <a:pPr/>
              <a:t>11/07/2017</a:t>
            </a:fld>
            <a:endParaRPr lang="en-GB">
              <a:solidFill>
                <a:prstClr val="white">
                  <a:tint val="75000"/>
                </a:prstClr>
              </a:solidFill>
            </a:endParaRPr>
          </a:p>
        </p:txBody>
      </p:sp>
      <p:sp>
        <p:nvSpPr>
          <p:cNvPr id="5" name="Footer Placeholder 4"/>
          <p:cNvSpPr>
            <a:spLocks noGrp="1"/>
          </p:cNvSpPr>
          <p:nvPr>
            <p:ph type="ftr" sz="quarter" idx="11"/>
          </p:nvPr>
        </p:nvSpPr>
        <p:spPr/>
        <p:txBody>
          <a:bodyPr/>
          <a:lstStyle/>
          <a:p>
            <a:endParaRPr lang="en-GB">
              <a:solidFill>
                <a:prstClr val="white">
                  <a:tint val="75000"/>
                </a:prstClr>
              </a:solidFill>
            </a:endParaRPr>
          </a:p>
        </p:txBody>
      </p:sp>
      <p:sp>
        <p:nvSpPr>
          <p:cNvPr id="6" name="Slide Number Placeholder 5"/>
          <p:cNvSpPr>
            <a:spLocks noGrp="1"/>
          </p:cNvSpPr>
          <p:nvPr>
            <p:ph type="sldNum" sz="quarter" idx="12"/>
          </p:nvPr>
        </p:nvSpPr>
        <p:spPr/>
        <p:txBody>
          <a:bodyPr/>
          <a:lstStyle/>
          <a:p>
            <a:fld id="{459929C8-1DA5-4C23-B006-55A9C1774E12}"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20452166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28C73DA-E74A-43A4-BFB2-96BD57D5642B}" type="datetimeFigureOut">
              <a:rPr lang="en-GB" smtClean="0">
                <a:solidFill>
                  <a:prstClr val="white">
                    <a:tint val="75000"/>
                  </a:prstClr>
                </a:solidFill>
              </a:rPr>
              <a:pPr/>
              <a:t>11/07/2017</a:t>
            </a:fld>
            <a:endParaRPr lang="en-GB">
              <a:solidFill>
                <a:prstClr val="white">
                  <a:tint val="75000"/>
                </a:prstClr>
              </a:solidFill>
            </a:endParaRPr>
          </a:p>
        </p:txBody>
      </p:sp>
      <p:sp>
        <p:nvSpPr>
          <p:cNvPr id="5" name="Footer Placeholder 4"/>
          <p:cNvSpPr>
            <a:spLocks noGrp="1"/>
          </p:cNvSpPr>
          <p:nvPr>
            <p:ph type="ftr" sz="quarter" idx="11"/>
          </p:nvPr>
        </p:nvSpPr>
        <p:spPr/>
        <p:txBody>
          <a:bodyPr/>
          <a:lstStyle/>
          <a:p>
            <a:endParaRPr lang="en-GB">
              <a:solidFill>
                <a:prstClr val="white">
                  <a:tint val="75000"/>
                </a:prstClr>
              </a:solidFill>
            </a:endParaRPr>
          </a:p>
        </p:txBody>
      </p:sp>
      <p:sp>
        <p:nvSpPr>
          <p:cNvPr id="6" name="Slide Number Placeholder 5"/>
          <p:cNvSpPr>
            <a:spLocks noGrp="1"/>
          </p:cNvSpPr>
          <p:nvPr>
            <p:ph type="sldNum" sz="quarter" idx="12"/>
          </p:nvPr>
        </p:nvSpPr>
        <p:spPr/>
        <p:txBody>
          <a:bodyPr/>
          <a:lstStyle/>
          <a:p>
            <a:fld id="{459929C8-1DA5-4C23-B006-55A9C1774E12}"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40473470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28C73DA-E74A-43A4-BFB2-96BD57D5642B}" type="datetimeFigureOut">
              <a:rPr lang="en-GB" smtClean="0">
                <a:solidFill>
                  <a:prstClr val="white">
                    <a:tint val="75000"/>
                  </a:prstClr>
                </a:solidFill>
              </a:rPr>
              <a:pPr/>
              <a:t>11/07/2017</a:t>
            </a:fld>
            <a:endParaRPr lang="en-GB">
              <a:solidFill>
                <a:prstClr val="white">
                  <a:tint val="75000"/>
                </a:prstClr>
              </a:solidFill>
            </a:endParaRPr>
          </a:p>
        </p:txBody>
      </p:sp>
      <p:sp>
        <p:nvSpPr>
          <p:cNvPr id="5" name="Footer Placeholder 4"/>
          <p:cNvSpPr>
            <a:spLocks noGrp="1"/>
          </p:cNvSpPr>
          <p:nvPr>
            <p:ph type="ftr" sz="quarter" idx="11"/>
          </p:nvPr>
        </p:nvSpPr>
        <p:spPr/>
        <p:txBody>
          <a:bodyPr/>
          <a:lstStyle/>
          <a:p>
            <a:endParaRPr lang="en-GB">
              <a:solidFill>
                <a:prstClr val="white">
                  <a:tint val="75000"/>
                </a:prstClr>
              </a:solidFill>
            </a:endParaRPr>
          </a:p>
        </p:txBody>
      </p:sp>
      <p:sp>
        <p:nvSpPr>
          <p:cNvPr id="6" name="Slide Number Placeholder 5"/>
          <p:cNvSpPr>
            <a:spLocks noGrp="1"/>
          </p:cNvSpPr>
          <p:nvPr>
            <p:ph type="sldNum" sz="quarter" idx="12"/>
          </p:nvPr>
        </p:nvSpPr>
        <p:spPr/>
        <p:txBody>
          <a:bodyPr/>
          <a:lstStyle/>
          <a:p>
            <a:fld id="{459929C8-1DA5-4C23-B006-55A9C1774E12}"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42152376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28C73DA-E74A-43A4-BFB2-96BD57D5642B}" type="datetimeFigureOut">
              <a:rPr lang="en-GB" smtClean="0">
                <a:solidFill>
                  <a:prstClr val="white">
                    <a:tint val="75000"/>
                  </a:prstClr>
                </a:solidFill>
              </a:rPr>
              <a:pPr/>
              <a:t>11/07/2017</a:t>
            </a:fld>
            <a:endParaRPr lang="en-GB">
              <a:solidFill>
                <a:prstClr val="white">
                  <a:tint val="75000"/>
                </a:prstClr>
              </a:solidFill>
            </a:endParaRPr>
          </a:p>
        </p:txBody>
      </p:sp>
      <p:sp>
        <p:nvSpPr>
          <p:cNvPr id="6" name="Footer Placeholder 5"/>
          <p:cNvSpPr>
            <a:spLocks noGrp="1"/>
          </p:cNvSpPr>
          <p:nvPr>
            <p:ph type="ftr" sz="quarter" idx="11"/>
          </p:nvPr>
        </p:nvSpPr>
        <p:spPr/>
        <p:txBody>
          <a:bodyPr/>
          <a:lstStyle/>
          <a:p>
            <a:endParaRPr lang="en-GB">
              <a:solidFill>
                <a:prstClr val="white">
                  <a:tint val="75000"/>
                </a:prstClr>
              </a:solidFill>
            </a:endParaRPr>
          </a:p>
        </p:txBody>
      </p:sp>
      <p:sp>
        <p:nvSpPr>
          <p:cNvPr id="7" name="Slide Number Placeholder 6"/>
          <p:cNvSpPr>
            <a:spLocks noGrp="1"/>
          </p:cNvSpPr>
          <p:nvPr>
            <p:ph type="sldNum" sz="quarter" idx="12"/>
          </p:nvPr>
        </p:nvSpPr>
        <p:spPr/>
        <p:txBody>
          <a:bodyPr/>
          <a:lstStyle/>
          <a:p>
            <a:fld id="{459929C8-1DA5-4C23-B006-55A9C1774E12}"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34754595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28C73DA-E74A-43A4-BFB2-96BD57D5642B}" type="datetimeFigureOut">
              <a:rPr lang="en-GB" smtClean="0">
                <a:solidFill>
                  <a:prstClr val="white">
                    <a:tint val="75000"/>
                  </a:prstClr>
                </a:solidFill>
              </a:rPr>
              <a:pPr/>
              <a:t>11/07/2017</a:t>
            </a:fld>
            <a:endParaRPr lang="en-GB">
              <a:solidFill>
                <a:prstClr val="white">
                  <a:tint val="75000"/>
                </a:prstClr>
              </a:solidFill>
            </a:endParaRPr>
          </a:p>
        </p:txBody>
      </p:sp>
      <p:sp>
        <p:nvSpPr>
          <p:cNvPr id="8" name="Footer Placeholder 7"/>
          <p:cNvSpPr>
            <a:spLocks noGrp="1"/>
          </p:cNvSpPr>
          <p:nvPr>
            <p:ph type="ftr" sz="quarter" idx="11"/>
          </p:nvPr>
        </p:nvSpPr>
        <p:spPr/>
        <p:txBody>
          <a:bodyPr/>
          <a:lstStyle/>
          <a:p>
            <a:endParaRPr lang="en-GB">
              <a:solidFill>
                <a:prstClr val="white">
                  <a:tint val="75000"/>
                </a:prstClr>
              </a:solidFill>
            </a:endParaRPr>
          </a:p>
        </p:txBody>
      </p:sp>
      <p:sp>
        <p:nvSpPr>
          <p:cNvPr id="9" name="Slide Number Placeholder 8"/>
          <p:cNvSpPr>
            <a:spLocks noGrp="1"/>
          </p:cNvSpPr>
          <p:nvPr>
            <p:ph type="sldNum" sz="quarter" idx="12"/>
          </p:nvPr>
        </p:nvSpPr>
        <p:spPr/>
        <p:txBody>
          <a:bodyPr/>
          <a:lstStyle/>
          <a:p>
            <a:fld id="{459929C8-1DA5-4C23-B006-55A9C1774E12}"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18000358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28C73DA-E74A-43A4-BFB2-96BD57D5642B}" type="datetimeFigureOut">
              <a:rPr lang="en-GB" smtClean="0">
                <a:solidFill>
                  <a:prstClr val="white">
                    <a:tint val="75000"/>
                  </a:prstClr>
                </a:solidFill>
              </a:rPr>
              <a:pPr/>
              <a:t>11/07/2017</a:t>
            </a:fld>
            <a:endParaRPr lang="en-GB">
              <a:solidFill>
                <a:prstClr val="white">
                  <a:tint val="75000"/>
                </a:prstClr>
              </a:solidFill>
            </a:endParaRPr>
          </a:p>
        </p:txBody>
      </p:sp>
      <p:sp>
        <p:nvSpPr>
          <p:cNvPr id="4" name="Footer Placeholder 3"/>
          <p:cNvSpPr>
            <a:spLocks noGrp="1"/>
          </p:cNvSpPr>
          <p:nvPr>
            <p:ph type="ftr" sz="quarter" idx="11"/>
          </p:nvPr>
        </p:nvSpPr>
        <p:spPr/>
        <p:txBody>
          <a:bodyPr/>
          <a:lstStyle/>
          <a:p>
            <a:endParaRPr lang="en-GB">
              <a:solidFill>
                <a:prstClr val="white">
                  <a:tint val="75000"/>
                </a:prstClr>
              </a:solidFill>
            </a:endParaRPr>
          </a:p>
        </p:txBody>
      </p:sp>
      <p:sp>
        <p:nvSpPr>
          <p:cNvPr id="5" name="Slide Number Placeholder 4"/>
          <p:cNvSpPr>
            <a:spLocks noGrp="1"/>
          </p:cNvSpPr>
          <p:nvPr>
            <p:ph type="sldNum" sz="quarter" idx="12"/>
          </p:nvPr>
        </p:nvSpPr>
        <p:spPr/>
        <p:txBody>
          <a:bodyPr/>
          <a:lstStyle/>
          <a:p>
            <a:fld id="{459929C8-1DA5-4C23-B006-55A9C1774E12}"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18159813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8C73DA-E74A-43A4-BFB2-96BD57D5642B}" type="datetimeFigureOut">
              <a:rPr lang="en-GB" smtClean="0">
                <a:solidFill>
                  <a:prstClr val="white">
                    <a:tint val="75000"/>
                  </a:prstClr>
                </a:solidFill>
              </a:rPr>
              <a:pPr/>
              <a:t>11/07/2017</a:t>
            </a:fld>
            <a:endParaRPr lang="en-GB">
              <a:solidFill>
                <a:prstClr val="white">
                  <a:tint val="75000"/>
                </a:prstClr>
              </a:solidFill>
            </a:endParaRPr>
          </a:p>
        </p:txBody>
      </p:sp>
      <p:sp>
        <p:nvSpPr>
          <p:cNvPr id="3" name="Footer Placeholder 2"/>
          <p:cNvSpPr>
            <a:spLocks noGrp="1"/>
          </p:cNvSpPr>
          <p:nvPr>
            <p:ph type="ftr" sz="quarter" idx="11"/>
          </p:nvPr>
        </p:nvSpPr>
        <p:spPr/>
        <p:txBody>
          <a:bodyPr/>
          <a:lstStyle/>
          <a:p>
            <a:endParaRPr lang="en-GB">
              <a:solidFill>
                <a:prstClr val="white">
                  <a:tint val="75000"/>
                </a:prstClr>
              </a:solidFill>
            </a:endParaRPr>
          </a:p>
        </p:txBody>
      </p:sp>
      <p:sp>
        <p:nvSpPr>
          <p:cNvPr id="4" name="Slide Number Placeholder 3"/>
          <p:cNvSpPr>
            <a:spLocks noGrp="1"/>
          </p:cNvSpPr>
          <p:nvPr>
            <p:ph type="sldNum" sz="quarter" idx="12"/>
          </p:nvPr>
        </p:nvSpPr>
        <p:spPr/>
        <p:txBody>
          <a:bodyPr/>
          <a:lstStyle/>
          <a:p>
            <a:fld id="{459929C8-1DA5-4C23-B006-55A9C1774E12}"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5197757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8C73DA-E74A-43A4-BFB2-96BD57D5642B}" type="datetimeFigureOut">
              <a:rPr lang="en-GB" smtClean="0">
                <a:solidFill>
                  <a:prstClr val="white">
                    <a:tint val="75000"/>
                  </a:prstClr>
                </a:solidFill>
              </a:rPr>
              <a:pPr/>
              <a:t>11/07/2017</a:t>
            </a:fld>
            <a:endParaRPr lang="en-GB">
              <a:solidFill>
                <a:prstClr val="white">
                  <a:tint val="75000"/>
                </a:prstClr>
              </a:solidFill>
            </a:endParaRPr>
          </a:p>
        </p:txBody>
      </p:sp>
      <p:sp>
        <p:nvSpPr>
          <p:cNvPr id="6" name="Footer Placeholder 5"/>
          <p:cNvSpPr>
            <a:spLocks noGrp="1"/>
          </p:cNvSpPr>
          <p:nvPr>
            <p:ph type="ftr" sz="quarter" idx="11"/>
          </p:nvPr>
        </p:nvSpPr>
        <p:spPr/>
        <p:txBody>
          <a:bodyPr/>
          <a:lstStyle/>
          <a:p>
            <a:endParaRPr lang="en-GB">
              <a:solidFill>
                <a:prstClr val="white">
                  <a:tint val="75000"/>
                </a:prstClr>
              </a:solidFill>
            </a:endParaRPr>
          </a:p>
        </p:txBody>
      </p:sp>
      <p:sp>
        <p:nvSpPr>
          <p:cNvPr id="7" name="Slide Number Placeholder 6"/>
          <p:cNvSpPr>
            <a:spLocks noGrp="1"/>
          </p:cNvSpPr>
          <p:nvPr>
            <p:ph type="sldNum" sz="quarter" idx="12"/>
          </p:nvPr>
        </p:nvSpPr>
        <p:spPr/>
        <p:txBody>
          <a:bodyPr/>
          <a:lstStyle/>
          <a:p>
            <a:fld id="{459929C8-1DA5-4C23-B006-55A9C1774E12}"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3493632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GB" altLang="en-US"/>
          </a:p>
        </p:txBody>
      </p:sp>
      <p:sp>
        <p:nvSpPr>
          <p:cNvPr id="5" name="Footer Placeholder 4"/>
          <p:cNvSpPr>
            <a:spLocks noGrp="1"/>
          </p:cNvSpPr>
          <p:nvPr>
            <p:ph type="ftr" sz="quarter" idx="11"/>
          </p:nvPr>
        </p:nvSpPr>
        <p:spPr/>
        <p:txBody>
          <a:bodyPr/>
          <a:lstStyle/>
          <a:p>
            <a:pPr>
              <a:defRPr/>
            </a:pPr>
            <a:endParaRPr lang="en-GB" altLang="en-US"/>
          </a:p>
        </p:txBody>
      </p:sp>
      <p:sp>
        <p:nvSpPr>
          <p:cNvPr id="6" name="Slide Number Placeholder 5"/>
          <p:cNvSpPr>
            <a:spLocks noGrp="1"/>
          </p:cNvSpPr>
          <p:nvPr>
            <p:ph type="sldNum" sz="quarter" idx="12"/>
          </p:nvPr>
        </p:nvSpPr>
        <p:spPr/>
        <p:txBody>
          <a:bodyPr/>
          <a:lstStyle/>
          <a:p>
            <a:pPr>
              <a:defRPr/>
            </a:pPr>
            <a:fld id="{ED96097A-5CF2-424D-B3F5-0EF14191F12A}" type="slidenum">
              <a:rPr lang="en-GB" altLang="en-US" smtClean="0"/>
              <a:pPr>
                <a:defRPr/>
              </a:pPr>
              <a:t>‹#›</a:t>
            </a:fld>
            <a:endParaRPr lang="en-GB" altLang="en-US"/>
          </a:p>
        </p:txBody>
      </p:sp>
    </p:spTree>
    <p:extLst>
      <p:ext uri="{BB962C8B-B14F-4D97-AF65-F5344CB8AC3E}">
        <p14:creationId xmlns:p14="http://schemas.microsoft.com/office/powerpoint/2010/main" val="39342293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8C73DA-E74A-43A4-BFB2-96BD57D5642B}" type="datetimeFigureOut">
              <a:rPr lang="en-GB" smtClean="0">
                <a:solidFill>
                  <a:prstClr val="white">
                    <a:tint val="75000"/>
                  </a:prstClr>
                </a:solidFill>
              </a:rPr>
              <a:pPr/>
              <a:t>11/07/2017</a:t>
            </a:fld>
            <a:endParaRPr lang="en-GB">
              <a:solidFill>
                <a:prstClr val="white">
                  <a:tint val="75000"/>
                </a:prstClr>
              </a:solidFill>
            </a:endParaRPr>
          </a:p>
        </p:txBody>
      </p:sp>
      <p:sp>
        <p:nvSpPr>
          <p:cNvPr id="6" name="Footer Placeholder 5"/>
          <p:cNvSpPr>
            <a:spLocks noGrp="1"/>
          </p:cNvSpPr>
          <p:nvPr>
            <p:ph type="ftr" sz="quarter" idx="11"/>
          </p:nvPr>
        </p:nvSpPr>
        <p:spPr/>
        <p:txBody>
          <a:bodyPr/>
          <a:lstStyle/>
          <a:p>
            <a:endParaRPr lang="en-GB">
              <a:solidFill>
                <a:prstClr val="white">
                  <a:tint val="75000"/>
                </a:prstClr>
              </a:solidFill>
            </a:endParaRPr>
          </a:p>
        </p:txBody>
      </p:sp>
      <p:sp>
        <p:nvSpPr>
          <p:cNvPr id="7" name="Slide Number Placeholder 6"/>
          <p:cNvSpPr>
            <a:spLocks noGrp="1"/>
          </p:cNvSpPr>
          <p:nvPr>
            <p:ph type="sldNum" sz="quarter" idx="12"/>
          </p:nvPr>
        </p:nvSpPr>
        <p:spPr/>
        <p:txBody>
          <a:bodyPr/>
          <a:lstStyle/>
          <a:p>
            <a:fld id="{459929C8-1DA5-4C23-B006-55A9C1774E12}"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27900801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28C73DA-E74A-43A4-BFB2-96BD57D5642B}" type="datetimeFigureOut">
              <a:rPr lang="en-GB" smtClean="0">
                <a:solidFill>
                  <a:prstClr val="white">
                    <a:tint val="75000"/>
                  </a:prstClr>
                </a:solidFill>
              </a:rPr>
              <a:pPr/>
              <a:t>11/07/2017</a:t>
            </a:fld>
            <a:endParaRPr lang="en-GB">
              <a:solidFill>
                <a:prstClr val="white">
                  <a:tint val="75000"/>
                </a:prstClr>
              </a:solidFill>
            </a:endParaRPr>
          </a:p>
        </p:txBody>
      </p:sp>
      <p:sp>
        <p:nvSpPr>
          <p:cNvPr id="5" name="Footer Placeholder 4"/>
          <p:cNvSpPr>
            <a:spLocks noGrp="1"/>
          </p:cNvSpPr>
          <p:nvPr>
            <p:ph type="ftr" sz="quarter" idx="11"/>
          </p:nvPr>
        </p:nvSpPr>
        <p:spPr/>
        <p:txBody>
          <a:bodyPr/>
          <a:lstStyle/>
          <a:p>
            <a:endParaRPr lang="en-GB">
              <a:solidFill>
                <a:prstClr val="white">
                  <a:tint val="75000"/>
                </a:prstClr>
              </a:solidFill>
            </a:endParaRPr>
          </a:p>
        </p:txBody>
      </p:sp>
      <p:sp>
        <p:nvSpPr>
          <p:cNvPr id="6" name="Slide Number Placeholder 5"/>
          <p:cNvSpPr>
            <a:spLocks noGrp="1"/>
          </p:cNvSpPr>
          <p:nvPr>
            <p:ph type="sldNum" sz="quarter" idx="12"/>
          </p:nvPr>
        </p:nvSpPr>
        <p:spPr/>
        <p:txBody>
          <a:bodyPr/>
          <a:lstStyle/>
          <a:p>
            <a:fld id="{459929C8-1DA5-4C23-B006-55A9C1774E12}"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20193705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28C73DA-E74A-43A4-BFB2-96BD57D5642B}" type="datetimeFigureOut">
              <a:rPr lang="en-GB" smtClean="0">
                <a:solidFill>
                  <a:prstClr val="white">
                    <a:tint val="75000"/>
                  </a:prstClr>
                </a:solidFill>
              </a:rPr>
              <a:pPr/>
              <a:t>11/07/2017</a:t>
            </a:fld>
            <a:endParaRPr lang="en-GB">
              <a:solidFill>
                <a:prstClr val="white">
                  <a:tint val="75000"/>
                </a:prstClr>
              </a:solidFill>
            </a:endParaRPr>
          </a:p>
        </p:txBody>
      </p:sp>
      <p:sp>
        <p:nvSpPr>
          <p:cNvPr id="5" name="Footer Placeholder 4"/>
          <p:cNvSpPr>
            <a:spLocks noGrp="1"/>
          </p:cNvSpPr>
          <p:nvPr>
            <p:ph type="ftr" sz="quarter" idx="11"/>
          </p:nvPr>
        </p:nvSpPr>
        <p:spPr/>
        <p:txBody>
          <a:bodyPr/>
          <a:lstStyle/>
          <a:p>
            <a:endParaRPr lang="en-GB">
              <a:solidFill>
                <a:prstClr val="white">
                  <a:tint val="75000"/>
                </a:prstClr>
              </a:solidFill>
            </a:endParaRPr>
          </a:p>
        </p:txBody>
      </p:sp>
      <p:sp>
        <p:nvSpPr>
          <p:cNvPr id="6" name="Slide Number Placeholder 5"/>
          <p:cNvSpPr>
            <a:spLocks noGrp="1"/>
          </p:cNvSpPr>
          <p:nvPr>
            <p:ph type="sldNum" sz="quarter" idx="12"/>
          </p:nvPr>
        </p:nvSpPr>
        <p:spPr/>
        <p:txBody>
          <a:bodyPr/>
          <a:lstStyle/>
          <a:p>
            <a:fld id="{459929C8-1DA5-4C23-B006-55A9C1774E12}"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2453176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GB" altLang="en-US"/>
          </a:p>
        </p:txBody>
      </p:sp>
      <p:sp>
        <p:nvSpPr>
          <p:cNvPr id="5" name="Footer Placeholder 4"/>
          <p:cNvSpPr>
            <a:spLocks noGrp="1"/>
          </p:cNvSpPr>
          <p:nvPr>
            <p:ph type="ftr" sz="quarter" idx="11"/>
          </p:nvPr>
        </p:nvSpPr>
        <p:spPr/>
        <p:txBody>
          <a:bodyPr/>
          <a:lstStyle/>
          <a:p>
            <a:pPr>
              <a:defRPr/>
            </a:pPr>
            <a:endParaRPr lang="en-GB" altLang="en-US"/>
          </a:p>
        </p:txBody>
      </p:sp>
      <p:sp>
        <p:nvSpPr>
          <p:cNvPr id="6" name="Slide Number Placeholder 5"/>
          <p:cNvSpPr>
            <a:spLocks noGrp="1"/>
          </p:cNvSpPr>
          <p:nvPr>
            <p:ph type="sldNum" sz="quarter" idx="12"/>
          </p:nvPr>
        </p:nvSpPr>
        <p:spPr/>
        <p:txBody>
          <a:bodyPr/>
          <a:lstStyle/>
          <a:p>
            <a:pPr>
              <a:defRPr/>
            </a:pPr>
            <a:fld id="{4448DCE2-CEF3-4383-9017-791B2285FF2B}" type="slidenum">
              <a:rPr lang="en-GB" altLang="en-US" smtClean="0"/>
              <a:pPr>
                <a:defRPr/>
              </a:pPr>
              <a:t>‹#›</a:t>
            </a:fld>
            <a:endParaRPr lang="en-GB" altLang="en-US"/>
          </a:p>
        </p:txBody>
      </p:sp>
    </p:spTree>
    <p:extLst>
      <p:ext uri="{BB962C8B-B14F-4D97-AF65-F5344CB8AC3E}">
        <p14:creationId xmlns:p14="http://schemas.microsoft.com/office/powerpoint/2010/main" val="24071927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GB" altLang="en-US"/>
          </a:p>
        </p:txBody>
      </p:sp>
      <p:sp>
        <p:nvSpPr>
          <p:cNvPr id="6" name="Footer Placeholder 5"/>
          <p:cNvSpPr>
            <a:spLocks noGrp="1"/>
          </p:cNvSpPr>
          <p:nvPr>
            <p:ph type="ftr" sz="quarter" idx="11"/>
          </p:nvPr>
        </p:nvSpPr>
        <p:spPr/>
        <p:txBody>
          <a:bodyPr/>
          <a:lstStyle/>
          <a:p>
            <a:pPr>
              <a:defRPr/>
            </a:pPr>
            <a:endParaRPr lang="en-GB" altLang="en-US"/>
          </a:p>
        </p:txBody>
      </p:sp>
      <p:sp>
        <p:nvSpPr>
          <p:cNvPr id="7" name="Slide Number Placeholder 6"/>
          <p:cNvSpPr>
            <a:spLocks noGrp="1"/>
          </p:cNvSpPr>
          <p:nvPr>
            <p:ph type="sldNum" sz="quarter" idx="12"/>
          </p:nvPr>
        </p:nvSpPr>
        <p:spPr/>
        <p:txBody>
          <a:bodyPr/>
          <a:lstStyle/>
          <a:p>
            <a:pPr>
              <a:defRPr/>
            </a:pPr>
            <a:fld id="{467EE1A3-43FA-48AA-A654-C4103AE7EBB5}" type="slidenum">
              <a:rPr lang="en-GB" altLang="en-US" smtClean="0"/>
              <a:pPr>
                <a:defRPr/>
              </a:pPr>
              <a:t>‹#›</a:t>
            </a:fld>
            <a:endParaRPr lang="en-GB" altLang="en-US"/>
          </a:p>
        </p:txBody>
      </p:sp>
    </p:spTree>
    <p:extLst>
      <p:ext uri="{BB962C8B-B14F-4D97-AF65-F5344CB8AC3E}">
        <p14:creationId xmlns:p14="http://schemas.microsoft.com/office/powerpoint/2010/main" val="3858839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GB" altLang="en-US"/>
          </a:p>
        </p:txBody>
      </p:sp>
      <p:sp>
        <p:nvSpPr>
          <p:cNvPr id="8" name="Footer Placeholder 7"/>
          <p:cNvSpPr>
            <a:spLocks noGrp="1"/>
          </p:cNvSpPr>
          <p:nvPr>
            <p:ph type="ftr" sz="quarter" idx="11"/>
          </p:nvPr>
        </p:nvSpPr>
        <p:spPr/>
        <p:txBody>
          <a:bodyPr/>
          <a:lstStyle/>
          <a:p>
            <a:pPr>
              <a:defRPr/>
            </a:pPr>
            <a:endParaRPr lang="en-GB" altLang="en-US"/>
          </a:p>
        </p:txBody>
      </p:sp>
      <p:sp>
        <p:nvSpPr>
          <p:cNvPr id="9" name="Slide Number Placeholder 8"/>
          <p:cNvSpPr>
            <a:spLocks noGrp="1"/>
          </p:cNvSpPr>
          <p:nvPr>
            <p:ph type="sldNum" sz="quarter" idx="12"/>
          </p:nvPr>
        </p:nvSpPr>
        <p:spPr/>
        <p:txBody>
          <a:bodyPr/>
          <a:lstStyle/>
          <a:p>
            <a:pPr>
              <a:defRPr/>
            </a:pPr>
            <a:fld id="{771D5A4E-FD6D-4A24-954D-FD6C59A95B4C}" type="slidenum">
              <a:rPr lang="en-GB" altLang="en-US" smtClean="0"/>
              <a:pPr>
                <a:defRPr/>
              </a:pPr>
              <a:t>‹#›</a:t>
            </a:fld>
            <a:endParaRPr lang="en-GB" altLang="en-US"/>
          </a:p>
        </p:txBody>
      </p:sp>
    </p:spTree>
    <p:extLst>
      <p:ext uri="{BB962C8B-B14F-4D97-AF65-F5344CB8AC3E}">
        <p14:creationId xmlns:p14="http://schemas.microsoft.com/office/powerpoint/2010/main" val="13129114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en-GB" altLang="en-US"/>
          </a:p>
        </p:txBody>
      </p:sp>
      <p:sp>
        <p:nvSpPr>
          <p:cNvPr id="4" name="Footer Placeholder 3"/>
          <p:cNvSpPr>
            <a:spLocks noGrp="1"/>
          </p:cNvSpPr>
          <p:nvPr>
            <p:ph type="ftr" sz="quarter" idx="11"/>
          </p:nvPr>
        </p:nvSpPr>
        <p:spPr/>
        <p:txBody>
          <a:bodyPr/>
          <a:lstStyle/>
          <a:p>
            <a:pPr>
              <a:defRPr/>
            </a:pPr>
            <a:endParaRPr lang="en-GB" altLang="en-US"/>
          </a:p>
        </p:txBody>
      </p:sp>
      <p:sp>
        <p:nvSpPr>
          <p:cNvPr id="5" name="Slide Number Placeholder 4"/>
          <p:cNvSpPr>
            <a:spLocks noGrp="1"/>
          </p:cNvSpPr>
          <p:nvPr>
            <p:ph type="sldNum" sz="quarter" idx="12"/>
          </p:nvPr>
        </p:nvSpPr>
        <p:spPr/>
        <p:txBody>
          <a:bodyPr/>
          <a:lstStyle/>
          <a:p>
            <a:pPr>
              <a:defRPr/>
            </a:pPr>
            <a:fld id="{1338FD02-EFDA-4BBC-A189-8866CD4CFD56}" type="slidenum">
              <a:rPr lang="en-GB" altLang="en-US" smtClean="0"/>
              <a:pPr>
                <a:defRPr/>
              </a:pPr>
              <a:t>‹#›</a:t>
            </a:fld>
            <a:endParaRPr lang="en-GB" altLang="en-US"/>
          </a:p>
        </p:txBody>
      </p:sp>
    </p:spTree>
    <p:extLst>
      <p:ext uri="{BB962C8B-B14F-4D97-AF65-F5344CB8AC3E}">
        <p14:creationId xmlns:p14="http://schemas.microsoft.com/office/powerpoint/2010/main" val="1916257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GB" altLang="en-US"/>
          </a:p>
        </p:txBody>
      </p:sp>
      <p:sp>
        <p:nvSpPr>
          <p:cNvPr id="3" name="Footer Placeholder 2"/>
          <p:cNvSpPr>
            <a:spLocks noGrp="1"/>
          </p:cNvSpPr>
          <p:nvPr>
            <p:ph type="ftr" sz="quarter" idx="11"/>
          </p:nvPr>
        </p:nvSpPr>
        <p:spPr/>
        <p:txBody>
          <a:bodyPr/>
          <a:lstStyle/>
          <a:p>
            <a:pPr>
              <a:defRPr/>
            </a:pPr>
            <a:endParaRPr lang="en-GB" altLang="en-US"/>
          </a:p>
        </p:txBody>
      </p:sp>
      <p:sp>
        <p:nvSpPr>
          <p:cNvPr id="4" name="Slide Number Placeholder 3"/>
          <p:cNvSpPr>
            <a:spLocks noGrp="1"/>
          </p:cNvSpPr>
          <p:nvPr>
            <p:ph type="sldNum" sz="quarter" idx="12"/>
          </p:nvPr>
        </p:nvSpPr>
        <p:spPr/>
        <p:txBody>
          <a:bodyPr/>
          <a:lstStyle/>
          <a:p>
            <a:pPr>
              <a:defRPr/>
            </a:pPr>
            <a:fld id="{26FE5E10-78C6-40B9-A573-10E846BA2FCC}" type="slidenum">
              <a:rPr lang="en-GB" altLang="en-US" smtClean="0"/>
              <a:pPr>
                <a:defRPr/>
              </a:pPr>
              <a:t>‹#›</a:t>
            </a:fld>
            <a:endParaRPr lang="en-GB" altLang="en-US"/>
          </a:p>
        </p:txBody>
      </p:sp>
    </p:spTree>
    <p:extLst>
      <p:ext uri="{BB962C8B-B14F-4D97-AF65-F5344CB8AC3E}">
        <p14:creationId xmlns:p14="http://schemas.microsoft.com/office/powerpoint/2010/main" val="751269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GB" altLang="en-US"/>
          </a:p>
        </p:txBody>
      </p:sp>
      <p:sp>
        <p:nvSpPr>
          <p:cNvPr id="6" name="Footer Placeholder 5"/>
          <p:cNvSpPr>
            <a:spLocks noGrp="1"/>
          </p:cNvSpPr>
          <p:nvPr>
            <p:ph type="ftr" sz="quarter" idx="11"/>
          </p:nvPr>
        </p:nvSpPr>
        <p:spPr/>
        <p:txBody>
          <a:bodyPr/>
          <a:lstStyle/>
          <a:p>
            <a:pPr>
              <a:defRPr/>
            </a:pPr>
            <a:endParaRPr lang="en-GB" altLang="en-US"/>
          </a:p>
        </p:txBody>
      </p:sp>
      <p:sp>
        <p:nvSpPr>
          <p:cNvPr id="7" name="Slide Number Placeholder 6"/>
          <p:cNvSpPr>
            <a:spLocks noGrp="1"/>
          </p:cNvSpPr>
          <p:nvPr>
            <p:ph type="sldNum" sz="quarter" idx="12"/>
          </p:nvPr>
        </p:nvSpPr>
        <p:spPr/>
        <p:txBody>
          <a:bodyPr/>
          <a:lstStyle/>
          <a:p>
            <a:pPr>
              <a:defRPr/>
            </a:pPr>
            <a:fld id="{4D29165E-65A7-441A-A2C5-F6E59F3E1B41}" type="slidenum">
              <a:rPr lang="en-GB" altLang="en-US" smtClean="0"/>
              <a:pPr>
                <a:defRPr/>
              </a:pPr>
              <a:t>‹#›</a:t>
            </a:fld>
            <a:endParaRPr lang="en-GB" altLang="en-US"/>
          </a:p>
        </p:txBody>
      </p:sp>
    </p:spTree>
    <p:extLst>
      <p:ext uri="{BB962C8B-B14F-4D97-AF65-F5344CB8AC3E}">
        <p14:creationId xmlns:p14="http://schemas.microsoft.com/office/powerpoint/2010/main" val="10806079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GB" altLang="en-US"/>
          </a:p>
        </p:txBody>
      </p:sp>
      <p:sp>
        <p:nvSpPr>
          <p:cNvPr id="6" name="Footer Placeholder 5"/>
          <p:cNvSpPr>
            <a:spLocks noGrp="1"/>
          </p:cNvSpPr>
          <p:nvPr>
            <p:ph type="ftr" sz="quarter" idx="11"/>
          </p:nvPr>
        </p:nvSpPr>
        <p:spPr/>
        <p:txBody>
          <a:bodyPr/>
          <a:lstStyle/>
          <a:p>
            <a:pPr>
              <a:defRPr/>
            </a:pPr>
            <a:endParaRPr lang="en-GB" altLang="en-US"/>
          </a:p>
        </p:txBody>
      </p:sp>
      <p:sp>
        <p:nvSpPr>
          <p:cNvPr id="7" name="Slide Number Placeholder 6"/>
          <p:cNvSpPr>
            <a:spLocks noGrp="1"/>
          </p:cNvSpPr>
          <p:nvPr>
            <p:ph type="sldNum" sz="quarter" idx="12"/>
          </p:nvPr>
        </p:nvSpPr>
        <p:spPr/>
        <p:txBody>
          <a:bodyPr/>
          <a:lstStyle/>
          <a:p>
            <a:pPr>
              <a:defRPr/>
            </a:pPr>
            <a:fld id="{1C54A0D3-BF72-4E87-AC0F-4070B68A4556}" type="slidenum">
              <a:rPr lang="en-GB" altLang="en-US" smtClean="0"/>
              <a:pPr>
                <a:defRPr/>
              </a:pPr>
              <a:t>‹#›</a:t>
            </a:fld>
            <a:endParaRPr lang="en-GB" altLang="en-US"/>
          </a:p>
        </p:txBody>
      </p:sp>
    </p:spTree>
    <p:extLst>
      <p:ext uri="{BB962C8B-B14F-4D97-AF65-F5344CB8AC3E}">
        <p14:creationId xmlns:p14="http://schemas.microsoft.com/office/powerpoint/2010/main" val="1509838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GB"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GB"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9D31DAD0-2589-4423-A7F8-8B4979AE07F5}" type="slidenum">
              <a:rPr lang="en-GB" altLang="en-US" smtClean="0"/>
              <a:pPr>
                <a:defRPr/>
              </a:pPr>
              <a:t>‹#›</a:t>
            </a:fld>
            <a:endParaRPr lang="en-GB" altLang="en-US"/>
          </a:p>
        </p:txBody>
      </p:sp>
    </p:spTree>
    <p:extLst>
      <p:ext uri="{BB962C8B-B14F-4D97-AF65-F5344CB8AC3E}">
        <p14:creationId xmlns:p14="http://schemas.microsoft.com/office/powerpoint/2010/main" val="2659927190"/>
      </p:ext>
    </p:extLst>
  </p:cSld>
  <p:clrMap bg1="dk1" tx1="lt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eaLnBrk="1" fontAlgn="auto" hangingPunct="1">
              <a:spcBef>
                <a:spcPts val="0"/>
              </a:spcBef>
              <a:spcAft>
                <a:spcPts val="0"/>
              </a:spcAft>
            </a:pPr>
            <a:fld id="{428C73DA-E74A-43A4-BFB2-96BD57D5642B}" type="datetimeFigureOut">
              <a:rPr lang="en-GB" baseline="0" smtClean="0">
                <a:solidFill>
                  <a:prstClr val="white">
                    <a:tint val="75000"/>
                  </a:prstClr>
                </a:solidFill>
                <a:latin typeface="Calibri" panose="020F0502020204030204"/>
              </a:rPr>
              <a:pPr eaLnBrk="1" fontAlgn="auto" hangingPunct="1">
                <a:spcBef>
                  <a:spcPts val="0"/>
                </a:spcBef>
                <a:spcAft>
                  <a:spcPts val="0"/>
                </a:spcAft>
              </a:pPr>
              <a:t>11/07/2017</a:t>
            </a:fld>
            <a:endParaRPr lang="en-GB" baseline="0">
              <a:solidFill>
                <a:prstClr val="white">
                  <a:tint val="75000"/>
                </a:prstClr>
              </a:solidFill>
              <a:latin typeface="Calibri" panose="020F0502020204030204"/>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eaLnBrk="1" fontAlgn="auto" hangingPunct="1">
              <a:spcBef>
                <a:spcPts val="0"/>
              </a:spcBef>
              <a:spcAft>
                <a:spcPts val="0"/>
              </a:spcAft>
            </a:pPr>
            <a:endParaRPr lang="en-GB" baseline="0">
              <a:solidFill>
                <a:prstClr val="white">
                  <a:tint val="75000"/>
                </a:prstClr>
              </a:solidFill>
              <a:latin typeface="Calibri" panose="020F0502020204030204"/>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eaLnBrk="1" fontAlgn="auto" hangingPunct="1">
              <a:spcBef>
                <a:spcPts val="0"/>
              </a:spcBef>
              <a:spcAft>
                <a:spcPts val="0"/>
              </a:spcAft>
            </a:pPr>
            <a:fld id="{459929C8-1DA5-4C23-B006-55A9C1774E12}" type="slidenum">
              <a:rPr lang="en-GB" baseline="0" smtClean="0">
                <a:solidFill>
                  <a:prstClr val="white">
                    <a:tint val="75000"/>
                  </a:prstClr>
                </a:solidFill>
                <a:latin typeface="Calibri" panose="020F0502020204030204"/>
              </a:rPr>
              <a:pPr eaLnBrk="1" fontAlgn="auto" hangingPunct="1">
                <a:spcBef>
                  <a:spcPts val="0"/>
                </a:spcBef>
                <a:spcAft>
                  <a:spcPts val="0"/>
                </a:spcAft>
              </a:pPr>
              <a:t>‹#›</a:t>
            </a:fld>
            <a:endParaRPr lang="en-GB" baseline="0">
              <a:solidFill>
                <a:prstClr val="white">
                  <a:tint val="75000"/>
                </a:prstClr>
              </a:solidFill>
              <a:latin typeface="Calibri" panose="020F0502020204030204"/>
            </a:endParaRPr>
          </a:p>
        </p:txBody>
      </p:sp>
    </p:spTree>
    <p:extLst>
      <p:ext uri="{BB962C8B-B14F-4D97-AF65-F5344CB8AC3E}">
        <p14:creationId xmlns:p14="http://schemas.microsoft.com/office/powerpoint/2010/main" val="4290679329"/>
      </p:ext>
    </p:extLst>
  </p:cSld>
  <p:clrMap bg1="dk1" tx1="lt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image" Target="../media/image18.jpeg"/><Relationship Id="rId7" Type="http://schemas.openxmlformats.org/officeDocument/2006/relationships/image" Target="../media/image22.jp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4.wmf"/><Relationship Id="rId5" Type="http://schemas.openxmlformats.org/officeDocument/2006/relationships/oleObject" Target="../embeddings/oleObject1.bin"/><Relationship Id="rId4" Type="http://schemas.openxmlformats.org/officeDocument/2006/relationships/image" Target="../media/image2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jpeg"/><Relationship Id="rId3" Type="http://schemas.openxmlformats.org/officeDocument/2006/relationships/notesSlide" Target="../notesSlides/notesSlide10.xml"/><Relationship Id="rId7" Type="http://schemas.openxmlformats.org/officeDocument/2006/relationships/image" Target="../media/image28.png"/><Relationship Id="rId12" Type="http://schemas.openxmlformats.org/officeDocument/2006/relationships/image" Target="../media/image33.pn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emf"/><Relationship Id="rId10" Type="http://schemas.openxmlformats.org/officeDocument/2006/relationships/image" Target="../media/image31.png"/><Relationship Id="rId4" Type="http://schemas.openxmlformats.org/officeDocument/2006/relationships/package" Target="../embeddings/Microsoft_Word_Document1.docx"/><Relationship Id="rId9" Type="http://schemas.openxmlformats.org/officeDocument/2006/relationships/image" Target="../media/image30.png"/><Relationship Id="rId14" Type="http://schemas.openxmlformats.org/officeDocument/2006/relationships/image" Target="../media/image35.jpe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b="1" dirty="0" smtClean="0">
                <a:solidFill>
                  <a:schemeClr val="accent2"/>
                </a:solidFill>
                <a:latin typeface="HelveticaNeue LT 75 Bold"/>
              </a:rPr>
              <a:t>Future Homes: From ambition to prototype to mainstream</a:t>
            </a:r>
            <a:endParaRPr lang="en-GB" b="1" dirty="0">
              <a:solidFill>
                <a:schemeClr val="accent2"/>
              </a:solidFill>
              <a:latin typeface="HelveticaNeue LT 75 Bold"/>
            </a:endParaRPr>
          </a:p>
        </p:txBody>
      </p:sp>
      <p:sp>
        <p:nvSpPr>
          <p:cNvPr id="3" name="Subtitle 2"/>
          <p:cNvSpPr>
            <a:spLocks noGrp="1"/>
          </p:cNvSpPr>
          <p:nvPr>
            <p:ph type="subTitle" idx="1"/>
          </p:nvPr>
        </p:nvSpPr>
        <p:spPr>
          <a:xfrm>
            <a:off x="685800" y="3602038"/>
            <a:ext cx="7315200" cy="2513536"/>
          </a:xfrm>
        </p:spPr>
        <p:txBody>
          <a:bodyPr>
            <a:normAutofit/>
          </a:bodyPr>
          <a:lstStyle/>
          <a:p>
            <a:r>
              <a:rPr lang="en-GB" b="1" dirty="0">
                <a:latin typeface="Arial Narrow" panose="020B0606020202030204" pitchFamily="34" charset="0"/>
              </a:rPr>
              <a:t>Professor Rose Gilroy</a:t>
            </a:r>
          </a:p>
          <a:p>
            <a:r>
              <a:rPr lang="en-GB" b="1" dirty="0">
                <a:latin typeface="Arial Narrow" panose="020B0606020202030204" pitchFamily="34" charset="0"/>
              </a:rPr>
              <a:t>School of Architecture, </a:t>
            </a:r>
            <a:r>
              <a:rPr lang="en-GB" b="1" dirty="0" smtClean="0">
                <a:latin typeface="Arial Narrow" panose="020B0606020202030204" pitchFamily="34" charset="0"/>
              </a:rPr>
              <a:t>Planning </a:t>
            </a:r>
            <a:r>
              <a:rPr lang="en-GB" b="1" dirty="0">
                <a:latin typeface="Arial Narrow" panose="020B0606020202030204" pitchFamily="34" charset="0"/>
              </a:rPr>
              <a:t>and Landscape</a:t>
            </a:r>
          </a:p>
          <a:p>
            <a:r>
              <a:rPr lang="en-GB" b="1" dirty="0">
                <a:latin typeface="Arial Narrow" panose="020B0606020202030204" pitchFamily="34" charset="0"/>
              </a:rPr>
              <a:t>Newcastle </a:t>
            </a:r>
            <a:r>
              <a:rPr lang="en-GB" b="1" dirty="0" smtClean="0">
                <a:latin typeface="Arial Narrow" panose="020B0606020202030204" pitchFamily="34" charset="0"/>
              </a:rPr>
              <a:t>University</a:t>
            </a:r>
            <a:endParaRPr lang="en-GB" b="1" dirty="0">
              <a:latin typeface="Arial Narrow" panose="020B0606020202030204" pitchFamily="34" charset="0"/>
            </a:endParaRPr>
          </a:p>
          <a:p>
            <a:r>
              <a:rPr lang="en-GB" b="1" dirty="0">
                <a:latin typeface="Arial Narrow" panose="020B0606020202030204" pitchFamily="34" charset="0"/>
              </a:rPr>
              <a:t>r.c.gilroy@ncl.ac.uk</a:t>
            </a:r>
          </a:p>
          <a:p>
            <a:r>
              <a:rPr lang="en-GB" b="1" dirty="0">
                <a:latin typeface="Arial Narrow" panose="020B0606020202030204" pitchFamily="34" charset="0"/>
              </a:rPr>
              <a:t>@</a:t>
            </a:r>
            <a:r>
              <a:rPr lang="en-GB" b="1" dirty="0" err="1" smtClean="0">
                <a:latin typeface="Arial Narrow" panose="020B0606020202030204" pitchFamily="34" charset="0"/>
              </a:rPr>
              <a:t>profroseg</a:t>
            </a:r>
            <a:endParaRPr lang="en-GB" b="1" dirty="0">
              <a:latin typeface="Arial Narrow" panose="020B0606020202030204" pitchFamily="34" charset="0"/>
            </a:endParaRPr>
          </a:p>
        </p:txBody>
      </p:sp>
      <p:pic>
        <p:nvPicPr>
          <p:cNvPr id="4" name="Picture 3"/>
          <p:cNvPicPr>
            <a:picLocks noChangeAspect="1"/>
          </p:cNvPicPr>
          <p:nvPr/>
        </p:nvPicPr>
        <p:blipFill>
          <a:blip r:embed="rId2"/>
          <a:stretch>
            <a:fillRect/>
          </a:stretch>
        </p:blipFill>
        <p:spPr>
          <a:xfrm>
            <a:off x="2876894" y="5448655"/>
            <a:ext cx="621846" cy="524301"/>
          </a:xfrm>
          <a:prstGeom prst="rect">
            <a:avLst/>
          </a:prstGeom>
        </p:spPr>
      </p:pic>
      <p:pic>
        <p:nvPicPr>
          <p:cNvPr id="5" name="Picture 4"/>
          <p:cNvPicPr>
            <a:picLocks noChangeAspect="1"/>
          </p:cNvPicPr>
          <p:nvPr/>
        </p:nvPicPr>
        <p:blipFill>
          <a:blip r:embed="rId3"/>
          <a:stretch>
            <a:fillRect/>
          </a:stretch>
        </p:blipFill>
        <p:spPr>
          <a:xfrm>
            <a:off x="185568" y="189281"/>
            <a:ext cx="4157832" cy="591363"/>
          </a:xfrm>
          <a:prstGeom prst="rect">
            <a:avLst/>
          </a:prstGeom>
        </p:spPr>
      </p:pic>
    </p:spTree>
    <p:extLst>
      <p:ext uri="{BB962C8B-B14F-4D97-AF65-F5344CB8AC3E}">
        <p14:creationId xmlns:p14="http://schemas.microsoft.com/office/powerpoint/2010/main" val="36560069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226" y="4924496"/>
            <a:ext cx="3146108" cy="2095952"/>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28656" y="4924496"/>
            <a:ext cx="3077803" cy="2095952"/>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54969" y="4924497"/>
            <a:ext cx="3097601" cy="1933503"/>
          </a:xfrm>
          <a:prstGeom prst="rect">
            <a:avLst/>
          </a:prstGeom>
        </p:spPr>
      </p:pic>
      <p:sp>
        <p:nvSpPr>
          <p:cNvPr id="18" name="Text Box 4"/>
          <p:cNvSpPr txBox="1">
            <a:spLocks noChangeArrowheads="1"/>
          </p:cNvSpPr>
          <p:nvPr/>
        </p:nvSpPr>
        <p:spPr bwMode="auto">
          <a:xfrm>
            <a:off x="577847" y="622080"/>
            <a:ext cx="6608766"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lnSpc>
                <a:spcPct val="90000"/>
              </a:lnSpc>
              <a:defRPr/>
            </a:pPr>
            <a:r>
              <a:rPr lang="en-GB" altLang="en-US" sz="3200" b="1" baseline="0" dirty="0">
                <a:solidFill>
                  <a:schemeClr val="accent2"/>
                </a:solidFill>
                <a:latin typeface="HelveticaNeue LT 75 Bold" panose="02000803050000020004" pitchFamily="2" charset="0"/>
              </a:rPr>
              <a:t>Housing: The market </a:t>
            </a:r>
            <a:r>
              <a:rPr lang="en-GB" altLang="en-US" sz="3200" b="1" baseline="0" dirty="0" smtClean="0">
                <a:solidFill>
                  <a:schemeClr val="accent2"/>
                </a:solidFill>
                <a:latin typeface="HelveticaNeue LT 75 Bold" panose="02000803050000020004" pitchFamily="2" charset="0"/>
              </a:rPr>
              <a:t>response</a:t>
            </a:r>
            <a:endParaRPr lang="en-GB" altLang="en-US" sz="3200" b="1" baseline="0" dirty="0">
              <a:solidFill>
                <a:schemeClr val="accent2"/>
              </a:solidFill>
              <a:latin typeface="HelveticaNeue LT 75 Bold" panose="02000803050000020004" pitchFamily="2" charset="0"/>
            </a:endParaRPr>
          </a:p>
        </p:txBody>
      </p:sp>
      <p:sp>
        <p:nvSpPr>
          <p:cNvPr id="19" name="Text Box 5"/>
          <p:cNvSpPr txBox="1">
            <a:spLocks noChangeArrowheads="1"/>
          </p:cNvSpPr>
          <p:nvPr/>
        </p:nvSpPr>
        <p:spPr bwMode="auto">
          <a:xfrm>
            <a:off x="501353" y="1194394"/>
            <a:ext cx="4466739" cy="1846659"/>
          </a:xfrm>
          <a:prstGeom prst="rect">
            <a:avLst/>
          </a:prstGeom>
          <a:noFill/>
          <a:ln w="9525">
            <a:noFill/>
            <a:miter lim="800000"/>
            <a:headEnd/>
            <a:tailEnd/>
          </a:ln>
        </p:spPr>
        <p:txBody>
          <a:bodyPr wrap="square">
            <a:spAutoFit/>
          </a:bodyPr>
          <a:lstStyle/>
          <a:p>
            <a:pPr marL="176213" defTabSz="457200" eaLnBrk="1" fontAlgn="auto" hangingPunct="1">
              <a:spcBef>
                <a:spcPts val="0"/>
              </a:spcBef>
              <a:spcAft>
                <a:spcPts val="0"/>
              </a:spcAft>
              <a:defRPr/>
            </a:pPr>
            <a:r>
              <a:rPr lang="en-GB" sz="2400" kern="0" baseline="0" dirty="0">
                <a:solidFill>
                  <a:schemeClr val="bg1">
                    <a:lumMod val="65000"/>
                  </a:schemeClr>
                </a:solidFill>
                <a:latin typeface="HelveticaNeue LT 75 Bold" panose="02000803050000020004" pitchFamily="2" charset="0"/>
              </a:rPr>
              <a:t>The usual response</a:t>
            </a:r>
          </a:p>
          <a:p>
            <a:pPr marL="176213" defTabSz="457200" eaLnBrk="1" fontAlgn="auto" hangingPunct="1">
              <a:spcBef>
                <a:spcPts val="0"/>
              </a:spcBef>
              <a:spcAft>
                <a:spcPts val="0"/>
              </a:spcAft>
              <a:defRPr/>
            </a:pPr>
            <a:endParaRPr lang="en-GB" kern="0" baseline="0" dirty="0">
              <a:solidFill>
                <a:schemeClr val="bg1">
                  <a:lumMod val="65000"/>
                </a:schemeClr>
              </a:solidFill>
              <a:latin typeface="HelveticaNeue LT 75 Bold" panose="02000803050000020004" pitchFamily="2" charset="0"/>
            </a:endParaRPr>
          </a:p>
          <a:p>
            <a:pPr marL="176213" defTabSz="457200" eaLnBrk="1" fontAlgn="auto" hangingPunct="1">
              <a:spcBef>
                <a:spcPts val="0"/>
              </a:spcBef>
              <a:spcAft>
                <a:spcPts val="0"/>
              </a:spcAft>
              <a:defRPr/>
            </a:pPr>
            <a:endParaRPr lang="en-GB" kern="0" baseline="0" dirty="0">
              <a:solidFill>
                <a:schemeClr val="bg1">
                  <a:lumMod val="65000"/>
                </a:schemeClr>
              </a:solidFill>
              <a:latin typeface="HelveticaNeue LT 75 Bold" panose="02000803050000020004" pitchFamily="2" charset="0"/>
            </a:endParaRPr>
          </a:p>
          <a:p>
            <a:pPr marL="176213" defTabSz="457200" eaLnBrk="1" fontAlgn="auto" hangingPunct="1">
              <a:spcBef>
                <a:spcPts val="0"/>
              </a:spcBef>
              <a:spcAft>
                <a:spcPts val="0"/>
              </a:spcAft>
              <a:defRPr/>
            </a:pPr>
            <a:endParaRPr lang="en-GB" kern="0" baseline="0" dirty="0">
              <a:solidFill>
                <a:prstClr val="white">
                  <a:lumMod val="50000"/>
                </a:prstClr>
              </a:solidFill>
              <a:latin typeface="HelveticaNeue LT 75 Bold" panose="02000803050000020004" pitchFamily="2" charset="0"/>
            </a:endParaRPr>
          </a:p>
          <a:p>
            <a:pPr marL="176213" defTabSz="457200" eaLnBrk="1" fontAlgn="auto" hangingPunct="1">
              <a:spcBef>
                <a:spcPts val="0"/>
              </a:spcBef>
              <a:spcAft>
                <a:spcPts val="0"/>
              </a:spcAft>
              <a:defRPr/>
            </a:pPr>
            <a:endParaRPr lang="en-GB" kern="0" baseline="0" dirty="0">
              <a:solidFill>
                <a:sysClr val="windowText" lastClr="000000"/>
              </a:solidFill>
              <a:latin typeface="HelveticaNeue LT 75 Bold" panose="02000803050000020004" pitchFamily="2" charset="0"/>
            </a:endParaRPr>
          </a:p>
          <a:p>
            <a:pPr defTabSz="457200" eaLnBrk="1" fontAlgn="auto" hangingPunct="1">
              <a:spcBef>
                <a:spcPts val="0"/>
              </a:spcBef>
              <a:spcAft>
                <a:spcPts val="0"/>
              </a:spcAft>
              <a:defRPr/>
            </a:pPr>
            <a:endParaRPr lang="en-GB" kern="0" baseline="0" dirty="0">
              <a:solidFill>
                <a:srgbClr val="5F5F5F"/>
              </a:solidFill>
              <a:latin typeface="HelveticaNeue LT 75 Bold" pitchFamily="2" charset="0"/>
            </a:endParaRPr>
          </a:p>
        </p:txBody>
      </p:sp>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02847" y="1946275"/>
            <a:ext cx="2801847" cy="2877984"/>
          </a:xfrm>
          <a:prstGeom prst="rect">
            <a:avLst/>
          </a:prstGeom>
        </p:spPr>
      </p:pic>
      <p:pic>
        <p:nvPicPr>
          <p:cNvPr id="21" name="Picture 20"/>
          <p:cNvPicPr>
            <a:picLocks noChangeAspect="1"/>
          </p:cNvPicPr>
          <p:nvPr/>
        </p:nvPicPr>
        <p:blipFill rotWithShape="1">
          <a:blip r:embed="rId7">
            <a:extLst>
              <a:ext uri="{28A0092B-C50C-407E-A947-70E740481C1C}">
                <a14:useLocalDpi xmlns:a14="http://schemas.microsoft.com/office/drawing/2010/main" val="0"/>
              </a:ext>
            </a:extLst>
          </a:blip>
          <a:srcRect b="2222"/>
          <a:stretch/>
        </p:blipFill>
        <p:spPr>
          <a:xfrm>
            <a:off x="6069408" y="1946275"/>
            <a:ext cx="2759222" cy="2771219"/>
          </a:xfrm>
          <a:prstGeom prst="rect">
            <a:avLst/>
          </a:prstGeom>
        </p:spPr>
      </p:pic>
      <p:pic>
        <p:nvPicPr>
          <p:cNvPr id="22" name="Picture 21"/>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401000" y="1946275"/>
            <a:ext cx="2801847" cy="2877984"/>
          </a:xfrm>
          <a:prstGeom prst="rect">
            <a:avLst/>
          </a:prstGeom>
        </p:spPr>
      </p:pic>
    </p:spTree>
    <p:extLst>
      <p:ext uri="{BB962C8B-B14F-4D97-AF65-F5344CB8AC3E}">
        <p14:creationId xmlns:p14="http://schemas.microsoft.com/office/powerpoint/2010/main" val="2383742092"/>
      </p:ext>
    </p:extLst>
  </p:cSld>
  <p:clrMapOvr>
    <a:masterClrMapping/>
  </p:clrMapOvr>
  <p:transition advClick="0">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t="12296"/>
          <a:stretch/>
        </p:blipFill>
        <p:spPr>
          <a:xfrm>
            <a:off x="239104" y="1451209"/>
            <a:ext cx="4921250" cy="4321703"/>
          </a:xfrm>
          <a:prstGeom prst="rect">
            <a:avLst/>
          </a:prstGeom>
        </p:spPr>
      </p:pic>
      <p:graphicFrame>
        <p:nvGraphicFramePr>
          <p:cNvPr id="12" name="Object 11"/>
          <p:cNvGraphicFramePr>
            <a:graphicFrameLocks noChangeAspect="1"/>
          </p:cNvGraphicFramePr>
          <p:nvPr>
            <p:extLst>
              <p:ext uri="{D42A27DB-BD31-4B8C-83A1-F6EECF244321}">
                <p14:modId xmlns:p14="http://schemas.microsoft.com/office/powerpoint/2010/main" val="3168752145"/>
              </p:ext>
            </p:extLst>
          </p:nvPr>
        </p:nvGraphicFramePr>
        <p:xfrm>
          <a:off x="5444894" y="1451209"/>
          <a:ext cx="3483438" cy="4517720"/>
        </p:xfrm>
        <a:graphic>
          <a:graphicData uri="http://schemas.openxmlformats.org/presentationml/2006/ole">
            <mc:AlternateContent xmlns:mc="http://schemas.openxmlformats.org/markup-compatibility/2006">
              <mc:Choice xmlns:v="urn:schemas-microsoft-com:vml" Requires="v">
                <p:oleObj spid="_x0000_s2107" name="Image" r:id="rId5" imgW="3806640" imgH="4937760" progId="Photoshop.Image.18">
                  <p:embed/>
                </p:oleObj>
              </mc:Choice>
              <mc:Fallback>
                <p:oleObj name="Image" r:id="rId5" imgW="3806640" imgH="4937760" progId="Photoshop.Image.18">
                  <p:embed/>
                  <p:pic>
                    <p:nvPicPr>
                      <p:cNvPr id="0" name=""/>
                      <p:cNvPicPr/>
                      <p:nvPr/>
                    </p:nvPicPr>
                    <p:blipFill>
                      <a:blip r:embed="rId6"/>
                      <a:stretch>
                        <a:fillRect/>
                      </a:stretch>
                    </p:blipFill>
                    <p:spPr>
                      <a:xfrm>
                        <a:off x="5444894" y="1451209"/>
                        <a:ext cx="3483438" cy="4517720"/>
                      </a:xfrm>
                      <a:prstGeom prst="rect">
                        <a:avLst/>
                      </a:prstGeom>
                    </p:spPr>
                  </p:pic>
                </p:oleObj>
              </mc:Fallback>
            </mc:AlternateContent>
          </a:graphicData>
        </a:graphic>
      </p:graphicFrame>
      <p:sp>
        <p:nvSpPr>
          <p:cNvPr id="11" name="Text Box 5"/>
          <p:cNvSpPr txBox="1">
            <a:spLocks noChangeArrowheads="1"/>
          </p:cNvSpPr>
          <p:nvPr/>
        </p:nvSpPr>
        <p:spPr bwMode="auto">
          <a:xfrm>
            <a:off x="409074" y="1346686"/>
            <a:ext cx="7724316" cy="1077218"/>
          </a:xfrm>
          <a:prstGeom prst="rect">
            <a:avLst/>
          </a:prstGeom>
          <a:noFill/>
          <a:ln w="9525">
            <a:noFill/>
            <a:miter lim="800000"/>
            <a:headEnd/>
            <a:tailEnd/>
          </a:ln>
        </p:spPr>
        <p:txBody>
          <a:bodyPr wrap="square">
            <a:spAutoFit/>
          </a:bodyPr>
          <a:lstStyle/>
          <a:p>
            <a:pPr marL="176213" defTabSz="457200" eaLnBrk="1" fontAlgn="auto" hangingPunct="1">
              <a:spcBef>
                <a:spcPts val="0"/>
              </a:spcBef>
              <a:spcAft>
                <a:spcPts val="0"/>
              </a:spcAft>
              <a:defRPr/>
            </a:pPr>
            <a:endParaRPr lang="en-GB" sz="2800" kern="0" baseline="0" dirty="0">
              <a:solidFill>
                <a:prstClr val="white">
                  <a:lumMod val="50000"/>
                </a:prstClr>
              </a:solidFill>
              <a:latin typeface="HelveticaNeue LT 75 Bold" panose="02000803050000020004" pitchFamily="2" charset="0"/>
            </a:endParaRPr>
          </a:p>
          <a:p>
            <a:pPr marL="176213" defTabSz="457200" eaLnBrk="1" fontAlgn="auto" hangingPunct="1">
              <a:spcBef>
                <a:spcPts val="0"/>
              </a:spcBef>
              <a:spcAft>
                <a:spcPts val="0"/>
              </a:spcAft>
              <a:defRPr/>
            </a:pPr>
            <a:endParaRPr lang="en-GB" kern="0" baseline="0" dirty="0">
              <a:solidFill>
                <a:sysClr val="windowText" lastClr="000000"/>
              </a:solidFill>
              <a:latin typeface="HelveticaNeue LT 75 Bold" panose="02000803050000020004" pitchFamily="2" charset="0"/>
            </a:endParaRPr>
          </a:p>
          <a:p>
            <a:pPr defTabSz="457200" eaLnBrk="1" fontAlgn="auto" hangingPunct="1">
              <a:spcBef>
                <a:spcPts val="0"/>
              </a:spcBef>
              <a:spcAft>
                <a:spcPts val="0"/>
              </a:spcAft>
              <a:defRPr/>
            </a:pPr>
            <a:endParaRPr lang="en-GB" kern="0" baseline="0" dirty="0">
              <a:solidFill>
                <a:srgbClr val="5F5F5F"/>
              </a:solidFill>
              <a:latin typeface="HelveticaNeue LT 75 Bold" pitchFamily="2" charset="0"/>
            </a:endParaRPr>
          </a:p>
        </p:txBody>
      </p:sp>
      <p:sp>
        <p:nvSpPr>
          <p:cNvPr id="6" name="Text Box 4"/>
          <p:cNvSpPr txBox="1">
            <a:spLocks noChangeArrowheads="1"/>
          </p:cNvSpPr>
          <p:nvPr/>
        </p:nvSpPr>
        <p:spPr bwMode="auto">
          <a:xfrm>
            <a:off x="577847" y="622080"/>
            <a:ext cx="6608766"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lnSpc>
                <a:spcPct val="90000"/>
              </a:lnSpc>
              <a:defRPr/>
            </a:pPr>
            <a:r>
              <a:rPr lang="en-GB" altLang="en-US" sz="3200" baseline="0" dirty="0" smtClean="0">
                <a:solidFill>
                  <a:schemeClr val="accent2"/>
                </a:solidFill>
                <a:latin typeface="HelveticaNeue LT 75 Bold" panose="02000803050000020004" pitchFamily="2" charset="0"/>
              </a:rPr>
              <a:t>More in common</a:t>
            </a:r>
            <a:endParaRPr lang="en-GB" altLang="en-US" sz="3200" baseline="0" dirty="0">
              <a:solidFill>
                <a:schemeClr val="accent2"/>
              </a:solidFill>
              <a:latin typeface="HelveticaNeue LT 75 Bold" panose="02000803050000020004" pitchFamily="2" charset="0"/>
            </a:endParaRPr>
          </a:p>
        </p:txBody>
      </p:sp>
      <p:sp>
        <p:nvSpPr>
          <p:cNvPr id="7" name="Text Box 5"/>
          <p:cNvSpPr txBox="1">
            <a:spLocks noChangeArrowheads="1"/>
          </p:cNvSpPr>
          <p:nvPr/>
        </p:nvSpPr>
        <p:spPr bwMode="auto">
          <a:xfrm>
            <a:off x="409074" y="1346686"/>
            <a:ext cx="4466739" cy="1846659"/>
          </a:xfrm>
          <a:prstGeom prst="rect">
            <a:avLst/>
          </a:prstGeom>
          <a:noFill/>
          <a:ln w="9525">
            <a:noFill/>
            <a:miter lim="800000"/>
            <a:headEnd/>
            <a:tailEnd/>
          </a:ln>
        </p:spPr>
        <p:txBody>
          <a:bodyPr wrap="square">
            <a:spAutoFit/>
          </a:bodyPr>
          <a:lstStyle/>
          <a:p>
            <a:pPr marL="176213" defTabSz="457200" eaLnBrk="1" fontAlgn="auto" hangingPunct="1">
              <a:spcBef>
                <a:spcPts val="0"/>
              </a:spcBef>
              <a:spcAft>
                <a:spcPts val="0"/>
              </a:spcAft>
              <a:defRPr/>
            </a:pPr>
            <a:r>
              <a:rPr lang="en-GB" sz="2400" kern="0" baseline="0" dirty="0">
                <a:solidFill>
                  <a:schemeClr val="bg1">
                    <a:lumMod val="65000"/>
                  </a:schemeClr>
                </a:solidFill>
                <a:latin typeface="HelveticaNeue LT 75 Bold" panose="02000803050000020004" pitchFamily="2" charset="0"/>
              </a:rPr>
              <a:t>Taking a universal approach</a:t>
            </a:r>
          </a:p>
          <a:p>
            <a:pPr marL="176213" defTabSz="457200" eaLnBrk="1" fontAlgn="auto" hangingPunct="1">
              <a:spcBef>
                <a:spcPts val="0"/>
              </a:spcBef>
              <a:spcAft>
                <a:spcPts val="0"/>
              </a:spcAft>
              <a:defRPr/>
            </a:pPr>
            <a:endParaRPr lang="en-GB" kern="0" baseline="0" dirty="0">
              <a:solidFill>
                <a:schemeClr val="bg1">
                  <a:lumMod val="65000"/>
                </a:schemeClr>
              </a:solidFill>
              <a:latin typeface="HelveticaNeue LT 75 Bold" panose="02000803050000020004" pitchFamily="2" charset="0"/>
            </a:endParaRPr>
          </a:p>
          <a:p>
            <a:pPr marL="176213" defTabSz="457200" eaLnBrk="1" fontAlgn="auto" hangingPunct="1">
              <a:spcBef>
                <a:spcPts val="0"/>
              </a:spcBef>
              <a:spcAft>
                <a:spcPts val="0"/>
              </a:spcAft>
              <a:defRPr/>
            </a:pPr>
            <a:endParaRPr lang="en-GB" kern="0" baseline="0" dirty="0">
              <a:solidFill>
                <a:schemeClr val="bg1">
                  <a:lumMod val="65000"/>
                </a:schemeClr>
              </a:solidFill>
              <a:latin typeface="HelveticaNeue LT 75 Bold" panose="02000803050000020004" pitchFamily="2" charset="0"/>
            </a:endParaRPr>
          </a:p>
          <a:p>
            <a:pPr marL="176213" defTabSz="457200" eaLnBrk="1" fontAlgn="auto" hangingPunct="1">
              <a:spcBef>
                <a:spcPts val="0"/>
              </a:spcBef>
              <a:spcAft>
                <a:spcPts val="0"/>
              </a:spcAft>
              <a:defRPr/>
            </a:pPr>
            <a:endParaRPr lang="en-GB" kern="0" baseline="0" dirty="0">
              <a:solidFill>
                <a:prstClr val="white">
                  <a:lumMod val="50000"/>
                </a:prstClr>
              </a:solidFill>
              <a:latin typeface="HelveticaNeue LT 75 Bold" panose="02000803050000020004" pitchFamily="2" charset="0"/>
            </a:endParaRPr>
          </a:p>
          <a:p>
            <a:pPr marL="176213" defTabSz="457200" eaLnBrk="1" fontAlgn="auto" hangingPunct="1">
              <a:spcBef>
                <a:spcPts val="0"/>
              </a:spcBef>
              <a:spcAft>
                <a:spcPts val="0"/>
              </a:spcAft>
              <a:defRPr/>
            </a:pPr>
            <a:endParaRPr lang="en-GB" kern="0" baseline="0" dirty="0">
              <a:solidFill>
                <a:sysClr val="windowText" lastClr="000000"/>
              </a:solidFill>
              <a:latin typeface="HelveticaNeue LT 75 Bold" panose="02000803050000020004" pitchFamily="2" charset="0"/>
            </a:endParaRPr>
          </a:p>
          <a:p>
            <a:pPr defTabSz="457200" eaLnBrk="1" fontAlgn="auto" hangingPunct="1">
              <a:spcBef>
                <a:spcPts val="0"/>
              </a:spcBef>
              <a:spcAft>
                <a:spcPts val="0"/>
              </a:spcAft>
              <a:defRPr/>
            </a:pPr>
            <a:endParaRPr lang="en-GB" kern="0" baseline="0" dirty="0">
              <a:solidFill>
                <a:srgbClr val="5F5F5F"/>
              </a:solidFill>
              <a:latin typeface="HelveticaNeue LT 75 Bold" pitchFamily="2" charset="0"/>
            </a:endParaRPr>
          </a:p>
        </p:txBody>
      </p:sp>
    </p:spTree>
    <p:extLst>
      <p:ext uri="{BB962C8B-B14F-4D97-AF65-F5344CB8AC3E}">
        <p14:creationId xmlns:p14="http://schemas.microsoft.com/office/powerpoint/2010/main" val="3153098225"/>
      </p:ext>
    </p:extLst>
  </p:cSld>
  <p:clrMapOvr>
    <a:masterClrMapping/>
  </p:clrMapOvr>
  <p:transition advClick="0">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solidFill>
                  <a:schemeClr val="accent2"/>
                </a:solidFill>
                <a:latin typeface="HelveticaNeue LT 75 Bold"/>
              </a:rPr>
              <a:t>Thinking afresh</a:t>
            </a:r>
            <a:endParaRPr lang="en-GB" dirty="0">
              <a:solidFill>
                <a:schemeClr val="accent2"/>
              </a:solidFill>
              <a:latin typeface="HelveticaNeue LT 75 Bold"/>
            </a:endParaRPr>
          </a:p>
        </p:txBody>
      </p:sp>
      <p:sp>
        <p:nvSpPr>
          <p:cNvPr id="3" name="Subtitle 2"/>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36966714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5"/>
          <p:cNvSpPr txBox="1">
            <a:spLocks noChangeArrowheads="1"/>
          </p:cNvSpPr>
          <p:nvPr/>
        </p:nvSpPr>
        <p:spPr bwMode="auto">
          <a:xfrm>
            <a:off x="409073" y="1346686"/>
            <a:ext cx="3977731" cy="6093976"/>
          </a:xfrm>
          <a:prstGeom prst="rect">
            <a:avLst/>
          </a:prstGeom>
          <a:noFill/>
          <a:ln w="9525">
            <a:noFill/>
            <a:miter lim="800000"/>
            <a:headEnd/>
            <a:tailEnd/>
          </a:ln>
        </p:spPr>
        <p:txBody>
          <a:bodyPr wrap="square">
            <a:spAutoFit/>
          </a:bodyPr>
          <a:lstStyle/>
          <a:p>
            <a:pPr marL="176213" defTabSz="457200" eaLnBrk="1" fontAlgn="auto" hangingPunct="1">
              <a:spcBef>
                <a:spcPts val="0"/>
              </a:spcBef>
              <a:spcAft>
                <a:spcPts val="0"/>
              </a:spcAft>
              <a:defRPr/>
            </a:pPr>
            <a:r>
              <a:rPr lang="en-GB" sz="2400" kern="0" baseline="0" dirty="0">
                <a:solidFill>
                  <a:schemeClr val="tx2"/>
                </a:solidFill>
                <a:latin typeface="HelveticaNeue LT 75 Bold" panose="02000803050000020004" pitchFamily="2" charset="0"/>
              </a:rPr>
              <a:t>Quadruple Helix Model where local government, business, university and community work together …</a:t>
            </a:r>
          </a:p>
          <a:p>
            <a:pPr marL="176213" defTabSz="457200" eaLnBrk="1" fontAlgn="auto" hangingPunct="1">
              <a:spcBef>
                <a:spcPts val="0"/>
              </a:spcBef>
              <a:spcAft>
                <a:spcPts val="0"/>
              </a:spcAft>
              <a:defRPr/>
            </a:pPr>
            <a:endParaRPr lang="en-GB" sz="2400" kern="0" baseline="0" dirty="0">
              <a:solidFill>
                <a:schemeClr val="tx2"/>
              </a:solidFill>
              <a:latin typeface="HelveticaNeue LT 75 Bold" panose="02000803050000020004" pitchFamily="2" charset="0"/>
            </a:endParaRPr>
          </a:p>
          <a:p>
            <a:pPr marL="176213" defTabSz="457200" eaLnBrk="1" fontAlgn="auto" hangingPunct="1">
              <a:spcBef>
                <a:spcPts val="0"/>
              </a:spcBef>
              <a:spcAft>
                <a:spcPts val="0"/>
              </a:spcAft>
              <a:defRPr/>
            </a:pPr>
            <a:r>
              <a:rPr lang="en-GB" sz="2400" kern="0" baseline="0" dirty="0">
                <a:solidFill>
                  <a:schemeClr val="tx2"/>
                </a:solidFill>
                <a:latin typeface="HelveticaNeue LT 75 Bold" panose="02000803050000020004" pitchFamily="2" charset="0"/>
              </a:rPr>
              <a:t>… to co-create the future and drive structural changes far beyond the scope of what any one organization or person could do alone.</a:t>
            </a:r>
          </a:p>
          <a:p>
            <a:pPr marL="176213" defTabSz="457200" eaLnBrk="1" fontAlgn="auto" hangingPunct="1">
              <a:spcBef>
                <a:spcPts val="0"/>
              </a:spcBef>
              <a:spcAft>
                <a:spcPts val="0"/>
              </a:spcAft>
              <a:defRPr/>
            </a:pPr>
            <a:endParaRPr lang="en-GB" sz="2400" kern="0" baseline="0" dirty="0">
              <a:solidFill>
                <a:schemeClr val="tx2"/>
              </a:solidFill>
              <a:latin typeface="HelveticaNeue LT 75 Bold" panose="02000803050000020004" pitchFamily="2" charset="0"/>
            </a:endParaRPr>
          </a:p>
          <a:p>
            <a:pPr marL="176213" defTabSz="457200" eaLnBrk="1" fontAlgn="auto" hangingPunct="1">
              <a:spcBef>
                <a:spcPts val="0"/>
              </a:spcBef>
              <a:spcAft>
                <a:spcPts val="0"/>
              </a:spcAft>
              <a:defRPr/>
            </a:pPr>
            <a:endParaRPr lang="en-GB" sz="2400" kern="0" baseline="0" dirty="0">
              <a:solidFill>
                <a:schemeClr val="tx2"/>
              </a:solidFill>
              <a:latin typeface="HelveticaNeue LT 75 Bold" panose="02000803050000020004" pitchFamily="2" charset="0"/>
            </a:endParaRPr>
          </a:p>
          <a:p>
            <a:pPr marL="176213" defTabSz="457200" eaLnBrk="1" fontAlgn="auto" hangingPunct="1">
              <a:spcBef>
                <a:spcPts val="0"/>
              </a:spcBef>
              <a:spcAft>
                <a:spcPts val="0"/>
              </a:spcAft>
              <a:defRPr/>
            </a:pPr>
            <a:endParaRPr lang="en-GB" kern="0" baseline="0" dirty="0">
              <a:solidFill>
                <a:prstClr val="white">
                  <a:lumMod val="50000"/>
                </a:prstClr>
              </a:solidFill>
              <a:latin typeface="HelveticaNeue LT 75 Bold" panose="02000803050000020004" pitchFamily="2" charset="0"/>
            </a:endParaRPr>
          </a:p>
          <a:p>
            <a:pPr marL="176213" defTabSz="457200" eaLnBrk="1" fontAlgn="auto" hangingPunct="1">
              <a:spcBef>
                <a:spcPts val="0"/>
              </a:spcBef>
              <a:spcAft>
                <a:spcPts val="0"/>
              </a:spcAft>
              <a:defRPr/>
            </a:pPr>
            <a:endParaRPr lang="en-GB" kern="0" baseline="0" dirty="0">
              <a:solidFill>
                <a:sysClr val="windowText" lastClr="000000"/>
              </a:solidFill>
              <a:latin typeface="HelveticaNeue LT 75 Bold" panose="02000803050000020004" pitchFamily="2" charset="0"/>
            </a:endParaRPr>
          </a:p>
          <a:p>
            <a:pPr defTabSz="457200" eaLnBrk="1" fontAlgn="auto" hangingPunct="1">
              <a:spcBef>
                <a:spcPts val="0"/>
              </a:spcBef>
              <a:spcAft>
                <a:spcPts val="0"/>
              </a:spcAft>
              <a:defRPr/>
            </a:pPr>
            <a:endParaRPr lang="en-GB" kern="0" baseline="0" dirty="0">
              <a:solidFill>
                <a:srgbClr val="5F5F5F"/>
              </a:solidFill>
              <a:latin typeface="HelveticaNeue LT 75 Bold" pitchFamily="2" charset="0"/>
            </a:endParaRPr>
          </a:p>
        </p:txBody>
      </p:sp>
      <p:sp>
        <p:nvSpPr>
          <p:cNvPr id="11" name="Text Box 4"/>
          <p:cNvSpPr txBox="1">
            <a:spLocks noChangeArrowheads="1"/>
          </p:cNvSpPr>
          <p:nvPr/>
        </p:nvSpPr>
        <p:spPr bwMode="auto">
          <a:xfrm>
            <a:off x="577847" y="622080"/>
            <a:ext cx="5256213"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lnSpc>
                <a:spcPct val="90000"/>
              </a:lnSpc>
              <a:defRPr/>
            </a:pPr>
            <a:r>
              <a:rPr lang="en-GB" altLang="en-US" sz="3200" b="1" baseline="0" dirty="0">
                <a:solidFill>
                  <a:schemeClr val="accent2"/>
                </a:solidFill>
                <a:latin typeface="HelveticaNeue LT 75 Bold" panose="02000803050000020004" pitchFamily="2" charset="0"/>
              </a:rPr>
              <a:t>Open Innovation</a:t>
            </a:r>
          </a:p>
        </p:txBody>
      </p:sp>
      <p:graphicFrame>
        <p:nvGraphicFramePr>
          <p:cNvPr id="19" name="Content Placeholder 2"/>
          <p:cNvGraphicFramePr>
            <a:graphicFrameLocks/>
          </p:cNvGraphicFramePr>
          <p:nvPr>
            <p:extLst>
              <p:ext uri="{D42A27DB-BD31-4B8C-83A1-F6EECF244321}">
                <p14:modId xmlns:p14="http://schemas.microsoft.com/office/powerpoint/2010/main" val="495305125"/>
              </p:ext>
            </p:extLst>
          </p:nvPr>
        </p:nvGraphicFramePr>
        <p:xfrm>
          <a:off x="3920069" y="1346686"/>
          <a:ext cx="5444630" cy="45079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715051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extLst>
              <p:ext uri="{D42A27DB-BD31-4B8C-83A1-F6EECF244321}">
                <p14:modId xmlns:p14="http://schemas.microsoft.com/office/powerpoint/2010/main" val="1857290081"/>
              </p:ext>
            </p:extLst>
          </p:nvPr>
        </p:nvGraphicFramePr>
        <p:xfrm>
          <a:off x="2097220" y="4760328"/>
          <a:ext cx="3237167" cy="1864267"/>
        </p:xfrm>
        <a:graphic>
          <a:graphicData uri="http://schemas.openxmlformats.org/presentationml/2006/ole">
            <mc:AlternateContent xmlns:mc="http://schemas.openxmlformats.org/markup-compatibility/2006">
              <mc:Choice xmlns:v="urn:schemas-microsoft-com:vml" Requires="v">
                <p:oleObj spid="_x0000_s6159" name="Document" r:id="rId4" imgW="5410003" imgH="2817527" progId="Word.Document.12">
                  <p:embed/>
                </p:oleObj>
              </mc:Choice>
              <mc:Fallback>
                <p:oleObj name="Document" r:id="rId4" imgW="5410003" imgH="2817527" progId="Word.Document.12">
                  <p:embed/>
                  <p:pic>
                    <p:nvPicPr>
                      <p:cNvPr id="0" name=""/>
                      <p:cNvPicPr/>
                      <p:nvPr/>
                    </p:nvPicPr>
                    <p:blipFill>
                      <a:blip r:embed="rId5"/>
                      <a:stretch>
                        <a:fillRect/>
                      </a:stretch>
                    </p:blipFill>
                    <p:spPr>
                      <a:xfrm>
                        <a:off x="2097220" y="4760328"/>
                        <a:ext cx="3237167" cy="1864267"/>
                      </a:xfrm>
                      <a:prstGeom prst="rect">
                        <a:avLst/>
                      </a:prstGeom>
                    </p:spPr>
                  </p:pic>
                </p:oleObj>
              </mc:Fallback>
            </mc:AlternateContent>
          </a:graphicData>
        </a:graphic>
      </p:graphicFrame>
      <p:pic>
        <p:nvPicPr>
          <p:cNvPr id="6" name="Picture 5"/>
          <p:cNvPicPr>
            <a:picLocks noChangeAspect="1"/>
          </p:cNvPicPr>
          <p:nvPr/>
        </p:nvPicPr>
        <p:blipFill>
          <a:blip r:embed="rId6"/>
          <a:stretch>
            <a:fillRect/>
          </a:stretch>
        </p:blipFill>
        <p:spPr>
          <a:xfrm>
            <a:off x="6784273" y="3498400"/>
            <a:ext cx="2498762" cy="960114"/>
          </a:xfrm>
          <a:prstGeom prst="rect">
            <a:avLst/>
          </a:prstGeom>
        </p:spPr>
      </p:pic>
      <p:pic>
        <p:nvPicPr>
          <p:cNvPr id="8" name="Picture 7"/>
          <p:cNvPicPr>
            <a:picLocks noChangeAspect="1"/>
          </p:cNvPicPr>
          <p:nvPr/>
        </p:nvPicPr>
        <p:blipFill>
          <a:blip r:embed="rId7"/>
          <a:stretch>
            <a:fillRect/>
          </a:stretch>
        </p:blipFill>
        <p:spPr>
          <a:xfrm>
            <a:off x="5930663" y="128444"/>
            <a:ext cx="2116000" cy="1636373"/>
          </a:xfrm>
          <a:prstGeom prst="rect">
            <a:avLst/>
          </a:prstGeom>
        </p:spPr>
      </p:pic>
      <p:pic>
        <p:nvPicPr>
          <p:cNvPr id="9" name="Picture 8"/>
          <p:cNvPicPr>
            <a:picLocks noChangeAspect="1"/>
          </p:cNvPicPr>
          <p:nvPr/>
        </p:nvPicPr>
        <p:blipFill>
          <a:blip r:embed="rId8"/>
          <a:stretch>
            <a:fillRect/>
          </a:stretch>
        </p:blipFill>
        <p:spPr>
          <a:xfrm>
            <a:off x="302004" y="4832994"/>
            <a:ext cx="1664738" cy="1762664"/>
          </a:xfrm>
          <a:prstGeom prst="rect">
            <a:avLst/>
          </a:prstGeom>
        </p:spPr>
      </p:pic>
      <p:pic>
        <p:nvPicPr>
          <p:cNvPr id="11" name="Picture 10"/>
          <p:cNvPicPr>
            <a:picLocks noChangeAspect="1"/>
          </p:cNvPicPr>
          <p:nvPr/>
        </p:nvPicPr>
        <p:blipFill>
          <a:blip r:embed="rId9"/>
          <a:stretch>
            <a:fillRect/>
          </a:stretch>
        </p:blipFill>
        <p:spPr>
          <a:xfrm>
            <a:off x="2339974" y="3459716"/>
            <a:ext cx="2399353" cy="1153535"/>
          </a:xfrm>
          <a:prstGeom prst="rect">
            <a:avLst/>
          </a:prstGeom>
        </p:spPr>
      </p:pic>
      <p:pic>
        <p:nvPicPr>
          <p:cNvPr id="13" name="Picture 12"/>
          <p:cNvPicPr>
            <a:picLocks noChangeAspect="1"/>
          </p:cNvPicPr>
          <p:nvPr/>
        </p:nvPicPr>
        <p:blipFill>
          <a:blip r:embed="rId10"/>
          <a:stretch>
            <a:fillRect/>
          </a:stretch>
        </p:blipFill>
        <p:spPr>
          <a:xfrm>
            <a:off x="237779" y="3540024"/>
            <a:ext cx="1925120" cy="772163"/>
          </a:xfrm>
          <a:prstGeom prst="rect">
            <a:avLst/>
          </a:prstGeom>
        </p:spPr>
      </p:pic>
      <p:sp>
        <p:nvSpPr>
          <p:cNvPr id="15" name="Rectangle 14"/>
          <p:cNvSpPr/>
          <p:nvPr/>
        </p:nvSpPr>
        <p:spPr>
          <a:xfrm>
            <a:off x="3278811" y="756451"/>
            <a:ext cx="3217148" cy="857351"/>
          </a:xfrm>
          <a:prstGeom prst="rect">
            <a:avLst/>
          </a:prstGeom>
        </p:spPr>
        <p:txBody>
          <a:bodyPr wrap="square">
            <a:spAutoFit/>
          </a:bodyPr>
          <a:lstStyle/>
          <a:p>
            <a:pPr>
              <a:lnSpc>
                <a:spcPct val="107000"/>
              </a:lnSpc>
              <a:spcAft>
                <a:spcPts val="800"/>
              </a:spcAft>
            </a:pPr>
            <a:r>
              <a:rPr lang="en-GB" sz="3600" dirty="0">
                <a:solidFill>
                  <a:schemeClr val="accent2"/>
                </a:solidFill>
                <a:latin typeface="Gill Sans MT" panose="020B0502020104020203" pitchFamily="34" charset="0"/>
                <a:ea typeface="Calibri" panose="020F0502020204030204" pitchFamily="34" charset="0"/>
                <a:cs typeface="Times New Roman" panose="02020603050405020304" pitchFamily="18" charset="0"/>
              </a:rPr>
              <a:t>N</a:t>
            </a:r>
            <a:r>
              <a:rPr lang="en-GB" sz="3600" dirty="0">
                <a:latin typeface="Gill Sans MT" panose="020B0502020104020203" pitchFamily="34" charset="0"/>
                <a:ea typeface="Calibri" panose="020F0502020204030204" pitchFamily="34" charset="0"/>
                <a:cs typeface="Times New Roman" panose="02020603050405020304" pitchFamily="18" charset="0"/>
              </a:rPr>
              <a:t>ational </a:t>
            </a:r>
            <a:r>
              <a:rPr lang="en-GB" sz="3600" dirty="0">
                <a:solidFill>
                  <a:schemeClr val="accent2"/>
                </a:solidFill>
                <a:latin typeface="Gill Sans MT" panose="020B0502020104020203" pitchFamily="34" charset="0"/>
                <a:ea typeface="Calibri" panose="020F0502020204030204" pitchFamily="34" charset="0"/>
                <a:cs typeface="Times New Roman" panose="02020603050405020304" pitchFamily="18" charset="0"/>
              </a:rPr>
              <a:t>I</a:t>
            </a:r>
            <a:r>
              <a:rPr lang="en-GB" sz="3600" dirty="0">
                <a:latin typeface="Gill Sans MT" panose="020B0502020104020203" pitchFamily="34" charset="0"/>
                <a:ea typeface="Calibri" panose="020F0502020204030204" pitchFamily="34" charset="0"/>
                <a:cs typeface="Times New Roman" panose="02020603050405020304" pitchFamily="18" charset="0"/>
              </a:rPr>
              <a:t>nnovation </a:t>
            </a:r>
            <a:r>
              <a:rPr lang="en-GB" sz="3600" dirty="0">
                <a:solidFill>
                  <a:schemeClr val="accent2"/>
                </a:solidFill>
                <a:latin typeface="Gill Sans MT" panose="020B0502020104020203" pitchFamily="34" charset="0"/>
                <a:ea typeface="Calibri" panose="020F0502020204030204" pitchFamily="34" charset="0"/>
                <a:cs typeface="Times New Roman" panose="02020603050405020304" pitchFamily="18" charset="0"/>
              </a:rPr>
              <a:t>C</a:t>
            </a:r>
            <a:r>
              <a:rPr lang="en-GB" sz="3600" dirty="0">
                <a:latin typeface="Gill Sans MT" panose="020B0502020104020203" pitchFamily="34" charset="0"/>
                <a:ea typeface="Calibri" panose="020F0502020204030204" pitchFamily="34" charset="0"/>
                <a:cs typeface="Times New Roman" panose="02020603050405020304" pitchFamily="18" charset="0"/>
              </a:rPr>
              <a:t>entre for </a:t>
            </a:r>
            <a:r>
              <a:rPr lang="en-GB" sz="3600" dirty="0">
                <a:solidFill>
                  <a:schemeClr val="accent2"/>
                </a:solidFill>
                <a:latin typeface="Gill Sans MT" panose="020B0502020104020203" pitchFamily="34" charset="0"/>
                <a:ea typeface="Calibri" panose="020F0502020204030204" pitchFamily="34" charset="0"/>
                <a:cs typeface="Times New Roman" panose="02020603050405020304" pitchFamily="18" charset="0"/>
              </a:rPr>
              <a:t>A</a:t>
            </a:r>
            <a:r>
              <a:rPr lang="en-GB" sz="3600" dirty="0">
                <a:latin typeface="Gill Sans MT" panose="020B0502020104020203" pitchFamily="34" charset="0"/>
                <a:ea typeface="Calibri" panose="020F0502020204030204" pitchFamily="34" charset="0"/>
                <a:cs typeface="Times New Roman" panose="02020603050405020304" pitchFamily="18" charset="0"/>
              </a:rPr>
              <a:t>geing</a:t>
            </a:r>
            <a:endParaRPr lang="en-GB" sz="3600" dirty="0">
              <a:effectLst/>
              <a:latin typeface="Gill Sans MT" panose="020B0502020104020203" pitchFamily="34" charset="0"/>
              <a:ea typeface="Calibri" panose="020F0502020204030204" pitchFamily="34" charset="0"/>
              <a:cs typeface="Times New Roman" panose="02020603050405020304" pitchFamily="18" charset="0"/>
            </a:endParaRPr>
          </a:p>
        </p:txBody>
      </p:sp>
      <p:pic>
        <p:nvPicPr>
          <p:cNvPr id="26" name="Picture 25"/>
          <p:cNvPicPr>
            <a:picLocks noChangeAspect="1"/>
          </p:cNvPicPr>
          <p:nvPr/>
        </p:nvPicPr>
        <p:blipFill>
          <a:blip r:embed="rId11"/>
          <a:stretch>
            <a:fillRect/>
          </a:stretch>
        </p:blipFill>
        <p:spPr>
          <a:xfrm>
            <a:off x="4887385" y="3644416"/>
            <a:ext cx="1709506" cy="668083"/>
          </a:xfrm>
          <a:prstGeom prst="rect">
            <a:avLst/>
          </a:prstGeom>
        </p:spPr>
      </p:pic>
      <p:pic>
        <p:nvPicPr>
          <p:cNvPr id="27" name="Picture 26"/>
          <p:cNvPicPr>
            <a:picLocks noChangeAspect="1"/>
          </p:cNvPicPr>
          <p:nvPr/>
        </p:nvPicPr>
        <p:blipFill>
          <a:blip r:embed="rId12"/>
          <a:stretch>
            <a:fillRect/>
          </a:stretch>
        </p:blipFill>
        <p:spPr>
          <a:xfrm>
            <a:off x="3400773" y="128444"/>
            <a:ext cx="2452362" cy="676446"/>
          </a:xfrm>
          <a:prstGeom prst="rect">
            <a:avLst/>
          </a:prstGeom>
        </p:spPr>
      </p:pic>
      <p:pic>
        <p:nvPicPr>
          <p:cNvPr id="28" name="Picture 2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37779" y="128444"/>
            <a:ext cx="2910213" cy="1022238"/>
          </a:xfrm>
          <a:prstGeom prst="rect">
            <a:avLst/>
          </a:prstGeom>
        </p:spPr>
      </p:pic>
      <p:pic>
        <p:nvPicPr>
          <p:cNvPr id="3" name="Picture 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737126" y="2151853"/>
            <a:ext cx="3053087" cy="761393"/>
          </a:xfrm>
          <a:prstGeom prst="rect">
            <a:avLst/>
          </a:prstGeom>
        </p:spPr>
      </p:pic>
    </p:spTree>
    <p:extLst>
      <p:ext uri="{BB962C8B-B14F-4D97-AF65-F5344CB8AC3E}">
        <p14:creationId xmlns:p14="http://schemas.microsoft.com/office/powerpoint/2010/main" val="7018186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3"/>
          <p:cNvGraphicFramePr>
            <a:graphicFrameLocks/>
          </p:cNvGraphicFramePr>
          <p:nvPr>
            <p:extLst>
              <p:ext uri="{D42A27DB-BD31-4B8C-83A1-F6EECF244321}">
                <p14:modId xmlns:p14="http://schemas.microsoft.com/office/powerpoint/2010/main" val="4278048264"/>
              </p:ext>
            </p:extLst>
          </p:nvPr>
        </p:nvGraphicFramePr>
        <p:xfrm>
          <a:off x="577847" y="2199190"/>
          <a:ext cx="7905509" cy="2789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3293530" y="4917413"/>
            <a:ext cx="3807841" cy="502702"/>
          </a:xfrm>
          <a:prstGeom prst="rect">
            <a:avLst/>
          </a:prstGeom>
          <a:noFill/>
        </p:spPr>
        <p:txBody>
          <a:bodyPr wrap="square" rtlCol="0">
            <a:spAutoFit/>
          </a:bodyPr>
          <a:lstStyle/>
          <a:p>
            <a:r>
              <a:rPr lang="en-GB" sz="4000" dirty="0">
                <a:solidFill>
                  <a:schemeClr val="bg1">
                    <a:lumMod val="50000"/>
                  </a:schemeClr>
                </a:solidFill>
                <a:latin typeface="HelveticaNeue LT 75 Bold" panose="02000803050000020004" pitchFamily="2" charset="0"/>
              </a:rPr>
              <a:t>Future Homes</a:t>
            </a:r>
          </a:p>
        </p:txBody>
      </p:sp>
      <p:sp>
        <p:nvSpPr>
          <p:cNvPr id="8" name="Text Box 4"/>
          <p:cNvSpPr txBox="1">
            <a:spLocks noChangeArrowheads="1"/>
          </p:cNvSpPr>
          <p:nvPr/>
        </p:nvSpPr>
        <p:spPr bwMode="auto">
          <a:xfrm>
            <a:off x="577847" y="622080"/>
            <a:ext cx="5256213"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lnSpc>
                <a:spcPct val="90000"/>
              </a:lnSpc>
              <a:defRPr/>
            </a:pPr>
            <a:r>
              <a:rPr lang="en-GB" altLang="en-US" sz="3200" baseline="0" dirty="0">
                <a:solidFill>
                  <a:schemeClr val="accent2"/>
                </a:solidFill>
                <a:latin typeface="HelveticaNeue LT 75 Bold" panose="02000803050000020004" pitchFamily="2" charset="0"/>
              </a:rPr>
              <a:t>Single Vision</a:t>
            </a:r>
          </a:p>
        </p:txBody>
      </p:sp>
    </p:spTree>
    <p:extLst>
      <p:ext uri="{BB962C8B-B14F-4D97-AF65-F5344CB8AC3E}">
        <p14:creationId xmlns:p14="http://schemas.microsoft.com/office/powerpoint/2010/main" val="34556422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5"/>
          <p:cNvSpPr txBox="1">
            <a:spLocks noChangeArrowheads="1"/>
          </p:cNvSpPr>
          <p:nvPr/>
        </p:nvSpPr>
        <p:spPr bwMode="auto">
          <a:xfrm>
            <a:off x="98681" y="801401"/>
            <a:ext cx="4800600" cy="6647974"/>
          </a:xfrm>
          <a:prstGeom prst="rect">
            <a:avLst/>
          </a:prstGeom>
          <a:noFill/>
          <a:ln w="9525">
            <a:noFill/>
            <a:miter lim="800000"/>
            <a:headEnd/>
            <a:tailEnd/>
          </a:ln>
        </p:spPr>
        <p:txBody>
          <a:bodyPr wrap="square">
            <a:spAutoFit/>
          </a:bodyPr>
          <a:lstStyle/>
          <a:p>
            <a:pPr marL="176213" defTabSz="457200" eaLnBrk="1" fontAlgn="auto" hangingPunct="1">
              <a:spcBef>
                <a:spcPts val="0"/>
              </a:spcBef>
              <a:spcAft>
                <a:spcPts val="0"/>
              </a:spcAft>
              <a:defRPr/>
            </a:pPr>
            <a:r>
              <a:rPr lang="en-GB" sz="2400" kern="0" baseline="0" dirty="0">
                <a:latin typeface="HelveticaNeue LT 75 Bold" panose="02000803050000020004" pitchFamily="2" charset="0"/>
              </a:rPr>
              <a:t>New housing exemplars that show a vision for the future </a:t>
            </a:r>
          </a:p>
          <a:p>
            <a:pPr marL="176213" defTabSz="457200" eaLnBrk="1" fontAlgn="auto" hangingPunct="1">
              <a:spcBef>
                <a:spcPts val="0"/>
              </a:spcBef>
              <a:spcAft>
                <a:spcPts val="0"/>
              </a:spcAft>
              <a:defRPr/>
            </a:pPr>
            <a:endParaRPr lang="en-GB" sz="2400" kern="0" baseline="0" dirty="0">
              <a:latin typeface="HelveticaNeue LT 75 Bold" panose="02000803050000020004" pitchFamily="2" charset="0"/>
            </a:endParaRPr>
          </a:p>
          <a:p>
            <a:pPr marL="176213" defTabSz="457200" eaLnBrk="1" fontAlgn="auto" hangingPunct="1">
              <a:spcBef>
                <a:spcPts val="0"/>
              </a:spcBef>
              <a:spcAft>
                <a:spcPts val="0"/>
              </a:spcAft>
              <a:defRPr/>
            </a:pPr>
            <a:r>
              <a:rPr lang="en-GB" sz="2400" kern="0" baseline="0" dirty="0">
                <a:latin typeface="HelveticaNeue LT 75 Bold" panose="02000803050000020004" pitchFamily="2" charset="0"/>
              </a:rPr>
              <a:t>Innovations in prefabrication, flexible living, </a:t>
            </a:r>
            <a:r>
              <a:rPr lang="en-GB" sz="2400" kern="0" baseline="0" dirty="0" smtClean="0">
                <a:latin typeface="HelveticaNeue LT 75 Bold" panose="02000803050000020004" pitchFamily="2" charset="0"/>
              </a:rPr>
              <a:t>materials, </a:t>
            </a:r>
            <a:r>
              <a:rPr lang="en-GB" sz="2400" kern="0" baseline="0" dirty="0">
                <a:latin typeface="HelveticaNeue LT 75 Bold" panose="02000803050000020004" pitchFamily="2" charset="0"/>
              </a:rPr>
              <a:t>digital and low energy technology to provide supportive homes for everyone, at any stage of life</a:t>
            </a:r>
          </a:p>
          <a:p>
            <a:pPr marL="176213" defTabSz="457200" eaLnBrk="1" fontAlgn="auto" hangingPunct="1">
              <a:spcBef>
                <a:spcPts val="0"/>
              </a:spcBef>
              <a:spcAft>
                <a:spcPts val="0"/>
              </a:spcAft>
              <a:defRPr/>
            </a:pPr>
            <a:endParaRPr lang="en-GB" sz="2400" kern="0" baseline="0" dirty="0">
              <a:latin typeface="HelveticaNeue LT 75 Bold" panose="02000803050000020004" pitchFamily="2" charset="0"/>
            </a:endParaRPr>
          </a:p>
          <a:p>
            <a:pPr marL="176213" defTabSz="457200" eaLnBrk="1" fontAlgn="auto" hangingPunct="1">
              <a:spcBef>
                <a:spcPts val="0"/>
              </a:spcBef>
              <a:spcAft>
                <a:spcPts val="0"/>
              </a:spcAft>
              <a:defRPr/>
            </a:pPr>
            <a:r>
              <a:rPr lang="en-GB" sz="2400" kern="0" baseline="0" dirty="0">
                <a:latin typeface="HelveticaNeue LT 75 Bold" panose="02000803050000020004" pitchFamily="2" charset="0"/>
              </a:rPr>
              <a:t>Public dialogue and expert collaboration to drive the best ideas and opportunities, tested and showcased in demonstrator units</a:t>
            </a:r>
          </a:p>
          <a:p>
            <a:pPr marL="176213" defTabSz="457200" eaLnBrk="1" fontAlgn="auto" hangingPunct="1">
              <a:spcBef>
                <a:spcPts val="0"/>
              </a:spcBef>
              <a:spcAft>
                <a:spcPts val="0"/>
              </a:spcAft>
              <a:defRPr/>
            </a:pPr>
            <a:endParaRPr lang="en-GB" kern="0" baseline="0" dirty="0">
              <a:solidFill>
                <a:schemeClr val="bg1">
                  <a:lumMod val="65000"/>
                </a:schemeClr>
              </a:solidFill>
              <a:latin typeface="HelveticaNeue LT 75 Bold" panose="02000803050000020004" pitchFamily="2" charset="0"/>
            </a:endParaRPr>
          </a:p>
          <a:p>
            <a:pPr marL="176213" defTabSz="457200" eaLnBrk="1" fontAlgn="auto" hangingPunct="1">
              <a:spcBef>
                <a:spcPts val="0"/>
              </a:spcBef>
              <a:spcAft>
                <a:spcPts val="0"/>
              </a:spcAft>
              <a:defRPr/>
            </a:pPr>
            <a:endParaRPr lang="en-GB" kern="0" baseline="0" dirty="0">
              <a:solidFill>
                <a:schemeClr val="bg1">
                  <a:lumMod val="65000"/>
                </a:schemeClr>
              </a:solidFill>
              <a:latin typeface="HelveticaNeue LT 75 Bold" panose="02000803050000020004" pitchFamily="2" charset="0"/>
            </a:endParaRPr>
          </a:p>
          <a:p>
            <a:pPr marL="176213" defTabSz="457200" eaLnBrk="1" fontAlgn="auto" hangingPunct="1">
              <a:spcBef>
                <a:spcPts val="0"/>
              </a:spcBef>
              <a:spcAft>
                <a:spcPts val="0"/>
              </a:spcAft>
              <a:defRPr/>
            </a:pPr>
            <a:endParaRPr lang="en-GB" kern="0" baseline="0" dirty="0">
              <a:solidFill>
                <a:prstClr val="white">
                  <a:lumMod val="50000"/>
                </a:prstClr>
              </a:solidFill>
              <a:latin typeface="HelveticaNeue LT 75 Bold" panose="02000803050000020004" pitchFamily="2" charset="0"/>
            </a:endParaRPr>
          </a:p>
          <a:p>
            <a:pPr marL="176213" defTabSz="457200" eaLnBrk="1" fontAlgn="auto" hangingPunct="1">
              <a:spcBef>
                <a:spcPts val="0"/>
              </a:spcBef>
              <a:spcAft>
                <a:spcPts val="0"/>
              </a:spcAft>
              <a:defRPr/>
            </a:pPr>
            <a:endParaRPr lang="en-GB" kern="0" baseline="0" dirty="0">
              <a:solidFill>
                <a:sysClr val="windowText" lastClr="000000"/>
              </a:solidFill>
              <a:latin typeface="HelveticaNeue LT 75 Bold" panose="02000803050000020004" pitchFamily="2" charset="0"/>
            </a:endParaRPr>
          </a:p>
          <a:p>
            <a:pPr defTabSz="457200" eaLnBrk="1" fontAlgn="auto" hangingPunct="1">
              <a:spcBef>
                <a:spcPts val="0"/>
              </a:spcBef>
              <a:spcAft>
                <a:spcPts val="0"/>
              </a:spcAft>
              <a:defRPr/>
            </a:pPr>
            <a:endParaRPr lang="en-GB" kern="0" baseline="0" dirty="0">
              <a:solidFill>
                <a:srgbClr val="5F5F5F"/>
              </a:solidFill>
              <a:latin typeface="HelveticaNeue LT 75 Bold" pitchFamily="2" charset="0"/>
            </a:endParaRP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8707" t="2861" b="1986"/>
          <a:stretch/>
        </p:blipFill>
        <p:spPr>
          <a:xfrm>
            <a:off x="5119822" y="622080"/>
            <a:ext cx="3738953" cy="5511314"/>
          </a:xfrm>
          <a:prstGeom prst="rect">
            <a:avLst/>
          </a:prstGeom>
        </p:spPr>
      </p:pic>
      <p:sp>
        <p:nvSpPr>
          <p:cNvPr id="5" name="Text Box 4"/>
          <p:cNvSpPr txBox="1">
            <a:spLocks noChangeArrowheads="1"/>
          </p:cNvSpPr>
          <p:nvPr/>
        </p:nvSpPr>
        <p:spPr bwMode="auto">
          <a:xfrm>
            <a:off x="409073" y="181087"/>
            <a:ext cx="5256213"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lnSpc>
                <a:spcPct val="90000"/>
              </a:lnSpc>
              <a:defRPr/>
            </a:pPr>
            <a:r>
              <a:rPr lang="en-GB" altLang="en-US" sz="3200" b="1" baseline="0" dirty="0">
                <a:solidFill>
                  <a:schemeClr val="accent2"/>
                </a:solidFill>
                <a:latin typeface="HelveticaNeue LT 75 Bold" panose="02000803050000020004" pitchFamily="2" charset="0"/>
              </a:rPr>
              <a:t>Single Vision</a:t>
            </a:r>
          </a:p>
        </p:txBody>
      </p:sp>
    </p:spTree>
    <p:extLst>
      <p:ext uri="{BB962C8B-B14F-4D97-AF65-F5344CB8AC3E}">
        <p14:creationId xmlns:p14="http://schemas.microsoft.com/office/powerpoint/2010/main" val="42007022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49670" y="1540236"/>
          <a:ext cx="8534400" cy="48258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985764" y="3575653"/>
            <a:ext cx="1842769" cy="1241365"/>
          </a:xfrm>
          <a:prstGeom prst="rect">
            <a:avLst/>
          </a:prstGeom>
          <a:noFill/>
        </p:spPr>
        <p:txBody>
          <a:bodyPr wrap="square" rtlCol="0">
            <a:spAutoFit/>
          </a:bodyPr>
          <a:lstStyle/>
          <a:p>
            <a:r>
              <a:rPr lang="en-GB" sz="2800" b="1" dirty="0">
                <a:solidFill>
                  <a:schemeClr val="bg1"/>
                </a:solidFill>
                <a:latin typeface="HelveticaNeue LT 75 Bold" panose="02000803050000020004" pitchFamily="2" charset="0"/>
                <a:cs typeface="Helvetica" panose="020B0604020202020204" pitchFamily="34" charset="0"/>
              </a:rPr>
              <a:t>Experiences</a:t>
            </a:r>
          </a:p>
          <a:p>
            <a:r>
              <a:rPr lang="en-GB" sz="2800" b="1" dirty="0">
                <a:solidFill>
                  <a:schemeClr val="bg1"/>
                </a:solidFill>
                <a:latin typeface="HelveticaNeue LT 75 Bold" panose="02000803050000020004" pitchFamily="2" charset="0"/>
                <a:cs typeface="Helvetica" panose="020B0604020202020204" pitchFamily="34" charset="0"/>
              </a:rPr>
              <a:t>benefits  Challenges to industry </a:t>
            </a:r>
          </a:p>
        </p:txBody>
      </p:sp>
      <p:sp>
        <p:nvSpPr>
          <p:cNvPr id="6" name="Text Box 4"/>
          <p:cNvSpPr txBox="1">
            <a:spLocks noChangeArrowheads="1"/>
          </p:cNvSpPr>
          <p:nvPr/>
        </p:nvSpPr>
        <p:spPr bwMode="auto">
          <a:xfrm>
            <a:off x="577847" y="622080"/>
            <a:ext cx="5256213" cy="604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lnSpc>
                <a:spcPct val="90000"/>
              </a:lnSpc>
              <a:defRPr/>
            </a:pPr>
            <a:r>
              <a:rPr lang="en-GB" altLang="en-US" sz="3600" b="1" baseline="0" dirty="0" smtClean="0">
                <a:solidFill>
                  <a:schemeClr val="accent2"/>
                </a:solidFill>
                <a:latin typeface="HelveticaNeue LT 75 Bold" panose="02000803050000020004" pitchFamily="2" charset="0"/>
              </a:rPr>
              <a:t>Democratising design</a:t>
            </a:r>
            <a:endParaRPr lang="en-GB" altLang="en-US" sz="3600" b="1" baseline="0" dirty="0">
              <a:solidFill>
                <a:schemeClr val="accent2"/>
              </a:solidFill>
              <a:latin typeface="HelveticaNeue LT 75 Bold" panose="02000803050000020004" pitchFamily="2" charset="0"/>
            </a:endParaRPr>
          </a:p>
        </p:txBody>
      </p:sp>
      <p:sp>
        <p:nvSpPr>
          <p:cNvPr id="8" name="Text Box 5"/>
          <p:cNvSpPr txBox="1">
            <a:spLocks noChangeArrowheads="1"/>
          </p:cNvSpPr>
          <p:nvPr/>
        </p:nvSpPr>
        <p:spPr bwMode="auto">
          <a:xfrm>
            <a:off x="5740919" y="468949"/>
            <a:ext cx="3147894" cy="4401205"/>
          </a:xfrm>
          <a:prstGeom prst="rect">
            <a:avLst/>
          </a:prstGeom>
          <a:noFill/>
          <a:ln w="9525">
            <a:noFill/>
            <a:miter lim="800000"/>
            <a:headEnd/>
            <a:tailEnd/>
          </a:ln>
        </p:spPr>
        <p:txBody>
          <a:bodyPr wrap="square">
            <a:spAutoFit/>
          </a:bodyPr>
          <a:lstStyle/>
          <a:p>
            <a:pPr marL="176213" defTabSz="457200" eaLnBrk="1" fontAlgn="auto" hangingPunct="1">
              <a:spcBef>
                <a:spcPts val="0"/>
              </a:spcBef>
              <a:spcAft>
                <a:spcPts val="0"/>
              </a:spcAft>
              <a:defRPr/>
            </a:pPr>
            <a:r>
              <a:rPr lang="en-GB" sz="2800" b="1" kern="0" baseline="0" dirty="0">
                <a:latin typeface="HelveticaNeue LT 75 Bold" panose="02000803050000020004" pitchFamily="2" charset="0"/>
              </a:rPr>
              <a:t>What innovation is out there?</a:t>
            </a:r>
          </a:p>
          <a:p>
            <a:pPr marL="176213" defTabSz="457200" eaLnBrk="1" fontAlgn="auto" hangingPunct="1">
              <a:spcBef>
                <a:spcPts val="0"/>
              </a:spcBef>
              <a:spcAft>
                <a:spcPts val="0"/>
              </a:spcAft>
              <a:defRPr/>
            </a:pPr>
            <a:endParaRPr lang="en-GB" sz="2800" b="1" kern="0" baseline="0" dirty="0">
              <a:latin typeface="HelveticaNeue LT 75 Bold" panose="02000803050000020004" pitchFamily="2" charset="0"/>
            </a:endParaRPr>
          </a:p>
          <a:p>
            <a:pPr marL="176213" defTabSz="457200" eaLnBrk="1" fontAlgn="auto" hangingPunct="1">
              <a:spcBef>
                <a:spcPts val="0"/>
              </a:spcBef>
              <a:spcAft>
                <a:spcPts val="0"/>
              </a:spcAft>
              <a:defRPr/>
            </a:pPr>
            <a:endParaRPr lang="en-GB" sz="2800" b="1" kern="0" baseline="0" dirty="0">
              <a:latin typeface="HelveticaNeue LT 75 Bold" panose="02000803050000020004" pitchFamily="2" charset="0"/>
            </a:endParaRPr>
          </a:p>
          <a:p>
            <a:pPr marL="176213" defTabSz="457200" eaLnBrk="1" fontAlgn="auto" hangingPunct="1">
              <a:spcBef>
                <a:spcPts val="0"/>
              </a:spcBef>
              <a:spcAft>
                <a:spcPts val="0"/>
              </a:spcAft>
              <a:defRPr/>
            </a:pPr>
            <a:r>
              <a:rPr lang="en-GB" sz="2800" b="1" kern="0" baseline="0" dirty="0">
                <a:latin typeface="HelveticaNeue LT 75 Bold" panose="02000803050000020004" pitchFamily="2" charset="0"/>
              </a:rPr>
              <a:t>Co design, public </a:t>
            </a:r>
            <a:r>
              <a:rPr lang="en-GB" sz="2800" b="1" kern="0" baseline="0" dirty="0" smtClean="0">
                <a:latin typeface="HelveticaNeue LT 75 Bold" panose="02000803050000020004" pitchFamily="2" charset="0"/>
              </a:rPr>
              <a:t>engagement</a:t>
            </a:r>
            <a:endParaRPr lang="en-GB" sz="2800" b="1" kern="0" baseline="0" dirty="0">
              <a:latin typeface="HelveticaNeue LT 75 Bold" panose="02000803050000020004" pitchFamily="2" charset="0"/>
            </a:endParaRPr>
          </a:p>
          <a:p>
            <a:pPr marL="176213" defTabSz="457200" eaLnBrk="1" fontAlgn="auto" hangingPunct="1">
              <a:spcBef>
                <a:spcPts val="0"/>
              </a:spcBef>
              <a:spcAft>
                <a:spcPts val="0"/>
              </a:spcAft>
              <a:defRPr/>
            </a:pPr>
            <a:endParaRPr lang="en-GB" sz="2800" b="1" kern="0" baseline="0" dirty="0">
              <a:latin typeface="HelveticaNeue LT 75 Bold" panose="02000803050000020004" pitchFamily="2" charset="0"/>
            </a:endParaRPr>
          </a:p>
          <a:p>
            <a:pPr marL="176213" defTabSz="457200" eaLnBrk="1" fontAlgn="auto" hangingPunct="1">
              <a:spcBef>
                <a:spcPts val="0"/>
              </a:spcBef>
              <a:spcAft>
                <a:spcPts val="0"/>
              </a:spcAft>
              <a:defRPr/>
            </a:pPr>
            <a:r>
              <a:rPr lang="en-GB" sz="2800" b="1" kern="0" baseline="0" dirty="0">
                <a:latin typeface="HelveticaNeue LT 75 Bold" panose="02000803050000020004" pitchFamily="2" charset="0"/>
              </a:rPr>
              <a:t>Community health professionals</a:t>
            </a:r>
          </a:p>
        </p:txBody>
      </p:sp>
    </p:spTree>
    <p:extLst>
      <p:ext uri="{BB962C8B-B14F-4D97-AF65-F5344CB8AC3E}">
        <p14:creationId xmlns:p14="http://schemas.microsoft.com/office/powerpoint/2010/main" val="9780475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3313480188"/>
              </p:ext>
            </p:extLst>
          </p:nvPr>
        </p:nvGraphicFramePr>
        <p:xfrm>
          <a:off x="-440802" y="1808351"/>
          <a:ext cx="9860682" cy="40510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 Box 4"/>
          <p:cNvSpPr txBox="1">
            <a:spLocks noChangeArrowheads="1"/>
          </p:cNvSpPr>
          <p:nvPr/>
        </p:nvSpPr>
        <p:spPr bwMode="auto">
          <a:xfrm>
            <a:off x="577847" y="622080"/>
            <a:ext cx="8002131" cy="590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lnSpc>
                <a:spcPct val="90000"/>
              </a:lnSpc>
              <a:defRPr/>
            </a:pPr>
            <a:r>
              <a:rPr lang="en-GB" altLang="en-US" sz="3600" baseline="0" dirty="0" smtClean="0">
                <a:solidFill>
                  <a:schemeClr val="accent2"/>
                </a:solidFill>
                <a:latin typeface="HelveticaNeue LT 75 Bold" panose="02000803050000020004" pitchFamily="2" charset="0"/>
              </a:rPr>
              <a:t>From insights to industrial challenges</a:t>
            </a:r>
            <a:endParaRPr lang="en-GB" altLang="en-US" sz="3600" baseline="0" dirty="0">
              <a:solidFill>
                <a:schemeClr val="accent2"/>
              </a:solidFill>
              <a:latin typeface="HelveticaNeue LT 75 Bold" panose="02000803050000020004" pitchFamily="2" charset="0"/>
            </a:endParaRPr>
          </a:p>
        </p:txBody>
      </p:sp>
      <p:sp>
        <p:nvSpPr>
          <p:cNvPr id="7" name="Text Box 5"/>
          <p:cNvSpPr txBox="1">
            <a:spLocks noChangeArrowheads="1"/>
          </p:cNvSpPr>
          <p:nvPr/>
        </p:nvSpPr>
        <p:spPr bwMode="auto">
          <a:xfrm>
            <a:off x="409074" y="1346686"/>
            <a:ext cx="8527536" cy="461665"/>
          </a:xfrm>
          <a:prstGeom prst="rect">
            <a:avLst/>
          </a:prstGeom>
          <a:noFill/>
          <a:ln w="9525">
            <a:noFill/>
            <a:miter lim="800000"/>
            <a:headEnd/>
            <a:tailEnd/>
          </a:ln>
        </p:spPr>
        <p:txBody>
          <a:bodyPr wrap="square">
            <a:spAutoFit/>
          </a:bodyPr>
          <a:lstStyle/>
          <a:p>
            <a:pPr marL="176213" defTabSz="457200" eaLnBrk="1" fontAlgn="auto" hangingPunct="1">
              <a:spcBef>
                <a:spcPts val="0"/>
              </a:spcBef>
              <a:spcAft>
                <a:spcPts val="0"/>
              </a:spcAft>
              <a:defRPr/>
            </a:pPr>
            <a:r>
              <a:rPr lang="en-GB" sz="2400" kern="0" baseline="0" dirty="0">
                <a:solidFill>
                  <a:schemeClr val="bg1">
                    <a:lumMod val="65000"/>
                  </a:schemeClr>
                </a:solidFill>
                <a:latin typeface="HelveticaNeue LT 75 Bold" panose="02000803050000020004" pitchFamily="2" charset="0"/>
              </a:rPr>
              <a:t>2017: From user insights to challenge led solutions</a:t>
            </a:r>
          </a:p>
        </p:txBody>
      </p:sp>
    </p:spTree>
    <p:extLst>
      <p:ext uri="{BB962C8B-B14F-4D97-AF65-F5344CB8AC3E}">
        <p14:creationId xmlns:p14="http://schemas.microsoft.com/office/powerpoint/2010/main" val="38267382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94721" y="0"/>
            <a:ext cx="4849279" cy="6858000"/>
          </a:xfrm>
          <a:prstGeom prst="rect">
            <a:avLst/>
          </a:prstGeom>
        </p:spPr>
      </p:pic>
      <p:sp>
        <p:nvSpPr>
          <p:cNvPr id="9" name="Text Box 5"/>
          <p:cNvSpPr txBox="1">
            <a:spLocks noChangeArrowheads="1"/>
          </p:cNvSpPr>
          <p:nvPr/>
        </p:nvSpPr>
        <p:spPr bwMode="auto">
          <a:xfrm>
            <a:off x="81903" y="746551"/>
            <a:ext cx="3858126" cy="7755969"/>
          </a:xfrm>
          <a:prstGeom prst="rect">
            <a:avLst/>
          </a:prstGeom>
          <a:noFill/>
          <a:ln w="9525">
            <a:noFill/>
            <a:miter lim="800000"/>
            <a:headEnd/>
            <a:tailEnd/>
          </a:ln>
        </p:spPr>
        <p:txBody>
          <a:bodyPr wrap="square">
            <a:spAutoFit/>
          </a:bodyPr>
          <a:lstStyle/>
          <a:p>
            <a:pPr marL="176213" defTabSz="457200" eaLnBrk="1" fontAlgn="auto" hangingPunct="1">
              <a:spcBef>
                <a:spcPts val="0"/>
              </a:spcBef>
              <a:spcAft>
                <a:spcPts val="0"/>
              </a:spcAft>
              <a:defRPr/>
            </a:pPr>
            <a:r>
              <a:rPr lang="en-GB" sz="2400" kern="0" baseline="0" dirty="0">
                <a:latin typeface="HelveticaNeue LT 75 Bold" panose="02000803050000020004" pitchFamily="2" charset="0"/>
              </a:rPr>
              <a:t>Four </a:t>
            </a:r>
            <a:r>
              <a:rPr lang="en-GB" sz="2400" kern="0" baseline="0" dirty="0" smtClean="0">
                <a:latin typeface="HelveticaNeue LT 75 Bold" panose="02000803050000020004" pitchFamily="2" charset="0"/>
              </a:rPr>
              <a:t>dwellings </a:t>
            </a:r>
            <a:r>
              <a:rPr lang="en-GB" sz="2400" kern="0" baseline="0" dirty="0">
                <a:latin typeface="HelveticaNeue LT 75 Bold" panose="02000803050000020004" pitchFamily="2" charset="0"/>
              </a:rPr>
              <a:t>to be built in </a:t>
            </a:r>
            <a:r>
              <a:rPr lang="en-GB" sz="2400" kern="0" baseline="0" dirty="0" smtClean="0">
                <a:latin typeface="HelveticaNeue LT 75 Bold" panose="02000803050000020004" pitchFamily="2" charset="0"/>
              </a:rPr>
              <a:t>2018 grant aided by HCA</a:t>
            </a:r>
          </a:p>
          <a:p>
            <a:pPr marL="176213" defTabSz="457200" eaLnBrk="1" fontAlgn="auto" hangingPunct="1">
              <a:spcBef>
                <a:spcPts val="0"/>
              </a:spcBef>
              <a:spcAft>
                <a:spcPts val="0"/>
              </a:spcAft>
              <a:defRPr/>
            </a:pPr>
            <a:endParaRPr lang="en-GB" sz="2400" kern="0" baseline="0" dirty="0">
              <a:latin typeface="HelveticaNeue LT 75 Bold" panose="02000803050000020004" pitchFamily="2" charset="0"/>
            </a:endParaRPr>
          </a:p>
          <a:p>
            <a:pPr marL="176213" defTabSz="457200" eaLnBrk="1" fontAlgn="auto" hangingPunct="1">
              <a:spcBef>
                <a:spcPts val="0"/>
              </a:spcBef>
              <a:spcAft>
                <a:spcPts val="0"/>
              </a:spcAft>
              <a:defRPr/>
            </a:pPr>
            <a:r>
              <a:rPr lang="en-GB" sz="2400" kern="0" baseline="0" dirty="0">
                <a:latin typeface="HelveticaNeue LT 75 Bold" panose="02000803050000020004" pitchFamily="2" charset="0"/>
              </a:rPr>
              <a:t>Rented via </a:t>
            </a:r>
            <a:r>
              <a:rPr lang="en-GB" sz="2400" kern="0" baseline="0" dirty="0" err="1">
                <a:latin typeface="HelveticaNeue LT 75 Bold" panose="02000803050000020004" pitchFamily="2" charset="0"/>
              </a:rPr>
              <a:t>Karbon</a:t>
            </a:r>
            <a:r>
              <a:rPr lang="en-GB" sz="2400" kern="0" baseline="0" dirty="0">
                <a:latin typeface="HelveticaNeue LT 75 Bold" panose="02000803050000020004" pitchFamily="2" charset="0"/>
              </a:rPr>
              <a:t> Homes, with occupiers contributing to Post Occupancy Evaluation</a:t>
            </a:r>
          </a:p>
          <a:p>
            <a:pPr marL="176213" defTabSz="457200" eaLnBrk="1" fontAlgn="auto" hangingPunct="1">
              <a:spcBef>
                <a:spcPts val="0"/>
              </a:spcBef>
              <a:spcAft>
                <a:spcPts val="0"/>
              </a:spcAft>
              <a:defRPr/>
            </a:pPr>
            <a:endParaRPr lang="en-GB" sz="2400" kern="0" baseline="0" dirty="0">
              <a:latin typeface="HelveticaNeue LT 75 Bold" panose="02000803050000020004" pitchFamily="2" charset="0"/>
            </a:endParaRPr>
          </a:p>
          <a:p>
            <a:pPr marL="176213" defTabSz="457200" eaLnBrk="1" fontAlgn="auto" hangingPunct="1">
              <a:spcBef>
                <a:spcPts val="0"/>
              </a:spcBef>
              <a:spcAft>
                <a:spcPts val="0"/>
              </a:spcAft>
              <a:defRPr/>
            </a:pPr>
            <a:r>
              <a:rPr lang="en-GB" sz="2400" kern="0" baseline="0" dirty="0">
                <a:latin typeface="HelveticaNeue LT 75 Bold" panose="02000803050000020004" pitchFamily="2" charset="0"/>
              </a:rPr>
              <a:t>Learning from this phase will inform the extension </a:t>
            </a:r>
            <a:r>
              <a:rPr lang="en-GB" sz="2400" kern="0" baseline="0" dirty="0" smtClean="0">
                <a:latin typeface="HelveticaNeue LT 75 Bold" panose="02000803050000020004" pitchFamily="2" charset="0"/>
              </a:rPr>
              <a:t>development of 30 </a:t>
            </a:r>
            <a:r>
              <a:rPr lang="en-GB" sz="2400" kern="0" baseline="0" dirty="0" smtClean="0">
                <a:latin typeface="HelveticaNeue LT 75 Bold" panose="02000803050000020004" pitchFamily="2" charset="0"/>
              </a:rPr>
              <a:t>units in 2019</a:t>
            </a:r>
          </a:p>
          <a:p>
            <a:pPr marL="176213" defTabSz="457200" eaLnBrk="1" fontAlgn="auto" hangingPunct="1">
              <a:spcBef>
                <a:spcPts val="0"/>
              </a:spcBef>
              <a:spcAft>
                <a:spcPts val="0"/>
              </a:spcAft>
              <a:defRPr/>
            </a:pPr>
            <a:endParaRPr lang="en-GB" sz="2400" kern="0" baseline="0" dirty="0">
              <a:latin typeface="HelveticaNeue LT 75 Bold" panose="02000803050000020004" pitchFamily="2" charset="0"/>
            </a:endParaRPr>
          </a:p>
          <a:p>
            <a:pPr marL="176213" defTabSz="457200" eaLnBrk="1" fontAlgn="auto" hangingPunct="1">
              <a:spcBef>
                <a:spcPts val="0"/>
              </a:spcBef>
              <a:spcAft>
                <a:spcPts val="0"/>
              </a:spcAft>
              <a:defRPr/>
            </a:pPr>
            <a:r>
              <a:rPr lang="en-GB" sz="2400" kern="0" baseline="0" dirty="0" smtClean="0">
                <a:latin typeface="HelveticaNeue LT 75 Bold" panose="02000803050000020004" pitchFamily="2" charset="0"/>
              </a:rPr>
              <a:t>Possibility of developing on the bigger scale</a:t>
            </a:r>
          </a:p>
          <a:p>
            <a:pPr marL="176213" defTabSz="457200" eaLnBrk="1" fontAlgn="auto" hangingPunct="1">
              <a:spcBef>
                <a:spcPts val="0"/>
              </a:spcBef>
              <a:spcAft>
                <a:spcPts val="0"/>
              </a:spcAft>
              <a:defRPr/>
            </a:pPr>
            <a:endParaRPr lang="en-GB" sz="2400" kern="0" baseline="0" dirty="0">
              <a:latin typeface="HelveticaNeue LT 75 Bold" panose="02000803050000020004" pitchFamily="2" charset="0"/>
            </a:endParaRPr>
          </a:p>
          <a:p>
            <a:pPr marL="176213" defTabSz="457200" eaLnBrk="1" fontAlgn="auto" hangingPunct="1">
              <a:spcBef>
                <a:spcPts val="0"/>
              </a:spcBef>
              <a:spcAft>
                <a:spcPts val="0"/>
              </a:spcAft>
              <a:defRPr/>
            </a:pPr>
            <a:endParaRPr lang="en-GB" kern="0" baseline="0" dirty="0">
              <a:solidFill>
                <a:schemeClr val="bg1">
                  <a:lumMod val="65000"/>
                </a:schemeClr>
              </a:solidFill>
              <a:latin typeface="HelveticaNeue LT 75 Bold" panose="02000803050000020004" pitchFamily="2" charset="0"/>
            </a:endParaRPr>
          </a:p>
          <a:p>
            <a:pPr marL="176213" defTabSz="457200" eaLnBrk="1" fontAlgn="auto" hangingPunct="1">
              <a:spcBef>
                <a:spcPts val="0"/>
              </a:spcBef>
              <a:spcAft>
                <a:spcPts val="0"/>
              </a:spcAft>
              <a:defRPr/>
            </a:pPr>
            <a:endParaRPr lang="en-GB" kern="0" baseline="0" dirty="0">
              <a:solidFill>
                <a:schemeClr val="bg1">
                  <a:lumMod val="65000"/>
                </a:schemeClr>
              </a:solidFill>
              <a:latin typeface="HelveticaNeue LT 75 Bold" panose="02000803050000020004" pitchFamily="2" charset="0"/>
            </a:endParaRPr>
          </a:p>
          <a:p>
            <a:pPr marL="176213" defTabSz="457200" eaLnBrk="1" fontAlgn="auto" hangingPunct="1">
              <a:spcBef>
                <a:spcPts val="0"/>
              </a:spcBef>
              <a:spcAft>
                <a:spcPts val="0"/>
              </a:spcAft>
              <a:defRPr/>
            </a:pPr>
            <a:endParaRPr lang="en-GB" kern="0" baseline="0" dirty="0">
              <a:solidFill>
                <a:prstClr val="white">
                  <a:lumMod val="50000"/>
                </a:prstClr>
              </a:solidFill>
              <a:latin typeface="HelveticaNeue LT 75 Bold" panose="02000803050000020004" pitchFamily="2" charset="0"/>
            </a:endParaRPr>
          </a:p>
          <a:p>
            <a:pPr marL="176213" defTabSz="457200" eaLnBrk="1" fontAlgn="auto" hangingPunct="1">
              <a:spcBef>
                <a:spcPts val="0"/>
              </a:spcBef>
              <a:spcAft>
                <a:spcPts val="0"/>
              </a:spcAft>
              <a:defRPr/>
            </a:pPr>
            <a:endParaRPr lang="en-GB" kern="0" baseline="0" dirty="0">
              <a:solidFill>
                <a:sysClr val="windowText" lastClr="000000"/>
              </a:solidFill>
              <a:latin typeface="HelveticaNeue LT 75 Bold" panose="02000803050000020004" pitchFamily="2" charset="0"/>
            </a:endParaRPr>
          </a:p>
          <a:p>
            <a:pPr defTabSz="457200" eaLnBrk="1" fontAlgn="auto" hangingPunct="1">
              <a:spcBef>
                <a:spcPts val="0"/>
              </a:spcBef>
              <a:spcAft>
                <a:spcPts val="0"/>
              </a:spcAft>
              <a:defRPr/>
            </a:pPr>
            <a:endParaRPr lang="en-GB" kern="0" baseline="0" dirty="0">
              <a:solidFill>
                <a:srgbClr val="5F5F5F"/>
              </a:solidFill>
              <a:latin typeface="HelveticaNeue LT 75 Bold" pitchFamily="2" charset="0"/>
            </a:endParaRPr>
          </a:p>
        </p:txBody>
      </p:sp>
      <p:sp>
        <p:nvSpPr>
          <p:cNvPr id="11" name="Text Box 4"/>
          <p:cNvSpPr txBox="1">
            <a:spLocks noChangeArrowheads="1"/>
          </p:cNvSpPr>
          <p:nvPr/>
        </p:nvSpPr>
        <p:spPr bwMode="auto">
          <a:xfrm>
            <a:off x="292621" y="211020"/>
            <a:ext cx="5256213"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lnSpc>
                <a:spcPct val="90000"/>
              </a:lnSpc>
              <a:defRPr/>
            </a:pPr>
            <a:r>
              <a:rPr lang="en-GB" altLang="en-US" sz="3200" baseline="0" dirty="0" smtClean="0">
                <a:solidFill>
                  <a:schemeClr val="accent2"/>
                </a:solidFill>
                <a:latin typeface="HelveticaNeue LT 75 Bold" panose="02000803050000020004" pitchFamily="2" charset="0"/>
              </a:rPr>
              <a:t>Making it real</a:t>
            </a:r>
            <a:endParaRPr lang="en-GB" altLang="en-US" sz="3200" baseline="0" dirty="0">
              <a:solidFill>
                <a:schemeClr val="accent2"/>
              </a:solidFill>
              <a:latin typeface="HelveticaNeue LT 75 Bold" panose="02000803050000020004" pitchFamily="2" charset="0"/>
            </a:endParaRPr>
          </a:p>
        </p:txBody>
      </p:sp>
    </p:spTree>
    <p:extLst>
      <p:ext uri="{BB962C8B-B14F-4D97-AF65-F5344CB8AC3E}">
        <p14:creationId xmlns:p14="http://schemas.microsoft.com/office/powerpoint/2010/main" val="13257563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dirty="0" smtClean="0">
                <a:solidFill>
                  <a:schemeClr val="accent2"/>
                </a:solidFill>
              </a:rPr>
              <a:t>Defining the </a:t>
            </a:r>
            <a:r>
              <a:rPr lang="en-GB" b="1" dirty="0" smtClean="0">
                <a:solidFill>
                  <a:schemeClr val="accent2"/>
                </a:solidFill>
              </a:rPr>
              <a:t>challenge</a:t>
            </a:r>
            <a:endParaRPr lang="en-GB" b="1" dirty="0">
              <a:solidFill>
                <a:schemeClr val="accent2"/>
              </a:solidFill>
            </a:endParaRPr>
          </a:p>
        </p:txBody>
      </p:sp>
      <p:sp>
        <p:nvSpPr>
          <p:cNvPr id="4" name="Subtitle 3"/>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23581079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accent2"/>
                </a:solidFill>
                <a:latin typeface="HelveticaNeue LT 75 Bold"/>
              </a:rPr>
              <a:t>Thoughts to date</a:t>
            </a:r>
            <a:endParaRPr lang="en-GB" dirty="0">
              <a:solidFill>
                <a:schemeClr val="accent2"/>
              </a:solidFill>
              <a:latin typeface="HelveticaNeue LT 75 Bold"/>
            </a:endParaRPr>
          </a:p>
        </p:txBody>
      </p:sp>
      <p:sp>
        <p:nvSpPr>
          <p:cNvPr id="3" name="Content Placeholder 2"/>
          <p:cNvSpPr>
            <a:spLocks noGrp="1"/>
          </p:cNvSpPr>
          <p:nvPr>
            <p:ph idx="1"/>
          </p:nvPr>
        </p:nvSpPr>
        <p:spPr/>
        <p:txBody>
          <a:bodyPr>
            <a:normAutofit/>
          </a:bodyPr>
          <a:lstStyle/>
          <a:p>
            <a:r>
              <a:rPr lang="en-GB" sz="3600" dirty="0" smtClean="0">
                <a:latin typeface="HelveticaNeue LT 75 Bold"/>
              </a:rPr>
              <a:t>Shy bairns get nowt -If you’re going to have a dream- make it a big one</a:t>
            </a:r>
            <a:endParaRPr lang="en-GB" sz="3600" dirty="0">
              <a:latin typeface="HelveticaNeue LT 75 Bold"/>
            </a:endParaRPr>
          </a:p>
          <a:p>
            <a:r>
              <a:rPr lang="en-GB" sz="3600" dirty="0" smtClean="0">
                <a:latin typeface="HelveticaNeue LT 75 Bold"/>
              </a:rPr>
              <a:t>Cross sectoral partnership working opens more doors</a:t>
            </a:r>
          </a:p>
          <a:p>
            <a:r>
              <a:rPr lang="en-GB" sz="3600" dirty="0" smtClean="0">
                <a:latin typeface="HelveticaNeue LT 75 Bold"/>
              </a:rPr>
              <a:t>Need to be multi lingual- WIFM</a:t>
            </a:r>
          </a:p>
        </p:txBody>
      </p:sp>
    </p:spTree>
    <p:extLst>
      <p:ext uri="{BB962C8B-B14F-4D97-AF65-F5344CB8AC3E}">
        <p14:creationId xmlns:p14="http://schemas.microsoft.com/office/powerpoint/2010/main" val="32928619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03835" y="153352"/>
            <a:ext cx="1847850" cy="2466975"/>
          </a:xfrm>
          <a:prstGeom prst="rect">
            <a:avLst/>
          </a:prstGeom>
        </p:spPr>
      </p:pic>
      <p:pic>
        <p:nvPicPr>
          <p:cNvPr id="4" name="Picture 3"/>
          <p:cNvPicPr>
            <a:picLocks noChangeAspect="1"/>
          </p:cNvPicPr>
          <p:nvPr/>
        </p:nvPicPr>
        <p:blipFill>
          <a:blip r:embed="rId3"/>
          <a:stretch>
            <a:fillRect/>
          </a:stretch>
        </p:blipFill>
        <p:spPr>
          <a:xfrm>
            <a:off x="2074545" y="60511"/>
            <a:ext cx="2562225" cy="1781175"/>
          </a:xfrm>
          <a:prstGeom prst="rect">
            <a:avLst/>
          </a:prstGeom>
        </p:spPr>
      </p:pic>
      <p:pic>
        <p:nvPicPr>
          <p:cNvPr id="5" name="Picture 4"/>
          <p:cNvPicPr>
            <a:picLocks noChangeAspect="1"/>
          </p:cNvPicPr>
          <p:nvPr/>
        </p:nvPicPr>
        <p:blipFill>
          <a:blip r:embed="rId4"/>
          <a:stretch>
            <a:fillRect/>
          </a:stretch>
        </p:blipFill>
        <p:spPr>
          <a:xfrm>
            <a:off x="71437" y="3625215"/>
            <a:ext cx="9001125" cy="2990850"/>
          </a:xfrm>
          <a:prstGeom prst="rect">
            <a:avLst/>
          </a:prstGeom>
        </p:spPr>
      </p:pic>
      <p:pic>
        <p:nvPicPr>
          <p:cNvPr id="6" name="Picture 5"/>
          <p:cNvPicPr>
            <a:picLocks noChangeAspect="1"/>
          </p:cNvPicPr>
          <p:nvPr/>
        </p:nvPicPr>
        <p:blipFill>
          <a:blip r:embed="rId5"/>
          <a:stretch>
            <a:fillRect/>
          </a:stretch>
        </p:blipFill>
        <p:spPr>
          <a:xfrm>
            <a:off x="4685577" y="263801"/>
            <a:ext cx="4296267" cy="2858970"/>
          </a:xfrm>
          <a:prstGeom prst="rect">
            <a:avLst/>
          </a:prstGeom>
        </p:spPr>
      </p:pic>
      <p:pic>
        <p:nvPicPr>
          <p:cNvPr id="7" name="Picture 6"/>
          <p:cNvPicPr>
            <a:picLocks noChangeAspect="1"/>
          </p:cNvPicPr>
          <p:nvPr/>
        </p:nvPicPr>
        <p:blipFill>
          <a:blip r:embed="rId6"/>
          <a:stretch>
            <a:fillRect/>
          </a:stretch>
        </p:blipFill>
        <p:spPr>
          <a:xfrm>
            <a:off x="2051685" y="1833338"/>
            <a:ext cx="2543175" cy="1800225"/>
          </a:xfrm>
          <a:prstGeom prst="rect">
            <a:avLst/>
          </a:prstGeom>
        </p:spPr>
      </p:pic>
    </p:spTree>
    <p:extLst>
      <p:ext uri="{BB962C8B-B14F-4D97-AF65-F5344CB8AC3E}">
        <p14:creationId xmlns:p14="http://schemas.microsoft.com/office/powerpoint/2010/main" val="28524248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5"/>
          <p:cNvSpPr txBox="1">
            <a:spLocks noChangeArrowheads="1"/>
          </p:cNvSpPr>
          <p:nvPr/>
        </p:nvSpPr>
        <p:spPr bwMode="auto">
          <a:xfrm>
            <a:off x="142613" y="1346686"/>
            <a:ext cx="4731391" cy="8094524"/>
          </a:xfrm>
          <a:prstGeom prst="rect">
            <a:avLst/>
          </a:prstGeom>
          <a:noFill/>
          <a:ln w="9525">
            <a:noFill/>
            <a:miter lim="800000"/>
            <a:headEnd/>
            <a:tailEnd/>
          </a:ln>
        </p:spPr>
        <p:txBody>
          <a:bodyPr wrap="square">
            <a:spAutoFit/>
          </a:bodyPr>
          <a:lstStyle/>
          <a:p>
            <a:pPr marL="176213" defTabSz="457200" eaLnBrk="1" fontAlgn="auto" hangingPunct="1">
              <a:spcBef>
                <a:spcPts val="0"/>
              </a:spcBef>
              <a:spcAft>
                <a:spcPts val="0"/>
              </a:spcAft>
              <a:defRPr/>
            </a:pPr>
            <a:r>
              <a:rPr lang="en-GB" sz="2400" kern="0" baseline="0" dirty="0">
                <a:latin typeface="HelveticaNeue LT 75 Bold" panose="02000803050000020004" pitchFamily="2" charset="0"/>
              </a:rPr>
              <a:t>By</a:t>
            </a:r>
            <a:r>
              <a:rPr lang="en-GB" sz="2400" kern="0" baseline="0" dirty="0">
                <a:solidFill>
                  <a:schemeClr val="bg1">
                    <a:lumMod val="65000"/>
                  </a:schemeClr>
                </a:solidFill>
                <a:latin typeface="HelveticaNeue LT 75 Bold" panose="02000803050000020004" pitchFamily="2" charset="0"/>
              </a:rPr>
              <a:t> </a:t>
            </a:r>
            <a:r>
              <a:rPr lang="en-GB" sz="2400" kern="0" baseline="0" dirty="0">
                <a:latin typeface="HelveticaNeue LT 75 Bold" panose="02000803050000020004" pitchFamily="2" charset="0"/>
              </a:rPr>
              <a:t>2037 people aged 65+ will account for 25% of the UK population</a:t>
            </a:r>
          </a:p>
          <a:p>
            <a:pPr marL="176213" defTabSz="457200" eaLnBrk="1" fontAlgn="auto" hangingPunct="1">
              <a:spcBef>
                <a:spcPts val="0"/>
              </a:spcBef>
              <a:spcAft>
                <a:spcPts val="0"/>
              </a:spcAft>
              <a:defRPr/>
            </a:pPr>
            <a:endParaRPr lang="en-GB" sz="2400" kern="0" baseline="0" dirty="0">
              <a:latin typeface="HelveticaNeue LT 75 Bold" panose="02000803050000020004" pitchFamily="2" charset="0"/>
            </a:endParaRPr>
          </a:p>
          <a:p>
            <a:pPr marL="176213" defTabSz="457200" eaLnBrk="1" fontAlgn="auto" hangingPunct="1">
              <a:spcBef>
                <a:spcPts val="0"/>
              </a:spcBef>
              <a:spcAft>
                <a:spcPts val="0"/>
              </a:spcAft>
              <a:defRPr/>
            </a:pPr>
            <a:r>
              <a:rPr lang="en-GB" sz="2400" kern="0" baseline="0" dirty="0">
                <a:latin typeface="HelveticaNeue LT 75 Bold" panose="02000803050000020004" pitchFamily="2" charset="0"/>
              </a:rPr>
              <a:t>By 2035 over 3 million UK citizens will be aged 85+</a:t>
            </a:r>
          </a:p>
          <a:p>
            <a:pPr marL="176213" defTabSz="457200" eaLnBrk="1" fontAlgn="auto" hangingPunct="1">
              <a:spcBef>
                <a:spcPts val="0"/>
              </a:spcBef>
              <a:spcAft>
                <a:spcPts val="0"/>
              </a:spcAft>
              <a:defRPr/>
            </a:pPr>
            <a:endParaRPr lang="en-GB" sz="2400" kern="0" baseline="0" dirty="0">
              <a:latin typeface="HelveticaNeue LT 75 Bold" panose="02000803050000020004" pitchFamily="2" charset="0"/>
            </a:endParaRPr>
          </a:p>
          <a:p>
            <a:pPr marL="176213" defTabSz="457200" eaLnBrk="1" fontAlgn="auto" hangingPunct="1">
              <a:spcBef>
                <a:spcPts val="0"/>
              </a:spcBef>
              <a:spcAft>
                <a:spcPts val="0"/>
              </a:spcAft>
              <a:defRPr/>
            </a:pPr>
            <a:r>
              <a:rPr lang="en-GB" sz="2400" kern="0" baseline="0" dirty="0">
                <a:latin typeface="HelveticaNeue LT 75 Bold" panose="02000803050000020004" pitchFamily="2" charset="0"/>
              </a:rPr>
              <a:t>People aged 50+ hold;</a:t>
            </a:r>
          </a:p>
          <a:p>
            <a:pPr marL="176213" defTabSz="457200" eaLnBrk="1" fontAlgn="auto" hangingPunct="1">
              <a:spcBef>
                <a:spcPts val="0"/>
              </a:spcBef>
              <a:spcAft>
                <a:spcPts val="0"/>
              </a:spcAft>
              <a:defRPr/>
            </a:pPr>
            <a:r>
              <a:rPr lang="en-GB" sz="2400" kern="0" baseline="0" dirty="0">
                <a:latin typeface="HelveticaNeue LT 75 Bold" panose="02000803050000020004" pitchFamily="2" charset="0"/>
              </a:rPr>
              <a:t>68.3% of UK household wealth (£7.8 trillion)</a:t>
            </a:r>
          </a:p>
          <a:p>
            <a:pPr marL="176213" defTabSz="457200" eaLnBrk="1" fontAlgn="auto" hangingPunct="1">
              <a:spcBef>
                <a:spcPts val="0"/>
              </a:spcBef>
              <a:spcAft>
                <a:spcPts val="0"/>
              </a:spcAft>
              <a:defRPr/>
            </a:pPr>
            <a:r>
              <a:rPr lang="en-GB" sz="2400" kern="0" baseline="0" dirty="0">
                <a:latin typeface="HelveticaNeue LT 75 Bold" panose="02000803050000020004" pitchFamily="2" charset="0"/>
              </a:rPr>
              <a:t>77.3% of all financial wealth (£1.2 trillion)</a:t>
            </a:r>
          </a:p>
          <a:p>
            <a:pPr marL="176213" defTabSz="457200" eaLnBrk="1" fontAlgn="auto" hangingPunct="1">
              <a:spcBef>
                <a:spcPts val="0"/>
              </a:spcBef>
              <a:spcAft>
                <a:spcPts val="0"/>
              </a:spcAft>
              <a:defRPr/>
            </a:pPr>
            <a:r>
              <a:rPr lang="en-GB" sz="2400" kern="0" baseline="0" dirty="0">
                <a:latin typeface="HelveticaNeue LT 75 Bold" panose="02000803050000020004" pitchFamily="2" charset="0"/>
              </a:rPr>
              <a:t>66.2% of all property wealth (£2.5 trillion)</a:t>
            </a:r>
          </a:p>
          <a:p>
            <a:pPr marL="176213" defTabSz="457200" eaLnBrk="1" fontAlgn="auto" hangingPunct="1">
              <a:spcBef>
                <a:spcPts val="0"/>
              </a:spcBef>
              <a:spcAft>
                <a:spcPts val="0"/>
              </a:spcAft>
              <a:defRPr/>
            </a:pPr>
            <a:endParaRPr lang="en-GB" sz="2400" kern="0" baseline="0" dirty="0">
              <a:latin typeface="HelveticaNeue LT 75 Bold" panose="02000803050000020004" pitchFamily="2" charset="0"/>
            </a:endParaRPr>
          </a:p>
          <a:p>
            <a:pPr marL="176213" defTabSz="457200" eaLnBrk="1" fontAlgn="auto" hangingPunct="1">
              <a:spcBef>
                <a:spcPts val="0"/>
              </a:spcBef>
              <a:spcAft>
                <a:spcPts val="0"/>
              </a:spcAft>
              <a:defRPr/>
            </a:pPr>
            <a:r>
              <a:rPr lang="en-GB" sz="2400" kern="0" baseline="0" dirty="0">
                <a:latin typeface="HelveticaNeue LT 75 Bold" panose="02000803050000020004" pitchFamily="2" charset="0"/>
              </a:rPr>
              <a:t>The growing older population is increasingly diverse with changing lifestyle demands and housing needs</a:t>
            </a:r>
          </a:p>
          <a:p>
            <a:pPr marL="176213" defTabSz="457200" eaLnBrk="1" fontAlgn="auto" hangingPunct="1">
              <a:spcBef>
                <a:spcPts val="0"/>
              </a:spcBef>
              <a:spcAft>
                <a:spcPts val="0"/>
              </a:spcAft>
              <a:defRPr/>
            </a:pPr>
            <a:endParaRPr lang="en-GB" sz="2800" kern="0" baseline="0" dirty="0">
              <a:latin typeface="HelveticaNeue LT 75 Bold" panose="02000803050000020004" pitchFamily="2" charset="0"/>
            </a:endParaRPr>
          </a:p>
          <a:p>
            <a:pPr marL="176213" defTabSz="457200" eaLnBrk="1" fontAlgn="auto" hangingPunct="1">
              <a:spcBef>
                <a:spcPts val="0"/>
              </a:spcBef>
              <a:spcAft>
                <a:spcPts val="0"/>
              </a:spcAft>
              <a:defRPr/>
            </a:pPr>
            <a:endParaRPr lang="en-GB" kern="0" baseline="0" dirty="0">
              <a:latin typeface="HelveticaNeue LT 75 Bold" panose="02000803050000020004" pitchFamily="2" charset="0"/>
            </a:endParaRPr>
          </a:p>
          <a:p>
            <a:pPr defTabSz="457200" eaLnBrk="1" fontAlgn="auto" hangingPunct="1">
              <a:spcBef>
                <a:spcPts val="0"/>
              </a:spcBef>
              <a:spcAft>
                <a:spcPts val="0"/>
              </a:spcAft>
              <a:defRPr/>
            </a:pPr>
            <a:endParaRPr lang="en-GB" kern="0" baseline="0" dirty="0">
              <a:solidFill>
                <a:srgbClr val="5F5F5F"/>
              </a:solidFill>
              <a:latin typeface="HelveticaNeue LT 75 Bold" pitchFamily="2" charset="0"/>
            </a:endParaRPr>
          </a:p>
        </p:txBody>
      </p:sp>
      <p:sp>
        <p:nvSpPr>
          <p:cNvPr id="11" name="Text Box 4"/>
          <p:cNvSpPr txBox="1">
            <a:spLocks noChangeArrowheads="1"/>
          </p:cNvSpPr>
          <p:nvPr/>
        </p:nvSpPr>
        <p:spPr bwMode="auto">
          <a:xfrm>
            <a:off x="577847" y="622080"/>
            <a:ext cx="5256213"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lnSpc>
                <a:spcPct val="90000"/>
              </a:lnSpc>
              <a:defRPr/>
            </a:pPr>
            <a:r>
              <a:rPr lang="en-GB" altLang="en-US" sz="3200" baseline="0" dirty="0">
                <a:solidFill>
                  <a:schemeClr val="accent2"/>
                </a:solidFill>
                <a:latin typeface="HelveticaNeue LT 75 Bold" panose="02000803050000020004" pitchFamily="2" charset="0"/>
              </a:rPr>
              <a:t>Demographic Change</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9896" y="160686"/>
            <a:ext cx="3154261" cy="2102841"/>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59896" y="2332139"/>
            <a:ext cx="3154261" cy="210284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35398" y="4521492"/>
            <a:ext cx="3078759" cy="2052506"/>
          </a:xfrm>
          <a:prstGeom prst="rect">
            <a:avLst/>
          </a:prstGeom>
        </p:spPr>
      </p:pic>
    </p:spTree>
    <p:extLst>
      <p:ext uri="{BB962C8B-B14F-4D97-AF65-F5344CB8AC3E}">
        <p14:creationId xmlns:p14="http://schemas.microsoft.com/office/powerpoint/2010/main" val="8059625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73125" y="471488"/>
            <a:ext cx="7772400" cy="914400"/>
          </a:xfrm>
        </p:spPr>
        <p:txBody>
          <a:bodyPr/>
          <a:lstStyle/>
          <a:p>
            <a:pPr eaLnBrk="1" fontAlgn="auto" hangingPunct="1">
              <a:spcAft>
                <a:spcPts val="0"/>
              </a:spcAft>
              <a:defRPr/>
            </a:pPr>
            <a:r>
              <a:rPr lang="en-GB" b="1" dirty="0" smtClean="0">
                <a:latin typeface="Times New Roman" pitchFamily="18" charset="0"/>
                <a:cs typeface="Times New Roman" pitchFamily="18" charset="0"/>
              </a:rPr>
              <a:t>Changing face of older people</a:t>
            </a:r>
            <a:endParaRPr lang="en-GB" b="1" dirty="0">
              <a:latin typeface="Times New Roman" pitchFamily="18" charset="0"/>
              <a:cs typeface="Times New Roman" pitchFamily="18" charset="0"/>
            </a:endParaRPr>
          </a:p>
        </p:txBody>
      </p:sp>
      <p:sp>
        <p:nvSpPr>
          <p:cNvPr id="14339" name="Content Placeholder 8"/>
          <p:cNvSpPr>
            <a:spLocks noGrp="1"/>
          </p:cNvSpPr>
          <p:nvPr>
            <p:ph idx="1"/>
          </p:nvPr>
        </p:nvSpPr>
        <p:spPr/>
        <p:txBody>
          <a:bodyPr/>
          <a:lstStyle/>
          <a:p>
            <a:pPr marL="0" indent="0" eaLnBrk="1" hangingPunct="1">
              <a:buFont typeface="Wingdings" panose="05000000000000000000" pitchFamily="2" charset="2"/>
              <a:buNone/>
            </a:pPr>
            <a:endParaRPr lang="en-GB" altLang="en-US" smtClean="0"/>
          </a:p>
        </p:txBody>
      </p:sp>
      <p:sp>
        <p:nvSpPr>
          <p:cNvPr id="14340" name="Slide Number Placeholder 4"/>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rbel" panose="020B0503020204020204" pitchFamily="34" charset="0"/>
                <a:cs typeface="Arial" panose="020B0604020202020204" pitchFamily="34" charset="0"/>
              </a:defRPr>
            </a:lvl1pPr>
            <a:lvl2pPr marL="742950" indent="-285750" eaLnBrk="0" hangingPunct="0">
              <a:defRPr>
                <a:solidFill>
                  <a:schemeClr val="tx1"/>
                </a:solidFill>
                <a:latin typeface="Corbel" panose="020B0503020204020204" pitchFamily="34" charset="0"/>
                <a:cs typeface="Arial" panose="020B0604020202020204" pitchFamily="34" charset="0"/>
              </a:defRPr>
            </a:lvl2pPr>
            <a:lvl3pPr marL="1143000" indent="-228600" eaLnBrk="0" hangingPunct="0">
              <a:defRPr>
                <a:solidFill>
                  <a:schemeClr val="tx1"/>
                </a:solidFill>
                <a:latin typeface="Corbel" panose="020B0503020204020204" pitchFamily="34" charset="0"/>
                <a:cs typeface="Arial" panose="020B0604020202020204" pitchFamily="34" charset="0"/>
              </a:defRPr>
            </a:lvl3pPr>
            <a:lvl4pPr marL="1600200" indent="-228600" eaLnBrk="0" hangingPunct="0">
              <a:defRPr>
                <a:solidFill>
                  <a:schemeClr val="tx1"/>
                </a:solidFill>
                <a:latin typeface="Corbel" panose="020B0503020204020204" pitchFamily="34" charset="0"/>
                <a:cs typeface="Arial" panose="020B0604020202020204" pitchFamily="34" charset="0"/>
              </a:defRPr>
            </a:lvl4pPr>
            <a:lvl5pPr marL="2057400" indent="-228600" eaLnBrk="0" hangingPunct="0">
              <a:defRPr>
                <a:solidFill>
                  <a:schemeClr val="tx1"/>
                </a:solidFill>
                <a:latin typeface="Corbel" panose="020B05030202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9pPr>
          </a:lstStyle>
          <a:p>
            <a:pPr eaLnBrk="1" hangingPunct="1"/>
            <a:fld id="{B44574B4-5DD3-4345-B75A-4AF58C86F307}" type="slidenum">
              <a:rPr lang="en-GB" altLang="en-US">
                <a:solidFill>
                  <a:srgbClr val="E7E6E6"/>
                </a:solidFill>
              </a:rPr>
              <a:pPr eaLnBrk="1" hangingPunct="1"/>
              <a:t>5</a:t>
            </a:fld>
            <a:endParaRPr lang="en-GB" altLang="en-US">
              <a:solidFill>
                <a:srgbClr val="E7E6E6"/>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71550" y="1385888"/>
            <a:ext cx="7577138" cy="518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912176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endParaRPr lang="en-GB">
              <a:solidFill>
                <a:schemeClr val="tx2">
                  <a:satMod val="200000"/>
                </a:schemeClr>
              </a:solidFill>
            </a:endParaRPr>
          </a:p>
        </p:txBody>
      </p:sp>
      <p:pic>
        <p:nvPicPr>
          <p:cNvPr id="15363"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1308496" y="1825625"/>
            <a:ext cx="6527007" cy="4351338"/>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64"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rbel" panose="020B0503020204020204" pitchFamily="34" charset="0"/>
                <a:cs typeface="Arial" panose="020B0604020202020204" pitchFamily="34" charset="0"/>
              </a:defRPr>
            </a:lvl1pPr>
            <a:lvl2pPr marL="742950" indent="-285750" eaLnBrk="0" hangingPunct="0">
              <a:defRPr>
                <a:solidFill>
                  <a:schemeClr val="tx1"/>
                </a:solidFill>
                <a:latin typeface="Corbel" panose="020B0503020204020204" pitchFamily="34" charset="0"/>
                <a:cs typeface="Arial" panose="020B0604020202020204" pitchFamily="34" charset="0"/>
              </a:defRPr>
            </a:lvl2pPr>
            <a:lvl3pPr marL="1143000" indent="-228600" eaLnBrk="0" hangingPunct="0">
              <a:defRPr>
                <a:solidFill>
                  <a:schemeClr val="tx1"/>
                </a:solidFill>
                <a:latin typeface="Corbel" panose="020B0503020204020204" pitchFamily="34" charset="0"/>
                <a:cs typeface="Arial" panose="020B0604020202020204" pitchFamily="34" charset="0"/>
              </a:defRPr>
            </a:lvl3pPr>
            <a:lvl4pPr marL="1600200" indent="-228600" eaLnBrk="0" hangingPunct="0">
              <a:defRPr>
                <a:solidFill>
                  <a:schemeClr val="tx1"/>
                </a:solidFill>
                <a:latin typeface="Corbel" panose="020B0503020204020204" pitchFamily="34" charset="0"/>
                <a:cs typeface="Arial" panose="020B0604020202020204" pitchFamily="34" charset="0"/>
              </a:defRPr>
            </a:lvl4pPr>
            <a:lvl5pPr marL="2057400" indent="-228600" eaLnBrk="0" hangingPunct="0">
              <a:defRPr>
                <a:solidFill>
                  <a:schemeClr val="tx1"/>
                </a:solidFill>
                <a:latin typeface="Corbel" panose="020B05030202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9pPr>
          </a:lstStyle>
          <a:p>
            <a:pPr eaLnBrk="1" hangingPunct="1"/>
            <a:fld id="{512F69D3-9E85-4545-A316-6CD7E44AE26A}" type="slidenum">
              <a:rPr lang="en-GB" altLang="en-US">
                <a:solidFill>
                  <a:srgbClr val="E7E6E6"/>
                </a:solidFill>
              </a:rPr>
              <a:pPr eaLnBrk="1" hangingPunct="1"/>
              <a:t>6</a:t>
            </a:fld>
            <a:endParaRPr lang="en-GB" altLang="en-US">
              <a:solidFill>
                <a:srgbClr val="E7E6E6"/>
              </a:solidFill>
            </a:endParaRPr>
          </a:p>
        </p:txBody>
      </p:sp>
    </p:spTree>
    <p:extLst>
      <p:ext uri="{BB962C8B-B14F-4D97-AF65-F5344CB8AC3E}">
        <p14:creationId xmlns:p14="http://schemas.microsoft.com/office/powerpoint/2010/main" val="718310679"/>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772816"/>
            <a:ext cx="8676456" cy="3785652"/>
          </a:xfrm>
          <a:prstGeom prst="rect">
            <a:avLst/>
          </a:prstGeom>
          <a:noFill/>
        </p:spPr>
        <p:txBody>
          <a:bodyPr wrap="square" rtlCol="0">
            <a:spAutoFit/>
          </a:bodyPr>
          <a:lstStyle/>
          <a:p>
            <a:r>
              <a:rPr lang="en-GB" sz="4000" dirty="0" smtClean="0">
                <a:solidFill>
                  <a:schemeClr val="accent2"/>
                </a:solidFill>
                <a:latin typeface="Kristen ITC" panose="03050502040202030202" pitchFamily="66" charset="0"/>
              </a:rPr>
              <a:t>B06 Diamond days</a:t>
            </a:r>
          </a:p>
          <a:p>
            <a:r>
              <a:rPr lang="en-GB" sz="4000" dirty="0" smtClean="0">
                <a:latin typeface="Kristen ITC" panose="03050502040202030202" pitchFamily="66" charset="0"/>
              </a:rPr>
              <a:t>B09 Empty Nest adventures</a:t>
            </a:r>
          </a:p>
          <a:p>
            <a:r>
              <a:rPr lang="en-GB" sz="4000" dirty="0" smtClean="0">
                <a:solidFill>
                  <a:schemeClr val="accent2"/>
                </a:solidFill>
                <a:latin typeface="Kristen ITC" panose="03050502040202030202" pitchFamily="66" charset="0"/>
              </a:rPr>
              <a:t>C13 Village Retirement</a:t>
            </a:r>
          </a:p>
          <a:p>
            <a:r>
              <a:rPr lang="en-GB" sz="4000" dirty="0" smtClean="0">
                <a:latin typeface="Kristen ITC" panose="03050502040202030202" pitchFamily="66" charset="0"/>
              </a:rPr>
              <a:t>D16 Outlying Seniors</a:t>
            </a:r>
          </a:p>
          <a:p>
            <a:r>
              <a:rPr lang="en-GB" sz="4000" dirty="0" smtClean="0">
                <a:solidFill>
                  <a:schemeClr val="accent2"/>
                </a:solidFill>
                <a:latin typeface="Kristen ITC" panose="03050502040202030202" pitchFamily="66" charset="0"/>
              </a:rPr>
              <a:t>E18 Legacy Elders</a:t>
            </a:r>
          </a:p>
          <a:p>
            <a:r>
              <a:rPr lang="en-GB" sz="4000" dirty="0" smtClean="0">
                <a:latin typeface="Kristen ITC" panose="03050502040202030202" pitchFamily="66" charset="0"/>
              </a:rPr>
              <a:t>E19 Bungalow Heaven</a:t>
            </a:r>
          </a:p>
          <a:p>
            <a:r>
              <a:rPr lang="en-GB" sz="4000" dirty="0" smtClean="0">
                <a:solidFill>
                  <a:schemeClr val="accent2"/>
                </a:solidFill>
                <a:latin typeface="Kristen ITC" panose="03050502040202030202" pitchFamily="66" charset="0"/>
              </a:rPr>
              <a:t>E20 Classic Grandparents</a:t>
            </a:r>
          </a:p>
          <a:p>
            <a:r>
              <a:rPr lang="en-GB" sz="4000" dirty="0" smtClean="0">
                <a:latin typeface="Kristen ITC" panose="03050502040202030202" pitchFamily="66" charset="0"/>
              </a:rPr>
              <a:t>E21 Solo Retirees</a:t>
            </a:r>
          </a:p>
          <a:p>
            <a:r>
              <a:rPr lang="en-GB" sz="4000" dirty="0" smtClean="0">
                <a:solidFill>
                  <a:schemeClr val="accent2"/>
                </a:solidFill>
                <a:latin typeface="Kristen ITC" panose="03050502040202030202" pitchFamily="66" charset="0"/>
              </a:rPr>
              <a:t>L49 Dependent Greys</a:t>
            </a:r>
          </a:p>
        </p:txBody>
      </p:sp>
      <p:sp>
        <p:nvSpPr>
          <p:cNvPr id="3" name="TextBox 2"/>
          <p:cNvSpPr txBox="1"/>
          <p:nvPr/>
        </p:nvSpPr>
        <p:spPr>
          <a:xfrm>
            <a:off x="179512" y="0"/>
            <a:ext cx="8856984" cy="1323439"/>
          </a:xfrm>
          <a:prstGeom prst="rect">
            <a:avLst/>
          </a:prstGeom>
          <a:noFill/>
        </p:spPr>
        <p:txBody>
          <a:bodyPr wrap="square" rtlCol="0">
            <a:spAutoFit/>
          </a:bodyPr>
          <a:lstStyle/>
          <a:p>
            <a:r>
              <a:rPr lang="en-GB" sz="4000" dirty="0" smtClean="0">
                <a:latin typeface="Arial" panose="020B0604020202020204" pitchFamily="34" charset="0"/>
                <a:cs typeface="Arial" panose="020B0604020202020204" pitchFamily="34" charset="0"/>
              </a:rPr>
              <a:t>Mosaic/Experian has 16 categories of retired people </a:t>
            </a:r>
            <a:endParaRPr lang="en-GB" sz="4000" dirty="0">
              <a:latin typeface="Arial" panose="020B0604020202020204" pitchFamily="34" charset="0"/>
              <a:cs typeface="Arial" panose="020B0604020202020204" pitchFamily="34" charset="0"/>
            </a:endParaRPr>
          </a:p>
        </p:txBody>
      </p:sp>
      <p:sp>
        <p:nvSpPr>
          <p:cNvPr id="4" name="Title 3"/>
          <p:cNvSpPr>
            <a:spLocks noGrp="1"/>
          </p:cNvSpPr>
          <p:nvPr>
            <p:ph type="title"/>
          </p:nvPr>
        </p:nvSpPr>
        <p:spPr>
          <a:xfrm>
            <a:off x="179512" y="-145905"/>
            <a:ext cx="7886700" cy="1309042"/>
          </a:xfrm>
        </p:spPr>
        <p:txBody>
          <a:bodyPr/>
          <a:lstStyle/>
          <a:p>
            <a:endParaRPr lang="en-GB" dirty="0"/>
          </a:p>
        </p:txBody>
      </p:sp>
      <p:sp>
        <p:nvSpPr>
          <p:cNvPr id="5" name="Content Placeholder 4"/>
          <p:cNvSpPr>
            <a:spLocks noGrp="1"/>
          </p:cNvSpPr>
          <p:nvPr>
            <p:ph sz="half" idx="1"/>
          </p:nvPr>
        </p:nvSpPr>
        <p:spPr>
          <a:xfrm flipH="1">
            <a:off x="-1" y="1052736"/>
            <a:ext cx="4781439" cy="4680520"/>
          </a:xfrm>
        </p:spPr>
        <p:txBody>
          <a:bodyPr/>
          <a:lstStyle/>
          <a:p>
            <a:endParaRPr lang="en-GB" dirty="0"/>
          </a:p>
        </p:txBody>
      </p:sp>
      <p:sp>
        <p:nvSpPr>
          <p:cNvPr id="6" name="Content Placeholder 5"/>
          <p:cNvSpPr>
            <a:spLocks noGrp="1"/>
          </p:cNvSpPr>
          <p:nvPr>
            <p:ph sz="half" idx="2"/>
          </p:nvPr>
        </p:nvSpPr>
        <p:spPr>
          <a:xfrm>
            <a:off x="4781440" y="1695551"/>
            <a:ext cx="3733910" cy="4037705"/>
          </a:xfrm>
        </p:spPr>
        <p:txBody>
          <a:bodyPr/>
          <a:lstStyle/>
          <a:p>
            <a:r>
              <a:rPr lang="en-GB" sz="2400" dirty="0">
                <a:latin typeface="Kristen ITC" panose="03050502040202030202" pitchFamily="66" charset="0"/>
              </a:rPr>
              <a:t>L50 Pocket Pensions</a:t>
            </a:r>
          </a:p>
          <a:p>
            <a:r>
              <a:rPr lang="en-GB" sz="2400" dirty="0">
                <a:solidFill>
                  <a:schemeClr val="accent2"/>
                </a:solidFill>
                <a:latin typeface="Kristen ITC" panose="03050502040202030202" pitchFamily="66" charset="0"/>
              </a:rPr>
              <a:t>L51 Aided Security</a:t>
            </a:r>
          </a:p>
          <a:p>
            <a:r>
              <a:rPr lang="en-GB" sz="2400" dirty="0" smtClean="0">
                <a:latin typeface="Kristen ITC" panose="03050502040202030202" pitchFamily="66" charset="0"/>
              </a:rPr>
              <a:t>L52 Estate Veterans</a:t>
            </a:r>
          </a:p>
          <a:p>
            <a:r>
              <a:rPr lang="en-GB" sz="2400" dirty="0" smtClean="0">
                <a:solidFill>
                  <a:schemeClr val="accent2"/>
                </a:solidFill>
                <a:latin typeface="Kristen ITC" panose="03050502040202030202" pitchFamily="66" charset="0"/>
              </a:rPr>
              <a:t>L53 </a:t>
            </a:r>
            <a:r>
              <a:rPr lang="en-GB" sz="2400" dirty="0">
                <a:solidFill>
                  <a:schemeClr val="accent2"/>
                </a:solidFill>
                <a:latin typeface="Kristen ITC" panose="03050502040202030202" pitchFamily="66" charset="0"/>
              </a:rPr>
              <a:t>Seasoned </a:t>
            </a:r>
            <a:r>
              <a:rPr lang="en-GB" sz="2400" dirty="0" smtClean="0">
                <a:solidFill>
                  <a:schemeClr val="accent2"/>
                </a:solidFill>
                <a:latin typeface="Kristen ITC" panose="03050502040202030202" pitchFamily="66" charset="0"/>
              </a:rPr>
              <a:t>Survivors</a:t>
            </a:r>
          </a:p>
          <a:p>
            <a:r>
              <a:rPr lang="en-GB" sz="2400" dirty="0" smtClean="0">
                <a:latin typeface="Kristen ITC" panose="03050502040202030202" pitchFamily="66" charset="0"/>
              </a:rPr>
              <a:t>M54 Down to Earth Owners</a:t>
            </a:r>
            <a:endParaRPr lang="en-GB" sz="2400" dirty="0">
              <a:latin typeface="Kristen ITC" panose="03050502040202030202" pitchFamily="66" charset="0"/>
            </a:endParaRPr>
          </a:p>
          <a:p>
            <a:r>
              <a:rPr lang="en-GB" sz="2400" dirty="0" smtClean="0">
                <a:solidFill>
                  <a:schemeClr val="accent2"/>
                </a:solidFill>
                <a:latin typeface="Kristen ITC" panose="03050502040202030202" pitchFamily="66" charset="0"/>
              </a:rPr>
              <a:t>N57 </a:t>
            </a:r>
            <a:r>
              <a:rPr lang="en-GB" sz="2400" dirty="0">
                <a:solidFill>
                  <a:schemeClr val="accent2"/>
                </a:solidFill>
                <a:latin typeface="Kristen ITC" panose="03050502040202030202" pitchFamily="66" charset="0"/>
              </a:rPr>
              <a:t>Community Elders</a:t>
            </a:r>
          </a:p>
          <a:p>
            <a:r>
              <a:rPr lang="en-GB" sz="2400" dirty="0">
                <a:latin typeface="Kristen ITC" panose="03050502040202030202" pitchFamily="66" charset="0"/>
              </a:rPr>
              <a:t>N60 Ageing Access</a:t>
            </a:r>
          </a:p>
          <a:p>
            <a:endParaRPr lang="en-GB" dirty="0"/>
          </a:p>
        </p:txBody>
      </p:sp>
      <p:sp>
        <p:nvSpPr>
          <p:cNvPr id="7" name="TextBox 6"/>
          <p:cNvSpPr txBox="1"/>
          <p:nvPr/>
        </p:nvSpPr>
        <p:spPr>
          <a:xfrm>
            <a:off x="4860032" y="6006739"/>
            <a:ext cx="3456384" cy="646331"/>
          </a:xfrm>
          <a:prstGeom prst="rect">
            <a:avLst/>
          </a:prstGeom>
          <a:noFill/>
        </p:spPr>
        <p:txBody>
          <a:bodyPr wrap="square" rtlCol="0">
            <a:spAutoFit/>
          </a:bodyPr>
          <a:lstStyle/>
          <a:p>
            <a:r>
              <a:rPr lang="en-GB" dirty="0" smtClean="0">
                <a:solidFill>
                  <a:schemeClr val="accent2"/>
                </a:solidFill>
              </a:rPr>
              <a:t>Experian Generation 6 Data Profile 2017</a:t>
            </a:r>
            <a:endParaRPr lang="en-GB" dirty="0">
              <a:solidFill>
                <a:schemeClr val="accent2"/>
              </a:solidFill>
            </a:endParaRPr>
          </a:p>
        </p:txBody>
      </p:sp>
    </p:spTree>
    <p:extLst>
      <p:ext uri="{BB962C8B-B14F-4D97-AF65-F5344CB8AC3E}">
        <p14:creationId xmlns:p14="http://schemas.microsoft.com/office/powerpoint/2010/main" val="13526549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5"/>
          <p:cNvSpPr txBox="1">
            <a:spLocks noChangeArrowheads="1"/>
          </p:cNvSpPr>
          <p:nvPr/>
        </p:nvSpPr>
        <p:spPr bwMode="auto">
          <a:xfrm>
            <a:off x="90292" y="827308"/>
            <a:ext cx="4540431" cy="6001643"/>
          </a:xfrm>
          <a:prstGeom prst="rect">
            <a:avLst/>
          </a:prstGeom>
          <a:noFill/>
          <a:ln w="9525">
            <a:noFill/>
            <a:miter lim="800000"/>
            <a:headEnd/>
            <a:tailEnd/>
          </a:ln>
        </p:spPr>
        <p:txBody>
          <a:bodyPr wrap="square">
            <a:spAutoFit/>
          </a:bodyPr>
          <a:lstStyle/>
          <a:p>
            <a:pPr marL="176213" defTabSz="457200" eaLnBrk="1" fontAlgn="auto" hangingPunct="1">
              <a:spcBef>
                <a:spcPts val="0"/>
              </a:spcBef>
              <a:spcAft>
                <a:spcPts val="0"/>
              </a:spcAft>
              <a:defRPr/>
            </a:pPr>
            <a:r>
              <a:rPr lang="en-GB" sz="2400" kern="0" baseline="0" dirty="0">
                <a:latin typeface="HelveticaNeue LT 75 Bold" panose="02000803050000020004" pitchFamily="2" charset="0"/>
              </a:rPr>
              <a:t>Air pollution costs the UK £54 billion per year and causes 680 deaths in North East</a:t>
            </a:r>
          </a:p>
          <a:p>
            <a:pPr marL="176213" defTabSz="457200" eaLnBrk="1" fontAlgn="auto" hangingPunct="1">
              <a:spcBef>
                <a:spcPts val="0"/>
              </a:spcBef>
              <a:spcAft>
                <a:spcPts val="0"/>
              </a:spcAft>
              <a:defRPr/>
            </a:pPr>
            <a:endParaRPr lang="en-GB" sz="2400" kern="0" baseline="0" dirty="0">
              <a:latin typeface="HelveticaNeue LT 75 Bold" panose="02000803050000020004" pitchFamily="2" charset="0"/>
            </a:endParaRPr>
          </a:p>
          <a:p>
            <a:pPr marL="176213" defTabSz="457200" eaLnBrk="1" fontAlgn="auto" hangingPunct="1">
              <a:spcBef>
                <a:spcPts val="0"/>
              </a:spcBef>
              <a:spcAft>
                <a:spcPts val="0"/>
              </a:spcAft>
              <a:defRPr/>
            </a:pPr>
            <a:r>
              <a:rPr lang="en-GB" sz="2400" kern="0" baseline="0" dirty="0">
                <a:latin typeface="HelveticaNeue LT 75 Bold" panose="02000803050000020004" pitchFamily="2" charset="0"/>
              </a:rPr>
              <a:t>By 2050, 3.2 million people will be at risk of surface water flooding in urban areas</a:t>
            </a:r>
          </a:p>
          <a:p>
            <a:pPr marL="176213" defTabSz="457200" eaLnBrk="1" fontAlgn="auto" hangingPunct="1">
              <a:spcBef>
                <a:spcPts val="0"/>
              </a:spcBef>
              <a:spcAft>
                <a:spcPts val="0"/>
              </a:spcAft>
              <a:defRPr/>
            </a:pPr>
            <a:endParaRPr lang="en-GB" sz="2400" kern="0" baseline="0" dirty="0" smtClean="0">
              <a:latin typeface="HelveticaNeue LT 75 Bold" panose="02000803050000020004" pitchFamily="2" charset="0"/>
            </a:endParaRPr>
          </a:p>
          <a:p>
            <a:pPr marL="176213" defTabSz="457200" eaLnBrk="1" fontAlgn="auto" hangingPunct="1">
              <a:spcBef>
                <a:spcPts val="0"/>
              </a:spcBef>
              <a:spcAft>
                <a:spcPts val="0"/>
              </a:spcAft>
              <a:defRPr/>
            </a:pPr>
            <a:r>
              <a:rPr lang="en-GB" sz="2400" kern="0" baseline="0" dirty="0" smtClean="0">
                <a:latin typeface="HelveticaNeue LT 75 Bold" panose="02000803050000020004" pitchFamily="2" charset="0"/>
              </a:rPr>
              <a:t>Heating </a:t>
            </a:r>
            <a:r>
              <a:rPr lang="en-GB" sz="2400" kern="0" baseline="0" dirty="0">
                <a:latin typeface="HelveticaNeue LT 75 Bold" panose="02000803050000020004" pitchFamily="2" charset="0"/>
              </a:rPr>
              <a:t>and hot water for buildings make up 40% UK energy use and 20% greenhouse </a:t>
            </a:r>
            <a:r>
              <a:rPr lang="en-GB" sz="2400" kern="0" baseline="0" dirty="0" smtClean="0">
                <a:latin typeface="HelveticaNeue LT 75 Bold" panose="02000803050000020004" pitchFamily="2" charset="0"/>
              </a:rPr>
              <a:t>emissions</a:t>
            </a:r>
          </a:p>
          <a:p>
            <a:pPr marL="176213" defTabSz="457200" eaLnBrk="1" fontAlgn="auto" hangingPunct="1">
              <a:spcBef>
                <a:spcPts val="0"/>
              </a:spcBef>
              <a:spcAft>
                <a:spcPts val="0"/>
              </a:spcAft>
              <a:defRPr/>
            </a:pPr>
            <a:endParaRPr lang="en-GB" sz="2400" kern="0" baseline="0" dirty="0">
              <a:latin typeface="HelveticaNeue LT 75 Bold" panose="02000803050000020004" pitchFamily="2" charset="0"/>
            </a:endParaRPr>
          </a:p>
          <a:p>
            <a:pPr marL="176213" defTabSz="457200" eaLnBrk="1" fontAlgn="auto" hangingPunct="1">
              <a:spcBef>
                <a:spcPts val="0"/>
              </a:spcBef>
              <a:spcAft>
                <a:spcPts val="0"/>
              </a:spcAft>
              <a:defRPr/>
            </a:pPr>
            <a:r>
              <a:rPr lang="en-GB" sz="2400" kern="0" baseline="0" dirty="0" smtClean="0">
                <a:latin typeface="HelveticaNeue LT 75 Bold" panose="02000803050000020004" pitchFamily="2" charset="0"/>
              </a:rPr>
              <a:t>Excess winter deaths and dealing with excess heat</a:t>
            </a:r>
          </a:p>
          <a:p>
            <a:pPr marL="176213" defTabSz="457200" eaLnBrk="1" fontAlgn="auto" hangingPunct="1">
              <a:spcBef>
                <a:spcPts val="0"/>
              </a:spcBef>
              <a:spcAft>
                <a:spcPts val="0"/>
              </a:spcAft>
              <a:defRPr/>
            </a:pPr>
            <a:endParaRPr lang="en-GB" sz="2400" kern="0" baseline="0" dirty="0" smtClean="0">
              <a:latin typeface="HelveticaNeue LT 75 Bold" panose="02000803050000020004" pitchFamily="2" charset="0"/>
            </a:endParaRPr>
          </a:p>
        </p:txBody>
      </p:sp>
      <p:sp>
        <p:nvSpPr>
          <p:cNvPr id="11" name="Text Box 4"/>
          <p:cNvSpPr txBox="1">
            <a:spLocks noChangeArrowheads="1"/>
          </p:cNvSpPr>
          <p:nvPr/>
        </p:nvSpPr>
        <p:spPr bwMode="auto">
          <a:xfrm>
            <a:off x="342955" y="169075"/>
            <a:ext cx="5256213"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lnSpc>
                <a:spcPct val="90000"/>
              </a:lnSpc>
              <a:defRPr/>
            </a:pPr>
            <a:r>
              <a:rPr lang="en-GB" altLang="en-US" sz="3200" b="1" baseline="0" dirty="0">
                <a:solidFill>
                  <a:schemeClr val="accent2"/>
                </a:solidFill>
                <a:latin typeface="HelveticaNeue LT 75 Bold" panose="02000803050000020004" pitchFamily="2" charset="0"/>
              </a:rPr>
              <a:t>Climate Change</a:t>
            </a:r>
          </a:p>
        </p:txBody>
      </p:sp>
      <p:pic>
        <p:nvPicPr>
          <p:cNvPr id="3" name="Picture 2"/>
          <p:cNvPicPr>
            <a:picLocks noChangeAspect="1"/>
          </p:cNvPicPr>
          <p:nvPr/>
        </p:nvPicPr>
        <p:blipFill>
          <a:blip r:embed="rId3"/>
          <a:stretch>
            <a:fillRect/>
          </a:stretch>
        </p:blipFill>
        <p:spPr>
          <a:xfrm>
            <a:off x="5213003" y="107298"/>
            <a:ext cx="3218334" cy="2526845"/>
          </a:xfrm>
          <a:prstGeom prst="rect">
            <a:avLst/>
          </a:prstGeom>
        </p:spPr>
      </p:pic>
      <p:pic>
        <p:nvPicPr>
          <p:cNvPr id="4" name="Picture 3"/>
          <p:cNvPicPr>
            <a:picLocks noChangeAspect="1"/>
          </p:cNvPicPr>
          <p:nvPr/>
        </p:nvPicPr>
        <p:blipFill>
          <a:blip r:embed="rId4"/>
          <a:stretch>
            <a:fillRect/>
          </a:stretch>
        </p:blipFill>
        <p:spPr>
          <a:xfrm>
            <a:off x="5164049" y="4845098"/>
            <a:ext cx="3267288" cy="1835409"/>
          </a:xfrm>
          <a:prstGeom prst="rect">
            <a:avLst/>
          </a:prstGeom>
        </p:spPr>
      </p:pic>
      <p:pic>
        <p:nvPicPr>
          <p:cNvPr id="5" name="Picture 4"/>
          <p:cNvPicPr>
            <a:picLocks noChangeAspect="1"/>
          </p:cNvPicPr>
          <p:nvPr/>
        </p:nvPicPr>
        <p:blipFill>
          <a:blip r:embed="rId5"/>
          <a:stretch>
            <a:fillRect/>
          </a:stretch>
        </p:blipFill>
        <p:spPr>
          <a:xfrm>
            <a:off x="5146852" y="2667957"/>
            <a:ext cx="3350636" cy="2177141"/>
          </a:xfrm>
          <a:prstGeom prst="rect">
            <a:avLst/>
          </a:prstGeom>
        </p:spPr>
      </p:pic>
    </p:spTree>
    <p:extLst>
      <p:ext uri="{BB962C8B-B14F-4D97-AF65-F5344CB8AC3E}">
        <p14:creationId xmlns:p14="http://schemas.microsoft.com/office/powerpoint/2010/main" val="5525239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5"/>
          <p:cNvSpPr txBox="1">
            <a:spLocks noChangeArrowheads="1"/>
          </p:cNvSpPr>
          <p:nvPr/>
        </p:nvSpPr>
        <p:spPr bwMode="auto">
          <a:xfrm>
            <a:off x="149015" y="650400"/>
            <a:ext cx="3760255" cy="7017306"/>
          </a:xfrm>
          <a:prstGeom prst="rect">
            <a:avLst/>
          </a:prstGeom>
          <a:noFill/>
          <a:ln w="9525">
            <a:noFill/>
            <a:miter lim="800000"/>
            <a:headEnd/>
            <a:tailEnd/>
          </a:ln>
        </p:spPr>
        <p:txBody>
          <a:bodyPr wrap="square">
            <a:spAutoFit/>
          </a:bodyPr>
          <a:lstStyle/>
          <a:p>
            <a:pPr marL="176213" defTabSz="457200" eaLnBrk="1" fontAlgn="auto" hangingPunct="1">
              <a:spcBef>
                <a:spcPts val="0"/>
              </a:spcBef>
              <a:spcAft>
                <a:spcPts val="0"/>
              </a:spcAft>
              <a:defRPr/>
            </a:pPr>
            <a:r>
              <a:rPr lang="en-GB" sz="2400" kern="0" baseline="0" dirty="0">
                <a:latin typeface="HelveticaNeue LT 75 Bold" panose="02000803050000020004" pitchFamily="2" charset="0"/>
              </a:rPr>
              <a:t>As lifestyles become more demanding, people expect more from their homes. Housing has been slow to embrace digital innovation</a:t>
            </a:r>
          </a:p>
          <a:p>
            <a:pPr marL="176213" defTabSz="457200" eaLnBrk="1" fontAlgn="auto" hangingPunct="1">
              <a:spcBef>
                <a:spcPts val="0"/>
              </a:spcBef>
              <a:spcAft>
                <a:spcPts val="0"/>
              </a:spcAft>
              <a:defRPr/>
            </a:pPr>
            <a:endParaRPr lang="en-GB" sz="2400" kern="0" baseline="0" dirty="0">
              <a:latin typeface="HelveticaNeue LT 75 Bold" panose="02000803050000020004" pitchFamily="2" charset="0"/>
            </a:endParaRPr>
          </a:p>
          <a:p>
            <a:pPr marL="176213" defTabSz="457200" eaLnBrk="1" fontAlgn="auto" hangingPunct="1">
              <a:spcBef>
                <a:spcPts val="0"/>
              </a:spcBef>
              <a:spcAft>
                <a:spcPts val="0"/>
              </a:spcAft>
              <a:defRPr/>
            </a:pPr>
            <a:r>
              <a:rPr lang="en-GB" sz="2400" kern="0" baseline="0" dirty="0">
                <a:latin typeface="HelveticaNeue LT 75 Bold" panose="02000803050000020004" pitchFamily="2" charset="0"/>
              </a:rPr>
              <a:t>By 2030 there will be 2 million people aged 65+ without adult children to look after them. About 230,000 will need more than 20 hours care a week without informal support </a:t>
            </a:r>
          </a:p>
          <a:p>
            <a:pPr marL="176213" defTabSz="457200" eaLnBrk="1" fontAlgn="auto" hangingPunct="1">
              <a:spcBef>
                <a:spcPts val="0"/>
              </a:spcBef>
              <a:spcAft>
                <a:spcPts val="0"/>
              </a:spcAft>
              <a:defRPr/>
            </a:pPr>
            <a:endParaRPr lang="en-GB" kern="0" baseline="0" dirty="0">
              <a:solidFill>
                <a:schemeClr val="bg1">
                  <a:lumMod val="65000"/>
                </a:schemeClr>
              </a:solidFill>
              <a:latin typeface="HelveticaNeue LT 75 Bold" panose="02000803050000020004" pitchFamily="2" charset="0"/>
            </a:endParaRPr>
          </a:p>
          <a:p>
            <a:pPr marL="176213" defTabSz="457200" eaLnBrk="1" fontAlgn="auto" hangingPunct="1">
              <a:spcBef>
                <a:spcPts val="0"/>
              </a:spcBef>
              <a:spcAft>
                <a:spcPts val="0"/>
              </a:spcAft>
              <a:defRPr/>
            </a:pPr>
            <a:endParaRPr lang="en-GB" kern="0" baseline="0" dirty="0">
              <a:solidFill>
                <a:schemeClr val="bg1">
                  <a:lumMod val="65000"/>
                </a:schemeClr>
              </a:solidFill>
              <a:latin typeface="HelveticaNeue LT 75 Bold" panose="02000803050000020004" pitchFamily="2" charset="0"/>
            </a:endParaRPr>
          </a:p>
          <a:p>
            <a:pPr marL="176213" defTabSz="457200" eaLnBrk="1" fontAlgn="auto" hangingPunct="1">
              <a:spcBef>
                <a:spcPts val="0"/>
              </a:spcBef>
              <a:spcAft>
                <a:spcPts val="0"/>
              </a:spcAft>
              <a:defRPr/>
            </a:pPr>
            <a:endParaRPr lang="en-GB" kern="0" baseline="0" dirty="0">
              <a:solidFill>
                <a:prstClr val="white">
                  <a:lumMod val="50000"/>
                </a:prstClr>
              </a:solidFill>
              <a:latin typeface="HelveticaNeue LT 75 Bold" panose="02000803050000020004" pitchFamily="2" charset="0"/>
            </a:endParaRPr>
          </a:p>
          <a:p>
            <a:pPr marL="176213" defTabSz="457200" eaLnBrk="1" fontAlgn="auto" hangingPunct="1">
              <a:spcBef>
                <a:spcPts val="0"/>
              </a:spcBef>
              <a:spcAft>
                <a:spcPts val="0"/>
              </a:spcAft>
              <a:defRPr/>
            </a:pPr>
            <a:endParaRPr lang="en-GB" kern="0" baseline="0" dirty="0">
              <a:solidFill>
                <a:sysClr val="windowText" lastClr="000000"/>
              </a:solidFill>
              <a:latin typeface="HelveticaNeue LT 75 Bold" panose="02000803050000020004" pitchFamily="2" charset="0"/>
            </a:endParaRPr>
          </a:p>
          <a:p>
            <a:pPr defTabSz="457200" eaLnBrk="1" fontAlgn="auto" hangingPunct="1">
              <a:spcBef>
                <a:spcPts val="0"/>
              </a:spcBef>
              <a:spcAft>
                <a:spcPts val="0"/>
              </a:spcAft>
              <a:defRPr/>
            </a:pPr>
            <a:endParaRPr lang="en-GB" kern="0" baseline="0" dirty="0">
              <a:solidFill>
                <a:srgbClr val="5F5F5F"/>
              </a:solidFill>
              <a:latin typeface="HelveticaNeue LT 75 Bold" pitchFamily="2"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61872" y="151667"/>
            <a:ext cx="2906479" cy="2906479"/>
          </a:xfrm>
          <a:prstGeom prst="rect">
            <a:avLst/>
          </a:prstGeom>
        </p:spPr>
      </p:pic>
      <p:sp>
        <p:nvSpPr>
          <p:cNvPr id="6" name="Text Box 4"/>
          <p:cNvSpPr txBox="1">
            <a:spLocks noChangeArrowheads="1"/>
          </p:cNvSpPr>
          <p:nvPr/>
        </p:nvSpPr>
        <p:spPr bwMode="auto">
          <a:xfrm>
            <a:off x="309399" y="52407"/>
            <a:ext cx="5256213"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lnSpc>
                <a:spcPct val="90000"/>
              </a:lnSpc>
              <a:defRPr/>
            </a:pPr>
            <a:r>
              <a:rPr lang="en-GB" altLang="en-US" sz="3200" b="1" baseline="0" dirty="0">
                <a:solidFill>
                  <a:schemeClr val="accent2"/>
                </a:solidFill>
                <a:latin typeface="HelveticaNeue LT 75 Bold" panose="02000803050000020004" pitchFamily="2" charset="0"/>
              </a:rPr>
              <a:t>Digital Innovation</a:t>
            </a:r>
          </a:p>
        </p:txBody>
      </p:sp>
      <p:pic>
        <p:nvPicPr>
          <p:cNvPr id="2" name="Picture 1"/>
          <p:cNvPicPr>
            <a:picLocks noChangeAspect="1"/>
          </p:cNvPicPr>
          <p:nvPr/>
        </p:nvPicPr>
        <p:blipFill>
          <a:blip r:embed="rId4"/>
          <a:stretch>
            <a:fillRect/>
          </a:stretch>
        </p:blipFill>
        <p:spPr>
          <a:xfrm>
            <a:off x="3909270" y="3120608"/>
            <a:ext cx="5169483" cy="2907834"/>
          </a:xfrm>
          <a:prstGeom prst="rect">
            <a:avLst/>
          </a:prstGeom>
        </p:spPr>
      </p:pic>
    </p:spTree>
    <p:extLst>
      <p:ext uri="{BB962C8B-B14F-4D97-AF65-F5344CB8AC3E}">
        <p14:creationId xmlns:p14="http://schemas.microsoft.com/office/powerpoint/2010/main" val="338240874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13828</TotalTime>
  <Words>1505</Words>
  <Application>Microsoft Office PowerPoint</Application>
  <PresentationFormat>On-screen Show (4:3)</PresentationFormat>
  <Paragraphs>184</Paragraphs>
  <Slides>20</Slides>
  <Notes>15</Notes>
  <HiddenSlides>0</HiddenSlides>
  <MMClips>0</MMClips>
  <ScaleCrop>false</ScaleCrop>
  <HeadingPairs>
    <vt:vector size="8" baseType="variant">
      <vt:variant>
        <vt:lpstr>Fonts Used</vt:lpstr>
      </vt:variant>
      <vt:variant>
        <vt:i4>12</vt:i4>
      </vt:variant>
      <vt:variant>
        <vt:lpstr>Theme</vt:lpstr>
      </vt:variant>
      <vt:variant>
        <vt:i4>2</vt:i4>
      </vt:variant>
      <vt:variant>
        <vt:lpstr>Embedded OLE Servers</vt:lpstr>
      </vt:variant>
      <vt:variant>
        <vt:i4>2</vt:i4>
      </vt:variant>
      <vt:variant>
        <vt:lpstr>Slide Titles</vt:lpstr>
      </vt:variant>
      <vt:variant>
        <vt:i4>20</vt:i4>
      </vt:variant>
    </vt:vector>
  </HeadingPairs>
  <TitlesOfParts>
    <vt:vector size="36" baseType="lpstr">
      <vt:lpstr>Arial</vt:lpstr>
      <vt:lpstr>Arial Narrow</vt:lpstr>
      <vt:lpstr>Arial Rounded MT Bold</vt:lpstr>
      <vt:lpstr>Calibri</vt:lpstr>
      <vt:lpstr>Calibri Light</vt:lpstr>
      <vt:lpstr>Corbel</vt:lpstr>
      <vt:lpstr>Gill Sans MT</vt:lpstr>
      <vt:lpstr>Helvetica</vt:lpstr>
      <vt:lpstr>HelveticaNeue LT 75 Bold</vt:lpstr>
      <vt:lpstr>Kristen ITC</vt:lpstr>
      <vt:lpstr>Times New Roman</vt:lpstr>
      <vt:lpstr>Wingdings</vt:lpstr>
      <vt:lpstr>Office Theme</vt:lpstr>
      <vt:lpstr>1_Office Theme</vt:lpstr>
      <vt:lpstr>Image</vt:lpstr>
      <vt:lpstr>Document</vt:lpstr>
      <vt:lpstr>Future Homes: From ambition to prototype to mainstream</vt:lpstr>
      <vt:lpstr>Defining the challenge</vt:lpstr>
      <vt:lpstr>PowerPoint Presentation</vt:lpstr>
      <vt:lpstr>PowerPoint Presentation</vt:lpstr>
      <vt:lpstr>Changing face of older people</vt:lpstr>
      <vt:lpstr>PowerPoint Presentation</vt:lpstr>
      <vt:lpstr>PowerPoint Presentation</vt:lpstr>
      <vt:lpstr>PowerPoint Presentation</vt:lpstr>
      <vt:lpstr>PowerPoint Presentation</vt:lpstr>
      <vt:lpstr>PowerPoint Presentation</vt:lpstr>
      <vt:lpstr>PowerPoint Presentation</vt:lpstr>
      <vt:lpstr>Thinking afresh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Thoughts to date</vt:lpstr>
    </vt:vector>
  </TitlesOfParts>
  <Company>RyderHKS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kmc</dc:creator>
  <cp:lastModifiedBy>R C Gilroy</cp:lastModifiedBy>
  <cp:revision>442</cp:revision>
  <cp:lastPrinted>2017-07-03T16:24:20Z</cp:lastPrinted>
  <dcterms:created xsi:type="dcterms:W3CDTF">2006-12-05T13:56:16Z</dcterms:created>
  <dcterms:modified xsi:type="dcterms:W3CDTF">2017-07-11T16:38:21Z</dcterms:modified>
</cp:coreProperties>
</file>