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9774-7383-42E4-BCE5-37B339117DAE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6C29-991B-4387-A016-61A694B6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6C29-991B-4387-A016-61A694B658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4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E77C3E-B8B3-47AA-B5B9-F02C585794F5}" type="datetimeFigureOut">
              <a:rPr lang="en-GB" smtClean="0"/>
              <a:t>04/07/2017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F8AF6E-2B07-4F86-8C17-73F3BDFEB7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hleyhouseplc.co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source=images&amp;cd=&amp;cad=rja&amp;uact=8&amp;ved=0ahUKEwjbxsTFwO_UAhUGEVAKHU7mB60QjRwIBw&amp;url=http://www.scottishhousingnews.com/10877/home-group-to-help-english-tenants-buy-their-homes/&amp;psig=AFQjCNGb_gzgeU_Zkm8FS5bsZ9OmVNmiDA&amp;ust=14992534444985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ahUKEwjbxsTFwO_UAhUGEVAKHU7mB60QjRwIBw&amp;url=http://www.scottishhousingnews.com/10877/home-group-to-help-english-tenants-buy-their-homes/&amp;psig=AFQjCNGb_gzgeU_Zkm8FS5bsZ9OmVNmiDA&amp;ust=1499253444498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shleyhouseplc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g"/><Relationship Id="rId2" Type="http://schemas.openxmlformats.org/officeDocument/2006/relationships/hyperlink" Target="http://www.google.co.uk/url?sa=i&amp;rct=j&amp;q=&amp;esrc=s&amp;source=images&amp;cd=&amp;cad=rja&amp;uact=8&amp;ved=0ahUKEwjbxsTFwO_UAhUGEVAKHU7mB60QjRwIBw&amp;url=http://www.scottishhousingnews.com/10877/home-group-to-help-english-tenants-buy-their-homes/&amp;psig=AFQjCNGb_gzgeU_Zkm8FS5bsZ9OmVNmiDA&amp;ust=1499253444498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shleyhouseplc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g"/><Relationship Id="rId2" Type="http://schemas.openxmlformats.org/officeDocument/2006/relationships/hyperlink" Target="http://www.google.co.uk/url?sa=i&amp;rct=j&amp;q=&amp;esrc=s&amp;source=images&amp;cd=&amp;cad=rja&amp;uact=8&amp;ved=0ahUKEwjbxsTFwO_UAhUGEVAKHU7mB60QjRwIBw&amp;url=http://www.scottishhousingnews.com/10877/home-group-to-help-english-tenants-buy-their-homes/&amp;psig=AFQjCNGb_gzgeU_Zkm8FS5bsZ9OmVNmiDA&amp;ust=1499253444498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shleyhouseplc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hleyhouseplc.com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0ahUKEwjbxsTFwO_UAhUGEVAKHU7mB60QjRwIBw&amp;url=http://www.scottishhousingnews.com/10877/home-group-to-help-english-tenants-buy-their-homes/&amp;psig=AFQjCNGb_gzgeU_Zkm8FS5bsZ9OmVNmiDA&amp;ust=149925344449855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 Care Collaboration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OH_V_Rev_15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19" y="4365104"/>
            <a:ext cx="3860577" cy="226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5" y="3284984"/>
            <a:ext cx="91440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2063713"/>
            <a:ext cx="915635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home group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329"/>
            <a:ext cx="2267745" cy="13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hley hou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4" y="3140968"/>
            <a:ext cx="29235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of most significant housing providers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3000 new units per year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Strong balance sheets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Expert management and services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coverage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capitol options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Aspirational housing solutions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Ashley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House end to end solution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5" y="978662"/>
            <a:ext cx="6696744" cy="857827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key providers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age result for home group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2160"/>
            <a:ext cx="1080000" cy="6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hley hou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007"/>
            <a:ext cx="1512000" cy="7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H_V_Rev_150dp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3" y="235432"/>
            <a:ext cx="1512000" cy="8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home group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0350"/>
            <a:ext cx="1080000" cy="6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hley hou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007"/>
            <a:ext cx="1512000" cy="7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H_V_Rev_150dp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3533"/>
            <a:ext cx="1512000" cy="88826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0"/>
          <a:stretch/>
        </p:blipFill>
        <p:spPr>
          <a:xfrm>
            <a:off x="242650" y="1412776"/>
            <a:ext cx="8689594" cy="5040560"/>
          </a:xfrm>
        </p:spPr>
      </p:pic>
    </p:spTree>
    <p:extLst>
      <p:ext uri="{BB962C8B-B14F-4D97-AF65-F5344CB8AC3E}">
        <p14:creationId xmlns:p14="http://schemas.microsoft.com/office/powerpoint/2010/main" val="7503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home group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35" y="356720"/>
            <a:ext cx="1152000" cy="6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hley hou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007"/>
            <a:ext cx="1512000" cy="7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H_V_Rev_150dp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260648"/>
            <a:ext cx="1512000" cy="88826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4824536"/>
          </a:xfrm>
        </p:spPr>
      </p:pic>
    </p:spTree>
    <p:extLst>
      <p:ext uri="{BB962C8B-B14F-4D97-AF65-F5344CB8AC3E}">
        <p14:creationId xmlns:p14="http://schemas.microsoft.com/office/powerpoint/2010/main" val="24893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29600" cy="4525963"/>
          </a:xfrm>
        </p:spPr>
      </p:pic>
      <p:pic>
        <p:nvPicPr>
          <p:cNvPr id="6" name="Picture 2" descr="Modular manufac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96867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home group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35" y="356720"/>
            <a:ext cx="1152000" cy="6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shley hou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007"/>
            <a:ext cx="1512000" cy="7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H_V_Rev_150dpi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260648"/>
            <a:ext cx="1512000" cy="8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Volume with local focus solution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desirable homes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Future proofed specifications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Agile delivery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Speedy delivery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erm management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 of biggest not for profit health developers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0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70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Transforming  Care Collaboration</vt:lpstr>
      <vt:lpstr>Combining key providers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Housing Collabaertion</dc:title>
  <dc:creator>Kevin Beirne</dc:creator>
  <cp:lastModifiedBy>Lakeisha Smith</cp:lastModifiedBy>
  <cp:revision>13</cp:revision>
  <dcterms:created xsi:type="dcterms:W3CDTF">2017-07-04T11:11:26Z</dcterms:created>
  <dcterms:modified xsi:type="dcterms:W3CDTF">2017-07-04T13:17:42Z</dcterms:modified>
</cp:coreProperties>
</file>