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57" r:id="rId3"/>
    <p:sldId id="301" r:id="rId4"/>
    <p:sldId id="299" r:id="rId5"/>
    <p:sldId id="288" r:id="rId6"/>
    <p:sldId id="300" r:id="rId7"/>
    <p:sldId id="260" r:id="rId8"/>
    <p:sldId id="295" r:id="rId9"/>
    <p:sldId id="275" r:id="rId10"/>
    <p:sldId id="296" r:id="rId11"/>
    <p:sldId id="297" r:id="rId12"/>
    <p:sldId id="264" r:id="rId13"/>
    <p:sldId id="272" r:id="rId14"/>
    <p:sldId id="282" r:id="rId15"/>
    <p:sldId id="284" r:id="rId16"/>
    <p:sldId id="277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27695-296A-4A91-8E54-EDE509BE5065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4B91433-10ED-4A43-B34B-B70E8C16A444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FALLS FRAILTY COGNITIVE DECLINE</a:t>
          </a:r>
        </a:p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BEREAVEMENT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A4E8F-CFC2-48E8-BBFF-F0C56E884054}" type="parTrans" cxnId="{B604EB64-FB0D-4D38-9B37-D20E51693F73}">
      <dgm:prSet/>
      <dgm:spPr/>
      <dgm:t>
        <a:bodyPr/>
        <a:lstStyle/>
        <a:p>
          <a:endParaRPr lang="en-GB"/>
        </a:p>
      </dgm:t>
    </dgm:pt>
    <dgm:pt modelId="{5E3204CA-A387-4B94-8F8B-2CD803655EF9}" type="sibTrans" cxnId="{B604EB64-FB0D-4D38-9B37-D20E51693F73}">
      <dgm:prSet/>
      <dgm:spPr/>
      <dgm:t>
        <a:bodyPr/>
        <a:lstStyle/>
        <a:p>
          <a:endParaRPr lang="en-GB"/>
        </a:p>
      </dgm:t>
    </dgm:pt>
    <dgm:pt modelId="{4250D000-72BE-47BE-99A2-FF9BE5312457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CARE</a:t>
          </a:r>
          <a:r>
            <a:rPr lang="en-GB" sz="2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AND HOUSING CONTEXT 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EFB9AD-5F42-4C9C-B566-1160DCE337C2}" type="parTrans" cxnId="{6286C3BD-2AB9-4B42-B87B-941F46092CBC}">
      <dgm:prSet/>
      <dgm:spPr/>
      <dgm:t>
        <a:bodyPr/>
        <a:lstStyle/>
        <a:p>
          <a:endParaRPr lang="en-GB"/>
        </a:p>
      </dgm:t>
    </dgm:pt>
    <dgm:pt modelId="{44345ACE-3DBA-4311-964F-19A54BBC6822}" type="sibTrans" cxnId="{6286C3BD-2AB9-4B42-B87B-941F46092CBC}">
      <dgm:prSet/>
      <dgm:spPr/>
      <dgm:t>
        <a:bodyPr/>
        <a:lstStyle/>
        <a:p>
          <a:endParaRPr lang="en-GB"/>
        </a:p>
      </dgm:t>
    </dgm:pt>
    <dgm:pt modelId="{52E59718-3D1F-4D8E-A671-8FCE7A4B3716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RISK OF MORAL PRESSURE AND IMPOSED DECISION MAKING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ABE81-DE81-4E57-9217-852B1E8F782C}" type="parTrans" cxnId="{B52BD9EA-E51E-467A-B79D-68951AEAE1D5}">
      <dgm:prSet/>
      <dgm:spPr/>
      <dgm:t>
        <a:bodyPr/>
        <a:lstStyle/>
        <a:p>
          <a:endParaRPr lang="en-GB"/>
        </a:p>
      </dgm:t>
    </dgm:pt>
    <dgm:pt modelId="{1A0A9ECB-1545-43FD-83D0-6EB7C1BEA6D4}" type="sibTrans" cxnId="{B52BD9EA-E51E-467A-B79D-68951AEAE1D5}">
      <dgm:prSet/>
      <dgm:spPr/>
      <dgm:t>
        <a:bodyPr/>
        <a:lstStyle/>
        <a:p>
          <a:endParaRPr lang="en-GB"/>
        </a:p>
      </dgm:t>
    </dgm:pt>
    <dgm:pt modelId="{852F2AC8-65F6-4757-B545-FC99AEB3EA4E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HOSPITALISED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BFF8C-146E-4C9C-BBEA-2AC6D0B3E227}" type="parTrans" cxnId="{98AC6369-17C6-4A07-B0E8-A89BDED2C145}">
      <dgm:prSet/>
      <dgm:spPr/>
      <dgm:t>
        <a:bodyPr/>
        <a:lstStyle/>
        <a:p>
          <a:endParaRPr lang="en-GB"/>
        </a:p>
      </dgm:t>
    </dgm:pt>
    <dgm:pt modelId="{D5B61342-120E-441F-9B34-DEE94521C2AD}" type="sibTrans" cxnId="{98AC6369-17C6-4A07-B0E8-A89BDED2C145}">
      <dgm:prSet/>
      <dgm:spPr/>
      <dgm:t>
        <a:bodyPr/>
        <a:lstStyle/>
        <a:p>
          <a:endParaRPr lang="en-GB"/>
        </a:p>
      </dgm:t>
    </dgm:pt>
    <dgm:pt modelId="{C289C531-0FBC-4A91-8C2B-53E7C0C38944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RESPITE CARE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49DCEB-F460-410C-AF2B-1573610F4FAF}" type="parTrans" cxnId="{F2803776-0BC7-4B56-8F75-927E0220D62A}">
      <dgm:prSet/>
      <dgm:spPr/>
      <dgm:t>
        <a:bodyPr/>
        <a:lstStyle/>
        <a:p>
          <a:endParaRPr lang="en-GB"/>
        </a:p>
      </dgm:t>
    </dgm:pt>
    <dgm:pt modelId="{4F58E55E-D67B-4322-98E7-EAB30441EE56}" type="sibTrans" cxnId="{F2803776-0BC7-4B56-8F75-927E0220D62A}">
      <dgm:prSet/>
      <dgm:spPr/>
      <dgm:t>
        <a:bodyPr/>
        <a:lstStyle/>
        <a:p>
          <a:endParaRPr lang="en-GB"/>
        </a:p>
      </dgm:t>
    </dgm:pt>
    <dgm:pt modelId="{C6728477-1E0C-43F8-94DF-957DF09B7043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CONNECTIONS MAKE TRANSITION EASIER 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57048-E06F-4B6E-964D-5F8CAF732E47}" type="parTrans" cxnId="{C43C96A9-ECD6-49FD-8995-0AD8DBECB2AE}">
      <dgm:prSet/>
      <dgm:spPr/>
      <dgm:t>
        <a:bodyPr/>
        <a:lstStyle/>
        <a:p>
          <a:endParaRPr lang="en-GB"/>
        </a:p>
      </dgm:t>
    </dgm:pt>
    <dgm:pt modelId="{2C880860-F71A-4A11-912B-C1C9817102CB}" type="sibTrans" cxnId="{C43C96A9-ECD6-49FD-8995-0AD8DBECB2AE}">
      <dgm:prSet/>
      <dgm:spPr/>
      <dgm:t>
        <a:bodyPr/>
        <a:lstStyle/>
        <a:p>
          <a:endParaRPr lang="en-GB"/>
        </a:p>
      </dgm:t>
    </dgm:pt>
    <dgm:pt modelId="{D86ED855-569A-4BC2-9DB7-3111047AA998}">
      <dgm:prSet phldrT="[Text]" custT="1"/>
      <dgm:spPr/>
      <dgm:t>
        <a:bodyPr/>
        <a:lstStyle/>
        <a:p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MOVES INTO CARE HOME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4EA36-3568-43D2-84D5-155C5128DE6C}" type="parTrans" cxnId="{965F1429-D9AF-45E7-B5D8-4EA13554DDDE}">
      <dgm:prSet/>
      <dgm:spPr/>
      <dgm:t>
        <a:bodyPr/>
        <a:lstStyle/>
        <a:p>
          <a:endParaRPr lang="en-GB"/>
        </a:p>
      </dgm:t>
    </dgm:pt>
    <dgm:pt modelId="{8095311B-29BF-4783-9EF0-879C82DA2A09}" type="sibTrans" cxnId="{965F1429-D9AF-45E7-B5D8-4EA13554DDDE}">
      <dgm:prSet/>
      <dgm:spPr/>
      <dgm:t>
        <a:bodyPr/>
        <a:lstStyle/>
        <a:p>
          <a:endParaRPr lang="en-GB"/>
        </a:p>
      </dgm:t>
    </dgm:pt>
    <dgm:pt modelId="{5CF83E70-B26C-451E-84E1-338EE3476E29}">
      <dgm:prSet custT="1"/>
      <dgm:spPr/>
      <dgm:t>
        <a:bodyPr/>
        <a:lstStyle/>
        <a:p>
          <a:pPr>
            <a:spcAft>
              <a:spcPts val="2400"/>
            </a:spcAft>
          </a:pPr>
          <a:r>
            <a:rPr lang="en-GB" sz="1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UNABLE TO CLIMB STAIRS</a:t>
          </a:r>
          <a:endParaRPr lang="en-GB" sz="18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D37B4F-277B-40F6-9FEB-ACCDC94F6CEF}" type="parTrans" cxnId="{EF105C71-4F42-474C-A613-B345780B9BF7}">
      <dgm:prSet/>
      <dgm:spPr/>
      <dgm:t>
        <a:bodyPr/>
        <a:lstStyle/>
        <a:p>
          <a:endParaRPr lang="en-GB"/>
        </a:p>
      </dgm:t>
    </dgm:pt>
    <dgm:pt modelId="{A9055A64-4FAD-4EDB-A0AA-5710BB8A24AC}" type="sibTrans" cxnId="{EF105C71-4F42-474C-A613-B345780B9BF7}">
      <dgm:prSet/>
      <dgm:spPr/>
      <dgm:t>
        <a:bodyPr/>
        <a:lstStyle/>
        <a:p>
          <a:endParaRPr lang="en-GB"/>
        </a:p>
      </dgm:t>
    </dgm:pt>
    <dgm:pt modelId="{93F7C61B-5688-4BBA-A658-9AA419AC9296}">
      <dgm:prSet custT="1"/>
      <dgm:spPr/>
      <dgm:t>
        <a:bodyPr/>
        <a:lstStyle/>
        <a:p>
          <a:pPr>
            <a:spcAft>
              <a:spcPts val="2400"/>
            </a:spcAft>
          </a:pPr>
          <a:r>
            <a:rPr lang="en-GB" sz="1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DISTANT FROM RELATIVES</a:t>
          </a:r>
          <a:endParaRPr lang="en-GB" sz="18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36B4C-BAC2-41B3-9938-A3C87F74ED8F}" type="parTrans" cxnId="{CCE78D7A-1EEF-47CF-8929-37C93F3B869C}">
      <dgm:prSet/>
      <dgm:spPr/>
      <dgm:t>
        <a:bodyPr/>
        <a:lstStyle/>
        <a:p>
          <a:endParaRPr lang="en-GB"/>
        </a:p>
      </dgm:t>
    </dgm:pt>
    <dgm:pt modelId="{07C56523-B8DE-42DE-80F9-1CD4403D7A37}" type="sibTrans" cxnId="{CCE78D7A-1EEF-47CF-8929-37C93F3B869C}">
      <dgm:prSet/>
      <dgm:spPr/>
      <dgm:t>
        <a:bodyPr/>
        <a:lstStyle/>
        <a:p>
          <a:endParaRPr lang="en-GB"/>
        </a:p>
      </dgm:t>
    </dgm:pt>
    <dgm:pt modelId="{7ED20156-B469-4A55-B269-3851956A6EF3}">
      <dgm:prSet custT="1"/>
      <dgm:spPr/>
      <dgm:t>
        <a:bodyPr/>
        <a:lstStyle/>
        <a:p>
          <a:pPr>
            <a:spcAft>
              <a:spcPts val="2400"/>
            </a:spcAft>
          </a:pPr>
          <a:r>
            <a:rPr lang="en-GB" sz="1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 RISK OF SELF NEGLECT</a:t>
          </a:r>
          <a:endParaRPr lang="en-GB" sz="18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D36E8-C800-4186-AA50-13CA3ADD4DEE}" type="parTrans" cxnId="{9A9EBE0A-3BB3-4057-A13A-C18B37FC297D}">
      <dgm:prSet/>
      <dgm:spPr/>
      <dgm:t>
        <a:bodyPr/>
        <a:lstStyle/>
        <a:p>
          <a:endParaRPr lang="en-GB"/>
        </a:p>
      </dgm:t>
    </dgm:pt>
    <dgm:pt modelId="{2FEB61F5-211B-4D3B-A29E-E7827675F387}" type="sibTrans" cxnId="{9A9EBE0A-3BB3-4057-A13A-C18B37FC297D}">
      <dgm:prSet/>
      <dgm:spPr/>
      <dgm:t>
        <a:bodyPr/>
        <a:lstStyle/>
        <a:p>
          <a:endParaRPr lang="en-GB"/>
        </a:p>
      </dgm:t>
    </dgm:pt>
    <dgm:pt modelId="{98B17F2D-3FD3-4249-A4B3-2979AE7CCF70}">
      <dgm:prSet custT="1"/>
      <dgm:spPr/>
      <dgm:t>
        <a:bodyPr/>
        <a:lstStyle/>
        <a:p>
          <a:pPr>
            <a:spcAft>
              <a:spcPts val="2400"/>
            </a:spcAft>
          </a:pPr>
          <a:r>
            <a:rPr lang="en-GB" sz="1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LACK OF INFORMAL CARE </a:t>
          </a:r>
          <a:endParaRPr lang="en-GB" sz="18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D7F74-F5E4-4A67-9F40-F152F73F605B}" type="parTrans" cxnId="{EC1660A7-D8E6-4AF0-BEB2-0EF00792DEFF}">
      <dgm:prSet/>
      <dgm:spPr/>
      <dgm:t>
        <a:bodyPr/>
        <a:lstStyle/>
        <a:p>
          <a:endParaRPr lang="en-GB"/>
        </a:p>
      </dgm:t>
    </dgm:pt>
    <dgm:pt modelId="{39260B07-3BC0-48C5-95F9-49E2A6BB7354}" type="sibTrans" cxnId="{EC1660A7-D8E6-4AF0-BEB2-0EF00792DEFF}">
      <dgm:prSet/>
      <dgm:spPr/>
      <dgm:t>
        <a:bodyPr/>
        <a:lstStyle/>
        <a:p>
          <a:endParaRPr lang="en-GB"/>
        </a:p>
      </dgm:t>
    </dgm:pt>
    <dgm:pt modelId="{B583C26C-D8EC-4992-A34C-EE59E26A4D3B}">
      <dgm:prSet custT="1"/>
      <dgm:spPr/>
      <dgm:t>
        <a:bodyPr/>
        <a:lstStyle/>
        <a:p>
          <a:pPr>
            <a:spcAft>
              <a:spcPts val="2400"/>
            </a:spcAft>
          </a:pPr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LACK OF SUPPORT FROM FORMAL CARE SERVICES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A2B59-65D2-437D-B447-D19ADDC8B2BC}" type="parTrans" cxnId="{B592189C-00DE-4338-AD49-2971DDEB3040}">
      <dgm:prSet/>
      <dgm:spPr/>
      <dgm:t>
        <a:bodyPr/>
        <a:lstStyle/>
        <a:p>
          <a:endParaRPr lang="en-GB"/>
        </a:p>
      </dgm:t>
    </dgm:pt>
    <dgm:pt modelId="{28B944BF-42FB-4794-A33F-04DA712946C2}" type="sibTrans" cxnId="{B592189C-00DE-4338-AD49-2971DDEB3040}">
      <dgm:prSet/>
      <dgm:spPr/>
      <dgm:t>
        <a:bodyPr/>
        <a:lstStyle/>
        <a:p>
          <a:endParaRPr lang="en-GB"/>
        </a:p>
      </dgm:t>
    </dgm:pt>
    <dgm:pt modelId="{2BAD057C-AA54-4135-BA7B-5288B7C54494}">
      <dgm:prSet phldrT="[Text]" custT="1"/>
      <dgm:spPr/>
      <dgm:t>
        <a:bodyPr/>
        <a:lstStyle/>
        <a:p>
          <a:endParaRPr lang="en-GB" sz="2800" dirty="0">
            <a:solidFill>
              <a:schemeClr val="accent6">
                <a:lumMod val="50000"/>
              </a:schemeClr>
            </a:solidFill>
          </a:endParaRPr>
        </a:p>
      </dgm:t>
    </dgm:pt>
    <dgm:pt modelId="{13C9693B-9DD6-453A-A128-831A0E45FE55}" type="parTrans" cxnId="{3439DBCF-56D9-452C-A726-C07245D03794}">
      <dgm:prSet/>
      <dgm:spPr/>
      <dgm:t>
        <a:bodyPr/>
        <a:lstStyle/>
        <a:p>
          <a:endParaRPr lang="en-GB"/>
        </a:p>
      </dgm:t>
    </dgm:pt>
    <dgm:pt modelId="{268EB4AE-4889-4B22-B10E-76626F0C8A66}" type="sibTrans" cxnId="{3439DBCF-56D9-452C-A726-C07245D03794}">
      <dgm:prSet/>
      <dgm:spPr/>
      <dgm:t>
        <a:bodyPr/>
        <a:lstStyle/>
        <a:p>
          <a:endParaRPr lang="en-GB"/>
        </a:p>
      </dgm:t>
    </dgm:pt>
    <dgm:pt modelId="{314F950B-22B0-4C7C-B645-5D3D017E0032}">
      <dgm:prSet phldrT="[Text]" custT="1"/>
      <dgm:spPr/>
      <dgm:t>
        <a:bodyPr/>
        <a:lstStyle/>
        <a:p>
          <a:pPr>
            <a:spcAft>
              <a:spcPct val="15000"/>
            </a:spcAft>
          </a:pP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B98A7-180A-409C-B8A9-59A8F033096C}" type="parTrans" cxnId="{47C77C69-F185-452A-8FE7-212C035A75CD}">
      <dgm:prSet/>
      <dgm:spPr/>
      <dgm:t>
        <a:bodyPr/>
        <a:lstStyle/>
        <a:p>
          <a:endParaRPr lang="en-GB"/>
        </a:p>
      </dgm:t>
    </dgm:pt>
    <dgm:pt modelId="{2338D870-A054-4251-B7D2-1B591B26C962}" type="sibTrans" cxnId="{47C77C69-F185-452A-8FE7-212C035A75CD}">
      <dgm:prSet/>
      <dgm:spPr/>
      <dgm:t>
        <a:bodyPr/>
        <a:lstStyle/>
        <a:p>
          <a:endParaRPr lang="en-GB"/>
        </a:p>
      </dgm:t>
    </dgm:pt>
    <dgm:pt modelId="{6E246A4E-90E0-4C20-92C1-B97F328BC2D5}">
      <dgm:prSet phldrT="[Text]"/>
      <dgm:spPr/>
      <dgm:t>
        <a:bodyPr/>
        <a:lstStyle/>
        <a:p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B0945-3DA7-4000-96EC-A64382982257}" type="parTrans" cxnId="{026A5737-6AE1-4B4C-B66C-E66E01A7805D}">
      <dgm:prSet/>
      <dgm:spPr/>
      <dgm:t>
        <a:bodyPr/>
        <a:lstStyle/>
        <a:p>
          <a:endParaRPr lang="en-GB"/>
        </a:p>
      </dgm:t>
    </dgm:pt>
    <dgm:pt modelId="{7F5B4BE4-EDBF-4CBE-B65A-36C7240F8013}" type="sibTrans" cxnId="{026A5737-6AE1-4B4C-B66C-E66E01A7805D}">
      <dgm:prSet/>
      <dgm:spPr/>
      <dgm:t>
        <a:bodyPr/>
        <a:lstStyle/>
        <a:p>
          <a:endParaRPr lang="en-GB"/>
        </a:p>
      </dgm:t>
    </dgm:pt>
    <dgm:pt modelId="{047B0602-D355-42F7-8F72-5547783F89B9}" type="pres">
      <dgm:prSet presAssocID="{EAE27695-296A-4A91-8E54-EDE509BE50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4C256FF-56AA-45E8-A849-29AC93C9C0A0}" type="pres">
      <dgm:prSet presAssocID="{EAE27695-296A-4A91-8E54-EDE509BE5065}" presName="tSp" presStyleCnt="0"/>
      <dgm:spPr/>
      <dgm:t>
        <a:bodyPr/>
        <a:lstStyle/>
        <a:p>
          <a:endParaRPr lang="en-GB"/>
        </a:p>
      </dgm:t>
    </dgm:pt>
    <dgm:pt modelId="{3A070F01-A4BC-4F78-A7A9-21B92F584137}" type="pres">
      <dgm:prSet presAssocID="{EAE27695-296A-4A91-8E54-EDE509BE5065}" presName="bSp" presStyleCnt="0"/>
      <dgm:spPr/>
      <dgm:t>
        <a:bodyPr/>
        <a:lstStyle/>
        <a:p>
          <a:endParaRPr lang="en-GB"/>
        </a:p>
      </dgm:t>
    </dgm:pt>
    <dgm:pt modelId="{71BF0176-90B5-4F03-8EC4-6AC557C6C960}" type="pres">
      <dgm:prSet presAssocID="{EAE27695-296A-4A91-8E54-EDE509BE5065}" presName="process" presStyleCnt="0"/>
      <dgm:spPr/>
      <dgm:t>
        <a:bodyPr/>
        <a:lstStyle/>
        <a:p>
          <a:endParaRPr lang="en-GB"/>
        </a:p>
      </dgm:t>
    </dgm:pt>
    <dgm:pt modelId="{6204F7B3-C24D-47B2-B7F9-9D4F9164D694}" type="pres">
      <dgm:prSet presAssocID="{64B91433-10ED-4A43-B34B-B70E8C16A444}" presName="composite1" presStyleCnt="0"/>
      <dgm:spPr/>
      <dgm:t>
        <a:bodyPr/>
        <a:lstStyle/>
        <a:p>
          <a:endParaRPr lang="en-GB"/>
        </a:p>
      </dgm:t>
    </dgm:pt>
    <dgm:pt modelId="{A119E45D-E2FF-4421-B107-5FD10499E40C}" type="pres">
      <dgm:prSet presAssocID="{64B91433-10ED-4A43-B34B-B70E8C16A444}" presName="dummyNode1" presStyleLbl="node1" presStyleIdx="0" presStyleCnt="3"/>
      <dgm:spPr/>
      <dgm:t>
        <a:bodyPr/>
        <a:lstStyle/>
        <a:p>
          <a:endParaRPr lang="en-GB"/>
        </a:p>
      </dgm:t>
    </dgm:pt>
    <dgm:pt modelId="{0ECAAB20-BABF-4C03-99D8-C4CE5787E071}" type="pres">
      <dgm:prSet presAssocID="{64B91433-10ED-4A43-B34B-B70E8C16A444}" presName="childNode1" presStyleLbl="bgAcc1" presStyleIdx="0" presStyleCnt="3" custScaleX="121615" custScaleY="2106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CA06E7-57E7-4077-90AD-12D7C4DA8494}" type="pres">
      <dgm:prSet presAssocID="{64B91433-10ED-4A43-B34B-B70E8C16A44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98A8A9-9FAA-47A9-A196-6339DB1B73EC}" type="pres">
      <dgm:prSet presAssocID="{64B91433-10ED-4A43-B34B-B70E8C16A444}" presName="parentNode1" presStyleLbl="node1" presStyleIdx="0" presStyleCnt="3" custScaleY="120710" custLinFactNeighborX="31126" custLinFactNeighborY="6248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BEEC33-BBEF-4655-8A81-E7CA8459261F}" type="pres">
      <dgm:prSet presAssocID="{64B91433-10ED-4A43-B34B-B70E8C16A444}" presName="connSite1" presStyleCnt="0"/>
      <dgm:spPr/>
      <dgm:t>
        <a:bodyPr/>
        <a:lstStyle/>
        <a:p>
          <a:endParaRPr lang="en-GB"/>
        </a:p>
      </dgm:t>
    </dgm:pt>
    <dgm:pt modelId="{C1C84903-05B6-4D72-99C2-1D452A036512}" type="pres">
      <dgm:prSet presAssocID="{5E3204CA-A387-4B94-8F8B-2CD803655EF9}" presName="Name9" presStyleLbl="sibTrans2D1" presStyleIdx="0" presStyleCnt="2" custLinFactNeighborX="39569" custLinFactNeighborY="-4776"/>
      <dgm:spPr/>
      <dgm:t>
        <a:bodyPr/>
        <a:lstStyle/>
        <a:p>
          <a:endParaRPr lang="en-GB"/>
        </a:p>
      </dgm:t>
    </dgm:pt>
    <dgm:pt modelId="{8ED2F220-AD0A-4416-ABD3-CCE9F02FEF23}" type="pres">
      <dgm:prSet presAssocID="{52E59718-3D1F-4D8E-A671-8FCE7A4B3716}" presName="composite2" presStyleCnt="0"/>
      <dgm:spPr/>
      <dgm:t>
        <a:bodyPr/>
        <a:lstStyle/>
        <a:p>
          <a:endParaRPr lang="en-GB"/>
        </a:p>
      </dgm:t>
    </dgm:pt>
    <dgm:pt modelId="{79F7FCD5-5450-42AE-B364-A18C47B8813F}" type="pres">
      <dgm:prSet presAssocID="{52E59718-3D1F-4D8E-A671-8FCE7A4B3716}" presName="dummyNode2" presStyleLbl="node1" presStyleIdx="0" presStyleCnt="3"/>
      <dgm:spPr/>
      <dgm:t>
        <a:bodyPr/>
        <a:lstStyle/>
        <a:p>
          <a:endParaRPr lang="en-GB"/>
        </a:p>
      </dgm:t>
    </dgm:pt>
    <dgm:pt modelId="{E51D03F9-1E57-433E-98EA-DA104AC2D60D}" type="pres">
      <dgm:prSet presAssocID="{52E59718-3D1F-4D8E-A671-8FCE7A4B371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A8FC07-8B13-427D-A581-094F0E149226}" type="pres">
      <dgm:prSet presAssocID="{52E59718-3D1F-4D8E-A671-8FCE7A4B371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76F03B-58C6-47CC-8B5E-0F122DFA2B7B}" type="pres">
      <dgm:prSet presAssocID="{52E59718-3D1F-4D8E-A671-8FCE7A4B371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153D0E-418C-47FB-9149-06650B162C52}" type="pres">
      <dgm:prSet presAssocID="{52E59718-3D1F-4D8E-A671-8FCE7A4B3716}" presName="connSite2" presStyleCnt="0"/>
      <dgm:spPr/>
      <dgm:t>
        <a:bodyPr/>
        <a:lstStyle/>
        <a:p>
          <a:endParaRPr lang="en-GB"/>
        </a:p>
      </dgm:t>
    </dgm:pt>
    <dgm:pt modelId="{FEAD49A8-75D3-4310-9DC8-4DB25E01FE3F}" type="pres">
      <dgm:prSet presAssocID="{1A0A9ECB-1545-43FD-83D0-6EB7C1BEA6D4}" presName="Name18" presStyleLbl="sibTrans2D1" presStyleIdx="1" presStyleCnt="2"/>
      <dgm:spPr/>
      <dgm:t>
        <a:bodyPr/>
        <a:lstStyle/>
        <a:p>
          <a:endParaRPr lang="en-GB"/>
        </a:p>
      </dgm:t>
    </dgm:pt>
    <dgm:pt modelId="{82C57F5A-11D3-41E1-84CD-E9B329D36D76}" type="pres">
      <dgm:prSet presAssocID="{C6728477-1E0C-43F8-94DF-957DF09B7043}" presName="composite1" presStyleCnt="0"/>
      <dgm:spPr/>
      <dgm:t>
        <a:bodyPr/>
        <a:lstStyle/>
        <a:p>
          <a:endParaRPr lang="en-GB"/>
        </a:p>
      </dgm:t>
    </dgm:pt>
    <dgm:pt modelId="{455DD10F-FDF9-4A3D-B644-518C803834F4}" type="pres">
      <dgm:prSet presAssocID="{C6728477-1E0C-43F8-94DF-957DF09B7043}" presName="dummyNode1" presStyleLbl="node1" presStyleIdx="1" presStyleCnt="3"/>
      <dgm:spPr/>
      <dgm:t>
        <a:bodyPr/>
        <a:lstStyle/>
        <a:p>
          <a:endParaRPr lang="en-GB"/>
        </a:p>
      </dgm:t>
    </dgm:pt>
    <dgm:pt modelId="{6AFCBB83-B088-4BDF-91A7-EBC8ADC73F9E}" type="pres">
      <dgm:prSet presAssocID="{C6728477-1E0C-43F8-94DF-957DF09B7043}" presName="childNode1" presStyleLbl="bgAcc1" presStyleIdx="2" presStyleCnt="3" custLinFactNeighborX="472" custLinFactNeighborY="160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C9590A-1B5C-471E-8FF8-84BBD60BC069}" type="pres">
      <dgm:prSet presAssocID="{C6728477-1E0C-43F8-94DF-957DF09B704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5A76F4-24F6-42DD-895C-A7294A16DF88}" type="pres">
      <dgm:prSet presAssocID="{C6728477-1E0C-43F8-94DF-957DF09B7043}" presName="parentNode1" presStyleLbl="node1" presStyleIdx="2" presStyleCnt="3" custLinFactNeighborX="-848" custLinFactNeighborY="-661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6336DF-7CA8-4B58-AE46-0C9BED30CB3D}" type="pres">
      <dgm:prSet presAssocID="{C6728477-1E0C-43F8-94DF-957DF09B7043}" presName="connSite1" presStyleCnt="0"/>
      <dgm:spPr/>
      <dgm:t>
        <a:bodyPr/>
        <a:lstStyle/>
        <a:p>
          <a:endParaRPr lang="en-GB"/>
        </a:p>
      </dgm:t>
    </dgm:pt>
  </dgm:ptLst>
  <dgm:cxnLst>
    <dgm:cxn modelId="{C74ACC05-E8C2-46F2-9104-0B03C8D5FEC4}" type="presOf" srcId="{93F7C61B-5688-4BBA-A658-9AA419AC9296}" destId="{41CA06E7-57E7-4077-90AD-12D7C4DA8494}" srcOrd="1" destOrd="3" presId="urn:microsoft.com/office/officeart/2005/8/layout/hProcess4"/>
    <dgm:cxn modelId="{B594E6C8-9D7F-42BC-BFA1-086EF2F66760}" type="presOf" srcId="{314F950B-22B0-4C7C-B645-5D3D017E0032}" destId="{41CA06E7-57E7-4077-90AD-12D7C4DA8494}" srcOrd="1" destOrd="1" presId="urn:microsoft.com/office/officeart/2005/8/layout/hProcess4"/>
    <dgm:cxn modelId="{525C0150-1997-4D99-A0BF-64F54D05C059}" type="presOf" srcId="{B583C26C-D8EC-4992-A34C-EE59E26A4D3B}" destId="{0ECAAB20-BABF-4C03-99D8-C4CE5787E071}" srcOrd="0" destOrd="6" presId="urn:microsoft.com/office/officeart/2005/8/layout/hProcess4"/>
    <dgm:cxn modelId="{98AC6369-17C6-4A07-B0E8-A89BDED2C145}" srcId="{52E59718-3D1F-4D8E-A671-8FCE7A4B3716}" destId="{852F2AC8-65F6-4757-B545-FC99AEB3EA4E}" srcOrd="0" destOrd="0" parTransId="{751BFF8C-146E-4C9C-BBEA-2AC6D0B3E227}" sibTransId="{D5B61342-120E-441F-9B34-DEE94521C2AD}"/>
    <dgm:cxn modelId="{4376F283-7F57-4D3A-B871-01EEE8D52E12}" type="presOf" srcId="{7ED20156-B469-4A55-B269-3851956A6EF3}" destId="{0ECAAB20-BABF-4C03-99D8-C4CE5787E071}" srcOrd="0" destOrd="4" presId="urn:microsoft.com/office/officeart/2005/8/layout/hProcess4"/>
    <dgm:cxn modelId="{6286C3BD-2AB9-4B42-B87B-941F46092CBC}" srcId="{64B91433-10ED-4A43-B34B-B70E8C16A444}" destId="{4250D000-72BE-47BE-99A2-FF9BE5312457}" srcOrd="0" destOrd="0" parTransId="{30EFB9AD-5F42-4C9C-B566-1160DCE337C2}" sibTransId="{44345ACE-3DBA-4311-964F-19A54BBC6822}"/>
    <dgm:cxn modelId="{280B9E07-3A2C-4F0B-B0E5-A0576D29FA55}" type="presOf" srcId="{D86ED855-569A-4BC2-9DB7-3111047AA998}" destId="{6AFCBB83-B088-4BDF-91A7-EBC8ADC73F9E}" srcOrd="0" destOrd="1" presId="urn:microsoft.com/office/officeart/2005/8/layout/hProcess4"/>
    <dgm:cxn modelId="{EF105C71-4F42-474C-A613-B345780B9BF7}" srcId="{64B91433-10ED-4A43-B34B-B70E8C16A444}" destId="{5CF83E70-B26C-451E-84E1-338EE3476E29}" srcOrd="2" destOrd="0" parTransId="{43D37B4F-277B-40F6-9FEB-ACCDC94F6CEF}" sibTransId="{A9055A64-4FAD-4EDB-A0AA-5710BB8A24AC}"/>
    <dgm:cxn modelId="{0C1EC7C5-D12C-449F-8438-ED0B34CEFCB8}" type="presOf" srcId="{64B91433-10ED-4A43-B34B-B70E8C16A444}" destId="{DF98A8A9-9FAA-47A9-A196-6339DB1B73EC}" srcOrd="0" destOrd="0" presId="urn:microsoft.com/office/officeart/2005/8/layout/hProcess4"/>
    <dgm:cxn modelId="{ECEAE540-8E90-4AB9-8239-6E3FF6918844}" type="presOf" srcId="{5CF83E70-B26C-451E-84E1-338EE3476E29}" destId="{0ECAAB20-BABF-4C03-99D8-C4CE5787E071}" srcOrd="0" destOrd="2" presId="urn:microsoft.com/office/officeart/2005/8/layout/hProcess4"/>
    <dgm:cxn modelId="{28C2B7E8-A295-48CC-89C0-74664ACBDD0D}" type="presOf" srcId="{98B17F2D-3FD3-4249-A4B3-2979AE7CCF70}" destId="{41CA06E7-57E7-4077-90AD-12D7C4DA8494}" srcOrd="1" destOrd="5" presId="urn:microsoft.com/office/officeart/2005/8/layout/hProcess4"/>
    <dgm:cxn modelId="{1159A954-FD64-438E-B01B-F948248913A1}" type="presOf" srcId="{7ED20156-B469-4A55-B269-3851956A6EF3}" destId="{41CA06E7-57E7-4077-90AD-12D7C4DA8494}" srcOrd="1" destOrd="4" presId="urn:microsoft.com/office/officeart/2005/8/layout/hProcess4"/>
    <dgm:cxn modelId="{9424BD84-796C-43E5-AB1C-DFD652142D31}" type="presOf" srcId="{98B17F2D-3FD3-4249-A4B3-2979AE7CCF70}" destId="{0ECAAB20-BABF-4C03-99D8-C4CE5787E071}" srcOrd="0" destOrd="5" presId="urn:microsoft.com/office/officeart/2005/8/layout/hProcess4"/>
    <dgm:cxn modelId="{F1375346-3C7C-47D9-93C9-AE1C700F0CA8}" type="presOf" srcId="{D86ED855-569A-4BC2-9DB7-3111047AA998}" destId="{0EC9590A-1B5C-471E-8FF8-84BBD60BC069}" srcOrd="1" destOrd="1" presId="urn:microsoft.com/office/officeart/2005/8/layout/hProcess4"/>
    <dgm:cxn modelId="{5213B449-16A1-43E0-8812-CDDC061D1502}" type="presOf" srcId="{C289C531-0FBC-4A91-8C2B-53E7C0C38944}" destId="{9FA8FC07-8B13-427D-A581-094F0E149226}" srcOrd="1" destOrd="2" presId="urn:microsoft.com/office/officeart/2005/8/layout/hProcess4"/>
    <dgm:cxn modelId="{9A9EBE0A-3BB3-4057-A13A-C18B37FC297D}" srcId="{64B91433-10ED-4A43-B34B-B70E8C16A444}" destId="{7ED20156-B469-4A55-B269-3851956A6EF3}" srcOrd="4" destOrd="0" parTransId="{2F6D36E8-C800-4186-AA50-13CA3ADD4DEE}" sibTransId="{2FEB61F5-211B-4D3B-A29E-E7827675F387}"/>
    <dgm:cxn modelId="{C22276FA-4D7E-49A8-A92C-20A0DF44851B}" type="presOf" srcId="{C289C531-0FBC-4A91-8C2B-53E7C0C38944}" destId="{E51D03F9-1E57-433E-98EA-DA104AC2D60D}" srcOrd="0" destOrd="2" presId="urn:microsoft.com/office/officeart/2005/8/layout/hProcess4"/>
    <dgm:cxn modelId="{D12C581C-5138-41E1-BFA7-D23199B2F5CB}" type="presOf" srcId="{93F7C61B-5688-4BBA-A658-9AA419AC9296}" destId="{0ECAAB20-BABF-4C03-99D8-C4CE5787E071}" srcOrd="0" destOrd="3" presId="urn:microsoft.com/office/officeart/2005/8/layout/hProcess4"/>
    <dgm:cxn modelId="{3439DBCF-56D9-452C-A726-C07245D03794}" srcId="{C6728477-1E0C-43F8-94DF-957DF09B7043}" destId="{2BAD057C-AA54-4135-BA7B-5288B7C54494}" srcOrd="0" destOrd="0" parTransId="{13C9693B-9DD6-453A-A128-831A0E45FE55}" sibTransId="{268EB4AE-4889-4B22-B10E-76626F0C8A66}"/>
    <dgm:cxn modelId="{B52BD9EA-E51E-467A-B79D-68951AEAE1D5}" srcId="{EAE27695-296A-4A91-8E54-EDE509BE5065}" destId="{52E59718-3D1F-4D8E-A671-8FCE7A4B3716}" srcOrd="1" destOrd="0" parTransId="{F31ABE81-DE81-4E57-9217-852B1E8F782C}" sibTransId="{1A0A9ECB-1545-43FD-83D0-6EB7C1BEA6D4}"/>
    <dgm:cxn modelId="{442DFDFB-27D9-49FF-A9C5-B16F19ADD189}" type="presOf" srcId="{6E246A4E-90E0-4C20-92C1-B97F328BC2D5}" destId="{9FA8FC07-8B13-427D-A581-094F0E149226}" srcOrd="1" destOrd="1" presId="urn:microsoft.com/office/officeart/2005/8/layout/hProcess4"/>
    <dgm:cxn modelId="{16678631-A6FC-4A9A-A620-DE3C558C70F9}" type="presOf" srcId="{C6728477-1E0C-43F8-94DF-957DF09B7043}" destId="{D15A76F4-24F6-42DD-895C-A7294A16DF88}" srcOrd="0" destOrd="0" presId="urn:microsoft.com/office/officeart/2005/8/layout/hProcess4"/>
    <dgm:cxn modelId="{A8DCF3D1-BE32-4EB3-8E84-C2DDCBCC6AC7}" type="presOf" srcId="{2BAD057C-AA54-4135-BA7B-5288B7C54494}" destId="{6AFCBB83-B088-4BDF-91A7-EBC8ADC73F9E}" srcOrd="0" destOrd="0" presId="urn:microsoft.com/office/officeart/2005/8/layout/hProcess4"/>
    <dgm:cxn modelId="{026A5737-6AE1-4B4C-B66C-E66E01A7805D}" srcId="{52E59718-3D1F-4D8E-A671-8FCE7A4B3716}" destId="{6E246A4E-90E0-4C20-92C1-B97F328BC2D5}" srcOrd="1" destOrd="0" parTransId="{5FBB0945-3DA7-4000-96EC-A64382982257}" sibTransId="{7F5B4BE4-EDBF-4CBE-B65A-36C7240F8013}"/>
    <dgm:cxn modelId="{6A357DAD-C54F-46F5-A819-46F861F5C408}" type="presOf" srcId="{1A0A9ECB-1545-43FD-83D0-6EB7C1BEA6D4}" destId="{FEAD49A8-75D3-4310-9DC8-4DB25E01FE3F}" srcOrd="0" destOrd="0" presId="urn:microsoft.com/office/officeart/2005/8/layout/hProcess4"/>
    <dgm:cxn modelId="{C43C96A9-ECD6-49FD-8995-0AD8DBECB2AE}" srcId="{EAE27695-296A-4A91-8E54-EDE509BE5065}" destId="{C6728477-1E0C-43F8-94DF-957DF09B7043}" srcOrd="2" destOrd="0" parTransId="{7D257048-E06F-4B6E-964D-5F8CAF732E47}" sibTransId="{2C880860-F71A-4A11-912B-C1C9817102CB}"/>
    <dgm:cxn modelId="{084B8A5D-2CF5-404B-B100-3252BCA93701}" type="presOf" srcId="{2BAD057C-AA54-4135-BA7B-5288B7C54494}" destId="{0EC9590A-1B5C-471E-8FF8-84BBD60BC069}" srcOrd="1" destOrd="0" presId="urn:microsoft.com/office/officeart/2005/8/layout/hProcess4"/>
    <dgm:cxn modelId="{3B2AC809-14B7-4636-9104-44A9BB6661DF}" type="presOf" srcId="{6E246A4E-90E0-4C20-92C1-B97F328BC2D5}" destId="{E51D03F9-1E57-433E-98EA-DA104AC2D60D}" srcOrd="0" destOrd="1" presId="urn:microsoft.com/office/officeart/2005/8/layout/hProcess4"/>
    <dgm:cxn modelId="{B313C2E8-5542-4F62-A8C2-D9A48BB30E5E}" type="presOf" srcId="{852F2AC8-65F6-4757-B545-FC99AEB3EA4E}" destId="{E51D03F9-1E57-433E-98EA-DA104AC2D60D}" srcOrd="0" destOrd="0" presId="urn:microsoft.com/office/officeart/2005/8/layout/hProcess4"/>
    <dgm:cxn modelId="{7192DD73-4EF2-447F-9F19-EF2EE730A7D0}" type="presOf" srcId="{B583C26C-D8EC-4992-A34C-EE59E26A4D3B}" destId="{41CA06E7-57E7-4077-90AD-12D7C4DA8494}" srcOrd="1" destOrd="6" presId="urn:microsoft.com/office/officeart/2005/8/layout/hProcess4"/>
    <dgm:cxn modelId="{F2803776-0BC7-4B56-8F75-927E0220D62A}" srcId="{52E59718-3D1F-4D8E-A671-8FCE7A4B3716}" destId="{C289C531-0FBC-4A91-8C2B-53E7C0C38944}" srcOrd="2" destOrd="0" parTransId="{A049DCEB-F460-410C-AF2B-1573610F4FAF}" sibTransId="{4F58E55E-D67B-4322-98E7-EAB30441EE56}"/>
    <dgm:cxn modelId="{BB823B36-1E61-4C85-ABED-E65A7599D0B8}" type="presOf" srcId="{EAE27695-296A-4A91-8E54-EDE509BE5065}" destId="{047B0602-D355-42F7-8F72-5547783F89B9}" srcOrd="0" destOrd="0" presId="urn:microsoft.com/office/officeart/2005/8/layout/hProcess4"/>
    <dgm:cxn modelId="{B604EB64-FB0D-4D38-9B37-D20E51693F73}" srcId="{EAE27695-296A-4A91-8E54-EDE509BE5065}" destId="{64B91433-10ED-4A43-B34B-B70E8C16A444}" srcOrd="0" destOrd="0" parTransId="{566A4E8F-CFC2-48E8-BBFF-F0C56E884054}" sibTransId="{5E3204CA-A387-4B94-8F8B-2CD803655EF9}"/>
    <dgm:cxn modelId="{E7079AD8-9657-4E03-8A06-26287D741787}" type="presOf" srcId="{314F950B-22B0-4C7C-B645-5D3D017E0032}" destId="{0ECAAB20-BABF-4C03-99D8-C4CE5787E071}" srcOrd="0" destOrd="1" presId="urn:microsoft.com/office/officeart/2005/8/layout/hProcess4"/>
    <dgm:cxn modelId="{DEC0C3E6-32AC-4154-8F43-EEB3D1C24E8E}" type="presOf" srcId="{5CF83E70-B26C-451E-84E1-338EE3476E29}" destId="{41CA06E7-57E7-4077-90AD-12D7C4DA8494}" srcOrd="1" destOrd="2" presId="urn:microsoft.com/office/officeart/2005/8/layout/hProcess4"/>
    <dgm:cxn modelId="{AE7F1D6B-73DE-4D42-88C5-2EDF667142D8}" type="presOf" srcId="{5E3204CA-A387-4B94-8F8B-2CD803655EF9}" destId="{C1C84903-05B6-4D72-99C2-1D452A036512}" srcOrd="0" destOrd="0" presId="urn:microsoft.com/office/officeart/2005/8/layout/hProcess4"/>
    <dgm:cxn modelId="{B592189C-00DE-4338-AD49-2971DDEB3040}" srcId="{64B91433-10ED-4A43-B34B-B70E8C16A444}" destId="{B583C26C-D8EC-4992-A34C-EE59E26A4D3B}" srcOrd="6" destOrd="0" parTransId="{67CA2B59-65D2-437D-B447-D19ADDC8B2BC}" sibTransId="{28B944BF-42FB-4794-A33F-04DA712946C2}"/>
    <dgm:cxn modelId="{965F1429-D9AF-45E7-B5D8-4EA13554DDDE}" srcId="{C6728477-1E0C-43F8-94DF-957DF09B7043}" destId="{D86ED855-569A-4BC2-9DB7-3111047AA998}" srcOrd="1" destOrd="0" parTransId="{CA44EA36-3568-43D2-84D5-155C5128DE6C}" sibTransId="{8095311B-29BF-4783-9EF0-879C82DA2A09}"/>
    <dgm:cxn modelId="{CCE78D7A-1EEF-47CF-8929-37C93F3B869C}" srcId="{64B91433-10ED-4A43-B34B-B70E8C16A444}" destId="{93F7C61B-5688-4BBA-A658-9AA419AC9296}" srcOrd="3" destOrd="0" parTransId="{D5236B4C-BAC2-41B3-9938-A3C87F74ED8F}" sibTransId="{07C56523-B8DE-42DE-80F9-1CD4403D7A37}"/>
    <dgm:cxn modelId="{EC1660A7-D8E6-4AF0-BEB2-0EF00792DEFF}" srcId="{64B91433-10ED-4A43-B34B-B70E8C16A444}" destId="{98B17F2D-3FD3-4249-A4B3-2979AE7CCF70}" srcOrd="5" destOrd="0" parTransId="{A23D7F74-F5E4-4A67-9F40-F152F73F605B}" sibTransId="{39260B07-3BC0-48C5-95F9-49E2A6BB7354}"/>
    <dgm:cxn modelId="{35681550-1AE3-46C6-81F1-4D39F4D67964}" type="presOf" srcId="{852F2AC8-65F6-4757-B545-FC99AEB3EA4E}" destId="{9FA8FC07-8B13-427D-A581-094F0E149226}" srcOrd="1" destOrd="0" presId="urn:microsoft.com/office/officeart/2005/8/layout/hProcess4"/>
    <dgm:cxn modelId="{04CBBBA0-ABB2-411A-A2D6-2AC5365126CB}" type="presOf" srcId="{4250D000-72BE-47BE-99A2-FF9BE5312457}" destId="{41CA06E7-57E7-4077-90AD-12D7C4DA8494}" srcOrd="1" destOrd="0" presId="urn:microsoft.com/office/officeart/2005/8/layout/hProcess4"/>
    <dgm:cxn modelId="{47C77C69-F185-452A-8FE7-212C035A75CD}" srcId="{64B91433-10ED-4A43-B34B-B70E8C16A444}" destId="{314F950B-22B0-4C7C-B645-5D3D017E0032}" srcOrd="1" destOrd="0" parTransId="{483B98A7-180A-409C-B8A9-59A8F033096C}" sibTransId="{2338D870-A054-4251-B7D2-1B591B26C962}"/>
    <dgm:cxn modelId="{5E7ECA15-A0FC-40B9-891F-B20CA6E67C71}" type="presOf" srcId="{4250D000-72BE-47BE-99A2-FF9BE5312457}" destId="{0ECAAB20-BABF-4C03-99D8-C4CE5787E071}" srcOrd="0" destOrd="0" presId="urn:microsoft.com/office/officeart/2005/8/layout/hProcess4"/>
    <dgm:cxn modelId="{1ACE0D09-009C-4A5A-9D46-6E36FA0DE672}" type="presOf" srcId="{52E59718-3D1F-4D8E-A671-8FCE7A4B3716}" destId="{BB76F03B-58C6-47CC-8B5E-0F122DFA2B7B}" srcOrd="0" destOrd="0" presId="urn:microsoft.com/office/officeart/2005/8/layout/hProcess4"/>
    <dgm:cxn modelId="{1685F18B-82D0-47D3-B5AE-82CAA54DEEC6}" type="presParOf" srcId="{047B0602-D355-42F7-8F72-5547783F89B9}" destId="{D4C256FF-56AA-45E8-A849-29AC93C9C0A0}" srcOrd="0" destOrd="0" presId="urn:microsoft.com/office/officeart/2005/8/layout/hProcess4"/>
    <dgm:cxn modelId="{7539FF3B-D679-48D3-92A9-9696A3BC60D1}" type="presParOf" srcId="{047B0602-D355-42F7-8F72-5547783F89B9}" destId="{3A070F01-A4BC-4F78-A7A9-21B92F584137}" srcOrd="1" destOrd="0" presId="urn:microsoft.com/office/officeart/2005/8/layout/hProcess4"/>
    <dgm:cxn modelId="{CEC36FDA-8BD2-48BE-A76B-05F7D0A1419B}" type="presParOf" srcId="{047B0602-D355-42F7-8F72-5547783F89B9}" destId="{71BF0176-90B5-4F03-8EC4-6AC557C6C960}" srcOrd="2" destOrd="0" presId="urn:microsoft.com/office/officeart/2005/8/layout/hProcess4"/>
    <dgm:cxn modelId="{90E63073-2070-43C5-81C4-DF01D141D243}" type="presParOf" srcId="{71BF0176-90B5-4F03-8EC4-6AC557C6C960}" destId="{6204F7B3-C24D-47B2-B7F9-9D4F9164D694}" srcOrd="0" destOrd="0" presId="urn:microsoft.com/office/officeart/2005/8/layout/hProcess4"/>
    <dgm:cxn modelId="{6DC64D08-6F4E-448E-ABA2-1F1868B88CEA}" type="presParOf" srcId="{6204F7B3-C24D-47B2-B7F9-9D4F9164D694}" destId="{A119E45D-E2FF-4421-B107-5FD10499E40C}" srcOrd="0" destOrd="0" presId="urn:microsoft.com/office/officeart/2005/8/layout/hProcess4"/>
    <dgm:cxn modelId="{F20D4C49-0919-47B9-8180-9219E88AF36D}" type="presParOf" srcId="{6204F7B3-C24D-47B2-B7F9-9D4F9164D694}" destId="{0ECAAB20-BABF-4C03-99D8-C4CE5787E071}" srcOrd="1" destOrd="0" presId="urn:microsoft.com/office/officeart/2005/8/layout/hProcess4"/>
    <dgm:cxn modelId="{306FA517-185E-4432-9FA1-4DB2CBDA58A6}" type="presParOf" srcId="{6204F7B3-C24D-47B2-B7F9-9D4F9164D694}" destId="{41CA06E7-57E7-4077-90AD-12D7C4DA8494}" srcOrd="2" destOrd="0" presId="urn:microsoft.com/office/officeart/2005/8/layout/hProcess4"/>
    <dgm:cxn modelId="{FEC99318-B578-4609-B747-94762EA4D866}" type="presParOf" srcId="{6204F7B3-C24D-47B2-B7F9-9D4F9164D694}" destId="{DF98A8A9-9FAA-47A9-A196-6339DB1B73EC}" srcOrd="3" destOrd="0" presId="urn:microsoft.com/office/officeart/2005/8/layout/hProcess4"/>
    <dgm:cxn modelId="{3985D10F-B6CB-4817-A67D-717C860A349A}" type="presParOf" srcId="{6204F7B3-C24D-47B2-B7F9-9D4F9164D694}" destId="{D3BEEC33-BBEF-4655-8A81-E7CA8459261F}" srcOrd="4" destOrd="0" presId="urn:microsoft.com/office/officeart/2005/8/layout/hProcess4"/>
    <dgm:cxn modelId="{2300C5C7-E011-42D5-B985-6DC5E2676189}" type="presParOf" srcId="{71BF0176-90B5-4F03-8EC4-6AC557C6C960}" destId="{C1C84903-05B6-4D72-99C2-1D452A036512}" srcOrd="1" destOrd="0" presId="urn:microsoft.com/office/officeart/2005/8/layout/hProcess4"/>
    <dgm:cxn modelId="{EB20608E-C141-42FD-BC6A-42FB632ABE48}" type="presParOf" srcId="{71BF0176-90B5-4F03-8EC4-6AC557C6C960}" destId="{8ED2F220-AD0A-4416-ABD3-CCE9F02FEF23}" srcOrd="2" destOrd="0" presId="urn:microsoft.com/office/officeart/2005/8/layout/hProcess4"/>
    <dgm:cxn modelId="{528174F0-AFCE-4E01-9768-D9EBD814D51B}" type="presParOf" srcId="{8ED2F220-AD0A-4416-ABD3-CCE9F02FEF23}" destId="{79F7FCD5-5450-42AE-B364-A18C47B8813F}" srcOrd="0" destOrd="0" presId="urn:microsoft.com/office/officeart/2005/8/layout/hProcess4"/>
    <dgm:cxn modelId="{F707EC0A-A8DE-4582-99C8-7DC1EF0ADDA7}" type="presParOf" srcId="{8ED2F220-AD0A-4416-ABD3-CCE9F02FEF23}" destId="{E51D03F9-1E57-433E-98EA-DA104AC2D60D}" srcOrd="1" destOrd="0" presId="urn:microsoft.com/office/officeart/2005/8/layout/hProcess4"/>
    <dgm:cxn modelId="{53DEB161-2427-4775-8C48-B696786EB327}" type="presParOf" srcId="{8ED2F220-AD0A-4416-ABD3-CCE9F02FEF23}" destId="{9FA8FC07-8B13-427D-A581-094F0E149226}" srcOrd="2" destOrd="0" presId="urn:microsoft.com/office/officeart/2005/8/layout/hProcess4"/>
    <dgm:cxn modelId="{81A4A76E-DED8-49DF-A9DA-DFDAB1FF5BEA}" type="presParOf" srcId="{8ED2F220-AD0A-4416-ABD3-CCE9F02FEF23}" destId="{BB76F03B-58C6-47CC-8B5E-0F122DFA2B7B}" srcOrd="3" destOrd="0" presId="urn:microsoft.com/office/officeart/2005/8/layout/hProcess4"/>
    <dgm:cxn modelId="{B5F472C0-0E53-42DB-997B-165F559B8892}" type="presParOf" srcId="{8ED2F220-AD0A-4416-ABD3-CCE9F02FEF23}" destId="{6E153D0E-418C-47FB-9149-06650B162C52}" srcOrd="4" destOrd="0" presId="urn:microsoft.com/office/officeart/2005/8/layout/hProcess4"/>
    <dgm:cxn modelId="{E2A70FB0-9697-4C11-A551-E3A1E7B60A43}" type="presParOf" srcId="{71BF0176-90B5-4F03-8EC4-6AC557C6C960}" destId="{FEAD49A8-75D3-4310-9DC8-4DB25E01FE3F}" srcOrd="3" destOrd="0" presId="urn:microsoft.com/office/officeart/2005/8/layout/hProcess4"/>
    <dgm:cxn modelId="{209524AE-6C53-4D5C-98BA-7122AC4CFF48}" type="presParOf" srcId="{71BF0176-90B5-4F03-8EC4-6AC557C6C960}" destId="{82C57F5A-11D3-41E1-84CD-E9B329D36D76}" srcOrd="4" destOrd="0" presId="urn:microsoft.com/office/officeart/2005/8/layout/hProcess4"/>
    <dgm:cxn modelId="{196A1141-FC40-4376-9FE3-CEBCFE5F933D}" type="presParOf" srcId="{82C57F5A-11D3-41E1-84CD-E9B329D36D76}" destId="{455DD10F-FDF9-4A3D-B644-518C803834F4}" srcOrd="0" destOrd="0" presId="urn:microsoft.com/office/officeart/2005/8/layout/hProcess4"/>
    <dgm:cxn modelId="{BED3B41F-3C5A-4E55-BF7B-2F1D53813887}" type="presParOf" srcId="{82C57F5A-11D3-41E1-84CD-E9B329D36D76}" destId="{6AFCBB83-B088-4BDF-91A7-EBC8ADC73F9E}" srcOrd="1" destOrd="0" presId="urn:microsoft.com/office/officeart/2005/8/layout/hProcess4"/>
    <dgm:cxn modelId="{78F6BA82-4E2B-4EBA-B3A6-C853C1D33B1D}" type="presParOf" srcId="{82C57F5A-11D3-41E1-84CD-E9B329D36D76}" destId="{0EC9590A-1B5C-471E-8FF8-84BBD60BC069}" srcOrd="2" destOrd="0" presId="urn:microsoft.com/office/officeart/2005/8/layout/hProcess4"/>
    <dgm:cxn modelId="{4AA17111-40AF-437E-99DD-811B3D52EE5B}" type="presParOf" srcId="{82C57F5A-11D3-41E1-84CD-E9B329D36D76}" destId="{D15A76F4-24F6-42DD-895C-A7294A16DF88}" srcOrd="3" destOrd="0" presId="urn:microsoft.com/office/officeart/2005/8/layout/hProcess4"/>
    <dgm:cxn modelId="{40C413AB-9FF6-4467-9FE2-F14C8BFBC047}" type="presParOf" srcId="{82C57F5A-11D3-41E1-84CD-E9B329D36D76}" destId="{6E6336DF-7CA8-4B58-AE46-0C9BED30CB3D}" srcOrd="4" destOrd="0" presId="urn:microsoft.com/office/officeart/2005/8/layout/hProcess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D0C27E-1F6B-4CC8-BC78-3AB8286D5AAA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AE70A23-2F5B-4A82-941A-5BD58F01784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ISOLATION LONELINESS</a:t>
          </a:r>
        </a:p>
        <a:p>
          <a:pPr>
            <a:spcAft>
              <a:spcPts val="0"/>
            </a:spcAft>
          </a:pPr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FAILING HEALTH BEREAVEMENTE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C7E48-7E05-40A7-B8DE-AD9BB8458E40}" type="parTrans" cxnId="{1DA48AD4-D005-454B-8799-C9AFC25FAF5A}">
      <dgm:prSet/>
      <dgm:spPr/>
      <dgm:t>
        <a:bodyPr/>
        <a:lstStyle/>
        <a:p>
          <a:endParaRPr lang="en-GB"/>
        </a:p>
      </dgm:t>
    </dgm:pt>
    <dgm:pt modelId="{CDC939B1-DB07-4494-8A47-40ED7A74759E}" type="sibTrans" cxnId="{1DA48AD4-D005-454B-8799-C9AFC25FAF5A}">
      <dgm:prSet/>
      <dgm:spPr/>
      <dgm:t>
        <a:bodyPr/>
        <a:lstStyle/>
        <a:p>
          <a:endParaRPr lang="en-GB"/>
        </a:p>
      </dgm:t>
    </dgm:pt>
    <dgm:pt modelId="{53503210-E1F9-4DDE-828D-EE578940DAAF}">
      <dgm:prSet phldrT="[Text]" custT="1"/>
      <dgm:spPr/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CARE AND HOUSING CONTEXT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8E42F-CA38-43AF-B5B1-066FE5590580}" type="parTrans" cxnId="{2F58150C-0D17-4E3C-BBD6-EE0EBA43DCB0}">
      <dgm:prSet/>
      <dgm:spPr/>
      <dgm:t>
        <a:bodyPr/>
        <a:lstStyle/>
        <a:p>
          <a:endParaRPr lang="en-GB"/>
        </a:p>
      </dgm:t>
    </dgm:pt>
    <dgm:pt modelId="{CE7AEA35-A433-4032-9D6E-8C7A873A6429}" type="sibTrans" cxnId="{2F58150C-0D17-4E3C-BBD6-EE0EBA43DCB0}">
      <dgm:prSet/>
      <dgm:spPr/>
      <dgm:t>
        <a:bodyPr/>
        <a:lstStyle/>
        <a:p>
          <a:endParaRPr lang="en-GB"/>
        </a:p>
      </dgm:t>
    </dgm:pt>
    <dgm:pt modelId="{AFC99534-4F8F-4169-86C9-5979B2D4931B}">
      <dgm:prSet phldrT="[Text]" custT="1"/>
      <dgm:spPr/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OLDER PEOPLE HAVE GREATER OWNERSHIP OF DECISION MAKING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2C2B7-924B-41D7-8343-4A96B37DAAC9}" type="parTrans" cxnId="{0BE5F547-D4F0-4475-9C4F-11EB5BE4CCD5}">
      <dgm:prSet/>
      <dgm:spPr/>
      <dgm:t>
        <a:bodyPr/>
        <a:lstStyle/>
        <a:p>
          <a:endParaRPr lang="en-GB"/>
        </a:p>
      </dgm:t>
    </dgm:pt>
    <dgm:pt modelId="{832FD8FE-7E82-4602-96CF-0B96ADBD9A90}" type="sibTrans" cxnId="{0BE5F547-D4F0-4475-9C4F-11EB5BE4CCD5}">
      <dgm:prSet/>
      <dgm:spPr/>
      <dgm:t>
        <a:bodyPr/>
        <a:lstStyle/>
        <a:p>
          <a:endParaRPr lang="en-GB"/>
        </a:p>
      </dgm:t>
    </dgm:pt>
    <dgm:pt modelId="{A283886B-77D1-4B3E-8F2F-F168C8E7934D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MOVES WITH FAMILY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4FCB8-FAA7-4E48-93DC-70FB35D304A0}" type="parTrans" cxnId="{8E99C886-4246-48F7-B9F3-B98C2C9B8090}">
      <dgm:prSet/>
      <dgm:spPr/>
      <dgm:t>
        <a:bodyPr/>
        <a:lstStyle/>
        <a:p>
          <a:endParaRPr lang="en-GB"/>
        </a:p>
      </dgm:t>
    </dgm:pt>
    <dgm:pt modelId="{E773EC71-476F-48F0-B771-8FAB6E9754A9}" type="sibTrans" cxnId="{8E99C886-4246-48F7-B9F3-B98C2C9B8090}">
      <dgm:prSet/>
      <dgm:spPr/>
      <dgm:t>
        <a:bodyPr/>
        <a:lstStyle/>
        <a:p>
          <a:endParaRPr lang="en-GB"/>
        </a:p>
      </dgm:t>
    </dgm:pt>
    <dgm:pt modelId="{018B5212-7598-43D8-AEC5-02019D16979B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MOVES INTO SHELTERED HOUSING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1AC35-9611-4911-97C9-FB2A3B6694BA}" type="parTrans" cxnId="{8DB26321-F831-4453-AF28-4B90A95DE756}">
      <dgm:prSet/>
      <dgm:spPr/>
      <dgm:t>
        <a:bodyPr/>
        <a:lstStyle/>
        <a:p>
          <a:endParaRPr lang="en-GB"/>
        </a:p>
      </dgm:t>
    </dgm:pt>
    <dgm:pt modelId="{A37E3143-A0A4-47B8-A02E-4BFD4F76CA0A}" type="sibTrans" cxnId="{8DB26321-F831-4453-AF28-4B90A95DE756}">
      <dgm:prSet/>
      <dgm:spPr/>
      <dgm:t>
        <a:bodyPr/>
        <a:lstStyle/>
        <a:p>
          <a:endParaRPr lang="en-GB"/>
        </a:p>
      </dgm:t>
    </dgm:pt>
    <dgm:pt modelId="{3A727FFC-06EB-4BEA-B2C9-EC53E73EFA40}">
      <dgm:prSet phldrT="[Text]" custT="1"/>
      <dgm:spPr/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CONNECTIONS EASE TRANSITION INTO CARE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A1EF4E-E775-4A10-85C2-42C49921DF57}" type="parTrans" cxnId="{56D9D8CF-FF05-4BB0-A5F1-3662E6CD7715}">
      <dgm:prSet/>
      <dgm:spPr/>
      <dgm:t>
        <a:bodyPr/>
        <a:lstStyle/>
        <a:p>
          <a:endParaRPr lang="en-GB"/>
        </a:p>
      </dgm:t>
    </dgm:pt>
    <dgm:pt modelId="{5B624378-3328-4371-95D4-861BE3B8984E}" type="sibTrans" cxnId="{56D9D8CF-FF05-4BB0-A5F1-3662E6CD7715}">
      <dgm:prSet/>
      <dgm:spPr/>
      <dgm:t>
        <a:bodyPr/>
        <a:lstStyle/>
        <a:p>
          <a:endParaRPr lang="en-GB"/>
        </a:p>
      </dgm:t>
    </dgm:pt>
    <dgm:pt modelId="{0E117652-7F50-48D1-B1F5-6FF00AEB346C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SECOND MOVE OUT OF FAMILY HOME / SHELTERED HOME INTO CARE HOME  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C2236-EE06-40FD-9F51-110D43828187}" type="parTrans" cxnId="{99753CB9-435F-4C7E-B0F3-52F532852F24}">
      <dgm:prSet/>
      <dgm:spPr/>
      <dgm:t>
        <a:bodyPr/>
        <a:lstStyle/>
        <a:p>
          <a:endParaRPr lang="en-GB"/>
        </a:p>
      </dgm:t>
    </dgm:pt>
    <dgm:pt modelId="{064B99BE-74BE-4FBC-B614-3C5433D5AE6F}" type="sibTrans" cxnId="{99753CB9-435F-4C7E-B0F3-52F532852F24}">
      <dgm:prSet/>
      <dgm:spPr/>
      <dgm:t>
        <a:bodyPr/>
        <a:lstStyle/>
        <a:p>
          <a:endParaRPr lang="en-GB"/>
        </a:p>
      </dgm:t>
    </dgm:pt>
    <dgm:pt modelId="{02B4C838-603D-415F-889B-3794E75B9EBE}">
      <dgm:prSet custT="1"/>
      <dgm:spPr/>
      <dgm:t>
        <a:bodyPr/>
        <a:lstStyle/>
        <a:p>
          <a:endParaRPr lang="en-GB" sz="20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0FCF1-FE96-4AF2-B3F1-AEA3893E3117}" type="parTrans" cxnId="{536C954D-56BD-40AB-B170-4C4253421C70}">
      <dgm:prSet/>
      <dgm:spPr/>
      <dgm:t>
        <a:bodyPr/>
        <a:lstStyle/>
        <a:p>
          <a:endParaRPr lang="en-GB"/>
        </a:p>
      </dgm:t>
    </dgm:pt>
    <dgm:pt modelId="{AE698C63-815D-4AAB-AE87-E2AEAA0AD8F9}" type="sibTrans" cxnId="{536C954D-56BD-40AB-B170-4C4253421C70}">
      <dgm:prSet/>
      <dgm:spPr/>
      <dgm:t>
        <a:bodyPr/>
        <a:lstStyle/>
        <a:p>
          <a:endParaRPr lang="en-GB"/>
        </a:p>
      </dgm:t>
    </dgm:pt>
    <dgm:pt modelId="{424D5C6F-1315-436C-BA25-B25C011FC85B}">
      <dgm:prSet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UNABLE TO CLIMB STAIRS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8BCC83-4FF9-49F4-B1F4-6AC7AB82C1D7}" type="parTrans" cxnId="{2C357813-299A-4C96-8700-335C18AFE1E6}">
      <dgm:prSet/>
      <dgm:spPr/>
      <dgm:t>
        <a:bodyPr/>
        <a:lstStyle/>
        <a:p>
          <a:endParaRPr lang="en-GB"/>
        </a:p>
      </dgm:t>
    </dgm:pt>
    <dgm:pt modelId="{49FFAF77-329D-40B5-88F9-4DD736A30C2E}" type="sibTrans" cxnId="{2C357813-299A-4C96-8700-335C18AFE1E6}">
      <dgm:prSet/>
      <dgm:spPr/>
      <dgm:t>
        <a:bodyPr/>
        <a:lstStyle/>
        <a:p>
          <a:endParaRPr lang="en-GB"/>
        </a:p>
      </dgm:t>
    </dgm:pt>
    <dgm:pt modelId="{EF15F2D5-45EB-45F8-9B9A-72802C4C2DDC}">
      <dgm:prSet custT="1"/>
      <dgm:spPr/>
      <dgm:t>
        <a:bodyPr/>
        <a:lstStyle/>
        <a:p>
          <a:endParaRPr lang="en-GB" sz="20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07C9B-1D7E-43B6-A9DE-2D0CA1F96CE7}" type="parTrans" cxnId="{20649271-FD3C-4A71-B096-78024DA68BB9}">
      <dgm:prSet/>
      <dgm:spPr/>
      <dgm:t>
        <a:bodyPr/>
        <a:lstStyle/>
        <a:p>
          <a:endParaRPr lang="en-GB"/>
        </a:p>
      </dgm:t>
    </dgm:pt>
    <dgm:pt modelId="{C9A3DC61-494D-4003-AD9A-12708E039BFC}" type="sibTrans" cxnId="{20649271-FD3C-4A71-B096-78024DA68BB9}">
      <dgm:prSet/>
      <dgm:spPr/>
      <dgm:t>
        <a:bodyPr/>
        <a:lstStyle/>
        <a:p>
          <a:endParaRPr lang="en-GB"/>
        </a:p>
      </dgm:t>
    </dgm:pt>
    <dgm:pt modelId="{044161CC-6F48-49AE-B991-32D70F039584}">
      <dgm:prSet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HOUSE / GARDEN TO BIG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6DD97-2CA7-45F2-9521-0BD51EB41301}" type="parTrans" cxnId="{8BF9EA18-AF79-4228-BF7E-9EB00B0F2F1E}">
      <dgm:prSet/>
      <dgm:spPr/>
      <dgm:t>
        <a:bodyPr/>
        <a:lstStyle/>
        <a:p>
          <a:endParaRPr lang="en-GB"/>
        </a:p>
      </dgm:t>
    </dgm:pt>
    <dgm:pt modelId="{5E94C376-78B9-4EAD-87D4-883CC01A2351}" type="sibTrans" cxnId="{8BF9EA18-AF79-4228-BF7E-9EB00B0F2F1E}">
      <dgm:prSet/>
      <dgm:spPr/>
      <dgm:t>
        <a:bodyPr/>
        <a:lstStyle/>
        <a:p>
          <a:endParaRPr lang="en-GB"/>
        </a:p>
      </dgm:t>
    </dgm:pt>
    <dgm:pt modelId="{7C1EB9E0-33C2-412D-91D1-9D85143BF894}">
      <dgm:prSet custT="1"/>
      <dgm:spPr/>
      <dgm:t>
        <a:bodyPr/>
        <a:lstStyle/>
        <a:p>
          <a:endParaRPr lang="en-GB" sz="18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6A106-A01C-4002-A71F-7245EE3812A5}" type="parTrans" cxnId="{F465EB83-92F1-43EB-9BCF-706E86C40B2F}">
      <dgm:prSet/>
      <dgm:spPr/>
      <dgm:t>
        <a:bodyPr/>
        <a:lstStyle/>
        <a:p>
          <a:endParaRPr lang="en-GB"/>
        </a:p>
      </dgm:t>
    </dgm:pt>
    <dgm:pt modelId="{16DA9C50-E0E1-41F5-85D3-15278F2BE352}" type="sibTrans" cxnId="{F465EB83-92F1-43EB-9BCF-706E86C40B2F}">
      <dgm:prSet/>
      <dgm:spPr/>
      <dgm:t>
        <a:bodyPr/>
        <a:lstStyle/>
        <a:p>
          <a:endParaRPr lang="en-GB"/>
        </a:p>
      </dgm:t>
    </dgm:pt>
    <dgm:pt modelId="{B6EAA732-50DF-4939-B962-C4DAD16D6094}">
      <dgm:prSet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DISTANT FROM RELATIVES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70625-4EDC-4E0C-95DB-DBE064FC02D8}" type="parTrans" cxnId="{5050D61B-3507-40A9-A1B9-DDED7C804840}">
      <dgm:prSet/>
      <dgm:spPr/>
      <dgm:t>
        <a:bodyPr/>
        <a:lstStyle/>
        <a:p>
          <a:endParaRPr lang="en-GB"/>
        </a:p>
      </dgm:t>
    </dgm:pt>
    <dgm:pt modelId="{143922FF-7BB8-4E64-AEDA-B5C47D77F4F1}" type="sibTrans" cxnId="{5050D61B-3507-40A9-A1B9-DDED7C804840}">
      <dgm:prSet/>
      <dgm:spPr/>
      <dgm:t>
        <a:bodyPr/>
        <a:lstStyle/>
        <a:p>
          <a:endParaRPr lang="en-GB"/>
        </a:p>
      </dgm:t>
    </dgm:pt>
    <dgm:pt modelId="{09567FAD-F412-4C7E-95D3-97312FD661B3}">
      <dgm:prSet custT="1"/>
      <dgm:spPr/>
      <dgm:t>
        <a:bodyPr/>
        <a:lstStyle/>
        <a:p>
          <a:endParaRPr lang="en-GB" sz="18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99B047-0BE6-47AD-8385-6FA9B5EE8B1F}" type="parTrans" cxnId="{F2FF0658-ED2D-419B-B919-DAA977C9441E}">
      <dgm:prSet/>
      <dgm:spPr/>
      <dgm:t>
        <a:bodyPr/>
        <a:lstStyle/>
        <a:p>
          <a:endParaRPr lang="en-GB"/>
        </a:p>
      </dgm:t>
    </dgm:pt>
    <dgm:pt modelId="{C75615D8-1390-4165-B8A4-BCF353A424FC}" type="sibTrans" cxnId="{F2FF0658-ED2D-419B-B919-DAA977C9441E}">
      <dgm:prSet/>
      <dgm:spPr/>
      <dgm:t>
        <a:bodyPr/>
        <a:lstStyle/>
        <a:p>
          <a:endParaRPr lang="en-GB"/>
        </a:p>
      </dgm:t>
    </dgm:pt>
    <dgm:pt modelId="{B6C42D03-2FD5-4475-B841-FA377B070B60}">
      <dgm:prSet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LACK OF FORMAL CARE SERVICES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92665A-AA88-4E75-A879-982941E90B61}" type="parTrans" cxnId="{E236D8A6-BD62-4E63-8BCC-8BF42F40926D}">
      <dgm:prSet/>
      <dgm:spPr/>
      <dgm:t>
        <a:bodyPr/>
        <a:lstStyle/>
        <a:p>
          <a:endParaRPr lang="en-GB"/>
        </a:p>
      </dgm:t>
    </dgm:pt>
    <dgm:pt modelId="{9CBCE129-1E25-47CA-9953-E2752270AB1A}" type="sibTrans" cxnId="{E236D8A6-BD62-4E63-8BCC-8BF42F40926D}">
      <dgm:prSet/>
      <dgm:spPr/>
      <dgm:t>
        <a:bodyPr/>
        <a:lstStyle/>
        <a:p>
          <a:endParaRPr lang="en-GB"/>
        </a:p>
      </dgm:t>
    </dgm:pt>
    <dgm:pt modelId="{679E6612-FF13-4BEF-BA1C-F6AF8BAD9B60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MOVES INTO CARE HOME TO BE CLOSER TO FAMILY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F29A2-CAAD-4BAC-B9C8-BAF1013CAEBA}" type="parTrans" cxnId="{3CA0D084-29B8-4812-B12A-E0338A1C5842}">
      <dgm:prSet/>
      <dgm:spPr/>
      <dgm:t>
        <a:bodyPr/>
        <a:lstStyle/>
        <a:p>
          <a:endParaRPr lang="en-GB"/>
        </a:p>
      </dgm:t>
    </dgm:pt>
    <dgm:pt modelId="{B741B3D9-9257-4773-88E3-7D6E6674F8BF}" type="sibTrans" cxnId="{3CA0D084-29B8-4812-B12A-E0338A1C5842}">
      <dgm:prSet/>
      <dgm:spPr/>
      <dgm:t>
        <a:bodyPr/>
        <a:lstStyle/>
        <a:p>
          <a:endParaRPr lang="en-GB"/>
        </a:p>
      </dgm:t>
    </dgm:pt>
    <dgm:pt modelId="{A10A1E0C-C2C3-45FB-8583-02AEDFF6096F}" type="pres">
      <dgm:prSet presAssocID="{32D0C27E-1F6B-4CC8-BC78-3AB8286D5A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2F8911-3D81-4E7C-9608-FADF60541194}" type="pres">
      <dgm:prSet presAssocID="{32D0C27E-1F6B-4CC8-BC78-3AB8286D5AAA}" presName="tSp" presStyleCnt="0"/>
      <dgm:spPr/>
      <dgm:t>
        <a:bodyPr/>
        <a:lstStyle/>
        <a:p>
          <a:endParaRPr lang="en-GB"/>
        </a:p>
      </dgm:t>
    </dgm:pt>
    <dgm:pt modelId="{6FF433E5-3290-4612-BF1F-BA45C96A864C}" type="pres">
      <dgm:prSet presAssocID="{32D0C27E-1F6B-4CC8-BC78-3AB8286D5AAA}" presName="bSp" presStyleCnt="0"/>
      <dgm:spPr/>
      <dgm:t>
        <a:bodyPr/>
        <a:lstStyle/>
        <a:p>
          <a:endParaRPr lang="en-GB"/>
        </a:p>
      </dgm:t>
    </dgm:pt>
    <dgm:pt modelId="{C824ACB9-37C3-4BEE-953C-64B81A4C2BFE}" type="pres">
      <dgm:prSet presAssocID="{32D0C27E-1F6B-4CC8-BC78-3AB8286D5AAA}" presName="process" presStyleCnt="0"/>
      <dgm:spPr/>
      <dgm:t>
        <a:bodyPr/>
        <a:lstStyle/>
        <a:p>
          <a:endParaRPr lang="en-GB"/>
        </a:p>
      </dgm:t>
    </dgm:pt>
    <dgm:pt modelId="{92220137-429B-4849-9E24-338A0A4B3FD3}" type="pres">
      <dgm:prSet presAssocID="{0AE70A23-2F5B-4A82-941A-5BD58F017844}" presName="composite1" presStyleCnt="0"/>
      <dgm:spPr/>
      <dgm:t>
        <a:bodyPr/>
        <a:lstStyle/>
        <a:p>
          <a:endParaRPr lang="en-GB"/>
        </a:p>
      </dgm:t>
    </dgm:pt>
    <dgm:pt modelId="{BD9D7C02-9826-4C7E-846A-E1C151F57859}" type="pres">
      <dgm:prSet presAssocID="{0AE70A23-2F5B-4A82-941A-5BD58F017844}" presName="dummyNode1" presStyleLbl="node1" presStyleIdx="0" presStyleCnt="3"/>
      <dgm:spPr/>
      <dgm:t>
        <a:bodyPr/>
        <a:lstStyle/>
        <a:p>
          <a:endParaRPr lang="en-GB"/>
        </a:p>
      </dgm:t>
    </dgm:pt>
    <dgm:pt modelId="{3E0B7335-0E14-4189-AB44-7E83434C3BA9}" type="pres">
      <dgm:prSet presAssocID="{0AE70A23-2F5B-4A82-941A-5BD58F017844}" presName="childNode1" presStyleLbl="bgAcc1" presStyleIdx="0" presStyleCnt="3" custScaleX="130451" custScaleY="1807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10B6AE-D9C2-4066-AE7B-9A5EFF4FFBA7}" type="pres">
      <dgm:prSet presAssocID="{0AE70A23-2F5B-4A82-941A-5BD58F01784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7E856B-0C24-4E3A-9A7A-3A45327369F3}" type="pres">
      <dgm:prSet presAssocID="{0AE70A23-2F5B-4A82-941A-5BD58F017844}" presName="parentNode1" presStyleLbl="node1" presStyleIdx="0" presStyleCnt="3" custLinFactNeighborX="55442" custLinFactNeighborY="843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A4E1D0-850B-4E1A-82EE-C1A2A21AA23B}" type="pres">
      <dgm:prSet presAssocID="{0AE70A23-2F5B-4A82-941A-5BD58F017844}" presName="connSite1" presStyleCnt="0"/>
      <dgm:spPr/>
      <dgm:t>
        <a:bodyPr/>
        <a:lstStyle/>
        <a:p>
          <a:endParaRPr lang="en-GB"/>
        </a:p>
      </dgm:t>
    </dgm:pt>
    <dgm:pt modelId="{51726CA3-E632-4BF0-B7AF-509541CD9597}" type="pres">
      <dgm:prSet presAssocID="{CDC939B1-DB07-4494-8A47-40ED7A74759E}" presName="Name9" presStyleLbl="sibTrans2D1" presStyleIdx="0" presStyleCnt="2" custLinFactNeighborX="27788" custLinFactNeighborY="8994"/>
      <dgm:spPr/>
      <dgm:t>
        <a:bodyPr/>
        <a:lstStyle/>
        <a:p>
          <a:endParaRPr lang="en-GB"/>
        </a:p>
      </dgm:t>
    </dgm:pt>
    <dgm:pt modelId="{3B0A20CA-2937-4067-9CB1-CBCF437F5319}" type="pres">
      <dgm:prSet presAssocID="{AFC99534-4F8F-4169-86C9-5979B2D4931B}" presName="composite2" presStyleCnt="0"/>
      <dgm:spPr/>
      <dgm:t>
        <a:bodyPr/>
        <a:lstStyle/>
        <a:p>
          <a:endParaRPr lang="en-GB"/>
        </a:p>
      </dgm:t>
    </dgm:pt>
    <dgm:pt modelId="{F5DFDECF-4293-4119-8FB9-2D852FA2664A}" type="pres">
      <dgm:prSet presAssocID="{AFC99534-4F8F-4169-86C9-5979B2D4931B}" presName="dummyNode2" presStyleLbl="node1" presStyleIdx="0" presStyleCnt="3"/>
      <dgm:spPr/>
      <dgm:t>
        <a:bodyPr/>
        <a:lstStyle/>
        <a:p>
          <a:endParaRPr lang="en-GB"/>
        </a:p>
      </dgm:t>
    </dgm:pt>
    <dgm:pt modelId="{342BEF87-4F40-4E36-86C0-D869E7345141}" type="pres">
      <dgm:prSet presAssocID="{AFC99534-4F8F-4169-86C9-5979B2D4931B}" presName="childNode2" presStyleLbl="bgAcc1" presStyleIdx="1" presStyleCnt="3" custScaleX="1248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45F964-FBB8-43B8-B8DD-51BBC33C1EA3}" type="pres">
      <dgm:prSet presAssocID="{AFC99534-4F8F-4169-86C9-5979B2D4931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BC77F3-53EF-4751-BF9D-304EC8FDF9E7}" type="pres">
      <dgm:prSet presAssocID="{AFC99534-4F8F-4169-86C9-5979B2D4931B}" presName="parentNode2" presStyleLbl="node1" presStyleIdx="1" presStyleCnt="3" custAng="0" custScaleY="127386" custLinFactNeighborX="-3443" custLinFactNeighborY="-3834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F8A479-0EAB-402A-84AC-61762897CDB1}" type="pres">
      <dgm:prSet presAssocID="{AFC99534-4F8F-4169-86C9-5979B2D4931B}" presName="connSite2" presStyleCnt="0"/>
      <dgm:spPr/>
      <dgm:t>
        <a:bodyPr/>
        <a:lstStyle/>
        <a:p>
          <a:endParaRPr lang="en-GB"/>
        </a:p>
      </dgm:t>
    </dgm:pt>
    <dgm:pt modelId="{4D043DDC-11C9-404E-ABBF-6FC9B6536706}" type="pres">
      <dgm:prSet presAssocID="{832FD8FE-7E82-4602-96CF-0B96ADBD9A90}" presName="Name18" presStyleLbl="sibTrans2D1" presStyleIdx="1" presStyleCnt="2"/>
      <dgm:spPr/>
      <dgm:t>
        <a:bodyPr/>
        <a:lstStyle/>
        <a:p>
          <a:endParaRPr lang="en-GB"/>
        </a:p>
      </dgm:t>
    </dgm:pt>
    <dgm:pt modelId="{0D873072-21A8-464B-A38C-A0BF6F92D3B2}" type="pres">
      <dgm:prSet presAssocID="{3A727FFC-06EB-4BEA-B2C9-EC53E73EFA40}" presName="composite1" presStyleCnt="0"/>
      <dgm:spPr/>
      <dgm:t>
        <a:bodyPr/>
        <a:lstStyle/>
        <a:p>
          <a:endParaRPr lang="en-GB"/>
        </a:p>
      </dgm:t>
    </dgm:pt>
    <dgm:pt modelId="{0CCC2D6B-639E-4BD4-A268-868A65DA8454}" type="pres">
      <dgm:prSet presAssocID="{3A727FFC-06EB-4BEA-B2C9-EC53E73EFA40}" presName="dummyNode1" presStyleLbl="node1" presStyleIdx="1" presStyleCnt="3"/>
      <dgm:spPr/>
      <dgm:t>
        <a:bodyPr/>
        <a:lstStyle/>
        <a:p>
          <a:endParaRPr lang="en-GB"/>
        </a:p>
      </dgm:t>
    </dgm:pt>
    <dgm:pt modelId="{C300B443-FCFB-4D13-8DF6-A46CB3AF2BFE}" type="pres">
      <dgm:prSet presAssocID="{3A727FFC-06EB-4BEA-B2C9-EC53E73EFA40}" presName="childNode1" presStyleLbl="bgAcc1" presStyleIdx="2" presStyleCnt="3" custScaleY="88499" custLinFactNeighborX="1326" custLinFactNeighborY="33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8FA0FF-BF9A-4C20-B43A-542302C0D42F}" type="pres">
      <dgm:prSet presAssocID="{3A727FFC-06EB-4BEA-B2C9-EC53E73EFA4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888776-E2BE-4BD4-A191-3139A8DC95F3}" type="pres">
      <dgm:prSet presAssocID="{3A727FFC-06EB-4BEA-B2C9-EC53E73EFA4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FF5E2A-5E3B-4DBD-ADC8-7EE744485B43}" type="pres">
      <dgm:prSet presAssocID="{3A727FFC-06EB-4BEA-B2C9-EC53E73EFA40}" presName="connSite1" presStyleCnt="0"/>
      <dgm:spPr/>
      <dgm:t>
        <a:bodyPr/>
        <a:lstStyle/>
        <a:p>
          <a:endParaRPr lang="en-GB"/>
        </a:p>
      </dgm:t>
    </dgm:pt>
  </dgm:ptLst>
  <dgm:cxnLst>
    <dgm:cxn modelId="{9781F6B4-A4C4-42EA-8DBA-E4412DE3F7D2}" type="presOf" srcId="{7C1EB9E0-33C2-412D-91D1-9D85143BF894}" destId="{0010B6AE-D9C2-4066-AE7B-9A5EFF4FFBA7}" srcOrd="1" destOrd="5" presId="urn:microsoft.com/office/officeart/2005/8/layout/hProcess4"/>
    <dgm:cxn modelId="{5050D61B-3507-40A9-A1B9-DDED7C804840}" srcId="{0AE70A23-2F5B-4A82-941A-5BD58F017844}" destId="{B6EAA732-50DF-4939-B962-C4DAD16D6094}" srcOrd="6" destOrd="0" parTransId="{6A570625-4EDC-4E0C-95DB-DBE064FC02D8}" sibTransId="{143922FF-7BB8-4E64-AEDA-B5C47D77F4F1}"/>
    <dgm:cxn modelId="{5B9CF46E-3D33-4633-93E8-866C322FF332}" type="presOf" srcId="{679E6612-FF13-4BEF-BA1C-F6AF8BAD9B60}" destId="{342BEF87-4F40-4E36-86C0-D869E7345141}" srcOrd="0" destOrd="2" presId="urn:microsoft.com/office/officeart/2005/8/layout/hProcess4"/>
    <dgm:cxn modelId="{4496BC96-8F21-4F1C-A23F-8394BD9B1B9C}" type="presOf" srcId="{424D5C6F-1315-436C-BA25-B25C011FC85B}" destId="{3E0B7335-0E14-4189-AB44-7E83434C3BA9}" srcOrd="0" destOrd="2" presId="urn:microsoft.com/office/officeart/2005/8/layout/hProcess4"/>
    <dgm:cxn modelId="{99753CB9-435F-4C7E-B0F3-52F532852F24}" srcId="{3A727FFC-06EB-4BEA-B2C9-EC53E73EFA40}" destId="{0E117652-7F50-48D1-B1F5-6FF00AEB346C}" srcOrd="0" destOrd="0" parTransId="{AF8C2236-EE06-40FD-9F51-110D43828187}" sibTransId="{064B99BE-74BE-4FBC-B614-3C5433D5AE6F}"/>
    <dgm:cxn modelId="{20649271-FD3C-4A71-B096-78024DA68BB9}" srcId="{0AE70A23-2F5B-4A82-941A-5BD58F017844}" destId="{EF15F2D5-45EB-45F8-9B9A-72802C4C2DDC}" srcOrd="3" destOrd="0" parTransId="{CAC07C9B-1D7E-43B6-A9DE-2D0CA1F96CE7}" sibTransId="{C9A3DC61-494D-4003-AD9A-12708E039BFC}"/>
    <dgm:cxn modelId="{19068FC0-0EC6-4ECE-B920-2770C97AC1D3}" type="presOf" srcId="{0E117652-7F50-48D1-B1F5-6FF00AEB346C}" destId="{A98FA0FF-BF9A-4C20-B43A-542302C0D42F}" srcOrd="1" destOrd="0" presId="urn:microsoft.com/office/officeart/2005/8/layout/hProcess4"/>
    <dgm:cxn modelId="{2C357813-299A-4C96-8700-335C18AFE1E6}" srcId="{0AE70A23-2F5B-4A82-941A-5BD58F017844}" destId="{424D5C6F-1315-436C-BA25-B25C011FC85B}" srcOrd="2" destOrd="0" parTransId="{5B8BCC83-4FF9-49F4-B1F4-6AC7AB82C1D7}" sibTransId="{49FFAF77-329D-40B5-88F9-4DD736A30C2E}"/>
    <dgm:cxn modelId="{7849178B-13BE-4FEB-936F-A296FDBFE9C5}" type="presOf" srcId="{09567FAD-F412-4C7E-95D3-97312FD661B3}" destId="{3E0B7335-0E14-4189-AB44-7E83434C3BA9}" srcOrd="0" destOrd="7" presId="urn:microsoft.com/office/officeart/2005/8/layout/hProcess4"/>
    <dgm:cxn modelId="{3E5E26DD-9238-413B-AA18-6693061E6939}" type="presOf" srcId="{53503210-E1F9-4DDE-828D-EE578940DAAF}" destId="{0010B6AE-D9C2-4066-AE7B-9A5EFF4FFBA7}" srcOrd="1" destOrd="0" presId="urn:microsoft.com/office/officeart/2005/8/layout/hProcess4"/>
    <dgm:cxn modelId="{3B281733-A422-4C66-BF49-BF0D908FF48A}" type="presOf" srcId="{B6EAA732-50DF-4939-B962-C4DAD16D6094}" destId="{3E0B7335-0E14-4189-AB44-7E83434C3BA9}" srcOrd="0" destOrd="6" presId="urn:microsoft.com/office/officeart/2005/8/layout/hProcess4"/>
    <dgm:cxn modelId="{73D6D523-4CE5-4C6C-BDB4-B67DEA686D79}" type="presOf" srcId="{09567FAD-F412-4C7E-95D3-97312FD661B3}" destId="{0010B6AE-D9C2-4066-AE7B-9A5EFF4FFBA7}" srcOrd="1" destOrd="7" presId="urn:microsoft.com/office/officeart/2005/8/layout/hProcess4"/>
    <dgm:cxn modelId="{8BF9EA18-AF79-4228-BF7E-9EB00B0F2F1E}" srcId="{0AE70A23-2F5B-4A82-941A-5BD58F017844}" destId="{044161CC-6F48-49AE-B991-32D70F039584}" srcOrd="4" destOrd="0" parTransId="{7296DD97-2CA7-45F2-9521-0BD51EB41301}" sibTransId="{5E94C376-78B9-4EAD-87D4-883CC01A2351}"/>
    <dgm:cxn modelId="{3E0F6D48-755B-4294-A903-D8E77BDFBC12}" type="presOf" srcId="{018B5212-7598-43D8-AEC5-02019D16979B}" destId="{F145F964-FBB8-43B8-B8DD-51BBC33C1EA3}" srcOrd="1" destOrd="1" presId="urn:microsoft.com/office/officeart/2005/8/layout/hProcess4"/>
    <dgm:cxn modelId="{AE41F9FE-0A42-43AA-9AB1-7F05052E5491}" type="presOf" srcId="{0AE70A23-2F5B-4A82-941A-5BD58F017844}" destId="{8E7E856B-0C24-4E3A-9A7A-3A45327369F3}" srcOrd="0" destOrd="0" presId="urn:microsoft.com/office/officeart/2005/8/layout/hProcess4"/>
    <dgm:cxn modelId="{F9B0A895-FB0C-4F7C-8BF5-75BEAE6D3329}" type="presOf" srcId="{A283886B-77D1-4B3E-8F2F-F168C8E7934D}" destId="{F145F964-FBB8-43B8-B8DD-51BBC33C1EA3}" srcOrd="1" destOrd="0" presId="urn:microsoft.com/office/officeart/2005/8/layout/hProcess4"/>
    <dgm:cxn modelId="{3CA0D084-29B8-4812-B12A-E0338A1C5842}" srcId="{AFC99534-4F8F-4169-86C9-5979B2D4931B}" destId="{679E6612-FF13-4BEF-BA1C-F6AF8BAD9B60}" srcOrd="2" destOrd="0" parTransId="{366F29A2-CAAD-4BAC-B9C8-BAF1013CAEBA}" sibTransId="{B741B3D9-9257-4773-88E3-7D6E6674F8BF}"/>
    <dgm:cxn modelId="{56B2A11B-62E1-454D-A200-2E25B0250DFC}" type="presOf" srcId="{B6C42D03-2FD5-4475-B841-FA377B070B60}" destId="{3E0B7335-0E14-4189-AB44-7E83434C3BA9}" srcOrd="0" destOrd="8" presId="urn:microsoft.com/office/officeart/2005/8/layout/hProcess4"/>
    <dgm:cxn modelId="{43E9B535-F743-4EB2-8B31-FC07D88D5FE2}" type="presOf" srcId="{044161CC-6F48-49AE-B991-32D70F039584}" destId="{3E0B7335-0E14-4189-AB44-7E83434C3BA9}" srcOrd="0" destOrd="4" presId="urn:microsoft.com/office/officeart/2005/8/layout/hProcess4"/>
    <dgm:cxn modelId="{CA2C3009-8AA4-44EE-B423-4C0893DC171A}" type="presOf" srcId="{0E117652-7F50-48D1-B1F5-6FF00AEB346C}" destId="{C300B443-FCFB-4D13-8DF6-A46CB3AF2BFE}" srcOrd="0" destOrd="0" presId="urn:microsoft.com/office/officeart/2005/8/layout/hProcess4"/>
    <dgm:cxn modelId="{1C66F00A-7DCB-461C-A028-8DEB0C3B521C}" type="presOf" srcId="{CDC939B1-DB07-4494-8A47-40ED7A74759E}" destId="{51726CA3-E632-4BF0-B7AF-509541CD9597}" srcOrd="0" destOrd="0" presId="urn:microsoft.com/office/officeart/2005/8/layout/hProcess4"/>
    <dgm:cxn modelId="{F936C888-A344-4FE2-ACCA-693051E70807}" type="presOf" srcId="{32D0C27E-1F6B-4CC8-BC78-3AB8286D5AAA}" destId="{A10A1E0C-C2C3-45FB-8583-02AEDFF6096F}" srcOrd="0" destOrd="0" presId="urn:microsoft.com/office/officeart/2005/8/layout/hProcess4"/>
    <dgm:cxn modelId="{2F58150C-0D17-4E3C-BBD6-EE0EBA43DCB0}" srcId="{0AE70A23-2F5B-4A82-941A-5BD58F017844}" destId="{53503210-E1F9-4DDE-828D-EE578940DAAF}" srcOrd="0" destOrd="0" parTransId="{B168E42F-CA38-43AF-B5B1-066FE5590580}" sibTransId="{CE7AEA35-A433-4032-9D6E-8C7A873A6429}"/>
    <dgm:cxn modelId="{582A2DEA-DFEE-41F4-8FF1-6E23DF853BC1}" type="presOf" srcId="{EF15F2D5-45EB-45F8-9B9A-72802C4C2DDC}" destId="{3E0B7335-0E14-4189-AB44-7E83434C3BA9}" srcOrd="0" destOrd="3" presId="urn:microsoft.com/office/officeart/2005/8/layout/hProcess4"/>
    <dgm:cxn modelId="{BD14F91E-06CC-4EC1-AF64-7FEB10AD9579}" type="presOf" srcId="{B6C42D03-2FD5-4475-B841-FA377B070B60}" destId="{0010B6AE-D9C2-4066-AE7B-9A5EFF4FFBA7}" srcOrd="1" destOrd="8" presId="urn:microsoft.com/office/officeart/2005/8/layout/hProcess4"/>
    <dgm:cxn modelId="{10CECF3B-3699-438E-86AB-DD45B92BE0C6}" type="presOf" srcId="{02B4C838-603D-415F-889B-3794E75B9EBE}" destId="{3E0B7335-0E14-4189-AB44-7E83434C3BA9}" srcOrd="0" destOrd="1" presId="urn:microsoft.com/office/officeart/2005/8/layout/hProcess4"/>
    <dgm:cxn modelId="{8E99C886-4246-48F7-B9F3-B98C2C9B8090}" srcId="{AFC99534-4F8F-4169-86C9-5979B2D4931B}" destId="{A283886B-77D1-4B3E-8F2F-F168C8E7934D}" srcOrd="0" destOrd="0" parTransId="{D0C4FCB8-FAA7-4E48-93DC-70FB35D304A0}" sibTransId="{E773EC71-476F-48F0-B771-8FAB6E9754A9}"/>
    <dgm:cxn modelId="{E236D8A6-BD62-4E63-8BCC-8BF42F40926D}" srcId="{0AE70A23-2F5B-4A82-941A-5BD58F017844}" destId="{B6C42D03-2FD5-4475-B841-FA377B070B60}" srcOrd="8" destOrd="0" parTransId="{3F92665A-AA88-4E75-A879-982941E90B61}" sibTransId="{9CBCE129-1E25-47CA-9953-E2752270AB1A}"/>
    <dgm:cxn modelId="{3AD6D8CA-4EBB-40EA-84C7-6C4F1767B291}" type="presOf" srcId="{53503210-E1F9-4DDE-828D-EE578940DAAF}" destId="{3E0B7335-0E14-4189-AB44-7E83434C3BA9}" srcOrd="0" destOrd="0" presId="urn:microsoft.com/office/officeart/2005/8/layout/hProcess4"/>
    <dgm:cxn modelId="{56D9D8CF-FF05-4BB0-A5F1-3662E6CD7715}" srcId="{32D0C27E-1F6B-4CC8-BC78-3AB8286D5AAA}" destId="{3A727FFC-06EB-4BEA-B2C9-EC53E73EFA40}" srcOrd="2" destOrd="0" parTransId="{C1A1EF4E-E775-4A10-85C2-42C49921DF57}" sibTransId="{5B624378-3328-4371-95D4-861BE3B8984E}"/>
    <dgm:cxn modelId="{624E3E01-6225-48D5-A270-B7CDF9ACD9C8}" type="presOf" srcId="{679E6612-FF13-4BEF-BA1C-F6AF8BAD9B60}" destId="{F145F964-FBB8-43B8-B8DD-51BBC33C1EA3}" srcOrd="1" destOrd="2" presId="urn:microsoft.com/office/officeart/2005/8/layout/hProcess4"/>
    <dgm:cxn modelId="{FAA890AD-859E-4108-9D7F-CB9C699D7DFF}" type="presOf" srcId="{018B5212-7598-43D8-AEC5-02019D16979B}" destId="{342BEF87-4F40-4E36-86C0-D869E7345141}" srcOrd="0" destOrd="1" presId="urn:microsoft.com/office/officeart/2005/8/layout/hProcess4"/>
    <dgm:cxn modelId="{6A711848-FFF3-43F1-9DE2-E3048A42EAA1}" type="presOf" srcId="{044161CC-6F48-49AE-B991-32D70F039584}" destId="{0010B6AE-D9C2-4066-AE7B-9A5EFF4FFBA7}" srcOrd="1" destOrd="4" presId="urn:microsoft.com/office/officeart/2005/8/layout/hProcess4"/>
    <dgm:cxn modelId="{F2FF0658-ED2D-419B-B919-DAA977C9441E}" srcId="{0AE70A23-2F5B-4A82-941A-5BD58F017844}" destId="{09567FAD-F412-4C7E-95D3-97312FD661B3}" srcOrd="7" destOrd="0" parTransId="{3E99B047-0BE6-47AD-8385-6FA9B5EE8B1F}" sibTransId="{C75615D8-1390-4165-B8A4-BCF353A424FC}"/>
    <dgm:cxn modelId="{0BE5F547-D4F0-4475-9C4F-11EB5BE4CCD5}" srcId="{32D0C27E-1F6B-4CC8-BC78-3AB8286D5AAA}" destId="{AFC99534-4F8F-4169-86C9-5979B2D4931B}" srcOrd="1" destOrd="0" parTransId="{7572C2B7-924B-41D7-8343-4A96B37DAAC9}" sibTransId="{832FD8FE-7E82-4602-96CF-0B96ADBD9A90}"/>
    <dgm:cxn modelId="{8DB26321-F831-4453-AF28-4B90A95DE756}" srcId="{AFC99534-4F8F-4169-86C9-5979B2D4931B}" destId="{018B5212-7598-43D8-AEC5-02019D16979B}" srcOrd="1" destOrd="0" parTransId="{0C81AC35-9611-4911-97C9-FB2A3B6694BA}" sibTransId="{A37E3143-A0A4-47B8-A02E-4BFD4F76CA0A}"/>
    <dgm:cxn modelId="{213BF4B5-C95B-4EF8-90FE-AFCD2B5834AB}" type="presOf" srcId="{3A727FFC-06EB-4BEA-B2C9-EC53E73EFA40}" destId="{6F888776-E2BE-4BD4-A191-3139A8DC95F3}" srcOrd="0" destOrd="0" presId="urn:microsoft.com/office/officeart/2005/8/layout/hProcess4"/>
    <dgm:cxn modelId="{958E50DE-4921-4D4C-A92F-B7B01AB65CD5}" type="presOf" srcId="{AFC99534-4F8F-4169-86C9-5979B2D4931B}" destId="{55BC77F3-53EF-4751-BF9D-304EC8FDF9E7}" srcOrd="0" destOrd="0" presId="urn:microsoft.com/office/officeart/2005/8/layout/hProcess4"/>
    <dgm:cxn modelId="{6B62707F-9779-4AC4-ADC6-480479517C39}" type="presOf" srcId="{424D5C6F-1315-436C-BA25-B25C011FC85B}" destId="{0010B6AE-D9C2-4066-AE7B-9A5EFF4FFBA7}" srcOrd="1" destOrd="2" presId="urn:microsoft.com/office/officeart/2005/8/layout/hProcess4"/>
    <dgm:cxn modelId="{09E6BC36-AAD7-4239-8521-D9DB36CEB81D}" type="presOf" srcId="{7C1EB9E0-33C2-412D-91D1-9D85143BF894}" destId="{3E0B7335-0E14-4189-AB44-7E83434C3BA9}" srcOrd="0" destOrd="5" presId="urn:microsoft.com/office/officeart/2005/8/layout/hProcess4"/>
    <dgm:cxn modelId="{1DA48AD4-D005-454B-8799-C9AFC25FAF5A}" srcId="{32D0C27E-1F6B-4CC8-BC78-3AB8286D5AAA}" destId="{0AE70A23-2F5B-4A82-941A-5BD58F017844}" srcOrd="0" destOrd="0" parTransId="{574C7E48-7E05-40A7-B8DE-AD9BB8458E40}" sibTransId="{CDC939B1-DB07-4494-8A47-40ED7A74759E}"/>
    <dgm:cxn modelId="{436F65B0-AE6C-4F57-9802-6144FC8084DB}" type="presOf" srcId="{832FD8FE-7E82-4602-96CF-0B96ADBD9A90}" destId="{4D043DDC-11C9-404E-ABBF-6FC9B6536706}" srcOrd="0" destOrd="0" presId="urn:microsoft.com/office/officeart/2005/8/layout/hProcess4"/>
    <dgm:cxn modelId="{FC6402C0-E65E-4DD0-ADBE-A0A7BBA5025E}" type="presOf" srcId="{02B4C838-603D-415F-889B-3794E75B9EBE}" destId="{0010B6AE-D9C2-4066-AE7B-9A5EFF4FFBA7}" srcOrd="1" destOrd="1" presId="urn:microsoft.com/office/officeart/2005/8/layout/hProcess4"/>
    <dgm:cxn modelId="{D702FD0C-875C-4E03-8E0F-155634AA1D94}" type="presOf" srcId="{B6EAA732-50DF-4939-B962-C4DAD16D6094}" destId="{0010B6AE-D9C2-4066-AE7B-9A5EFF4FFBA7}" srcOrd="1" destOrd="6" presId="urn:microsoft.com/office/officeart/2005/8/layout/hProcess4"/>
    <dgm:cxn modelId="{536C954D-56BD-40AB-B170-4C4253421C70}" srcId="{0AE70A23-2F5B-4A82-941A-5BD58F017844}" destId="{02B4C838-603D-415F-889B-3794E75B9EBE}" srcOrd="1" destOrd="0" parTransId="{19E0FCF1-FE96-4AF2-B3F1-AEA3893E3117}" sibTransId="{AE698C63-815D-4AAB-AE87-E2AEAA0AD8F9}"/>
    <dgm:cxn modelId="{A9B1465B-BF9F-444A-A93C-6F3E8E98D583}" type="presOf" srcId="{EF15F2D5-45EB-45F8-9B9A-72802C4C2DDC}" destId="{0010B6AE-D9C2-4066-AE7B-9A5EFF4FFBA7}" srcOrd="1" destOrd="3" presId="urn:microsoft.com/office/officeart/2005/8/layout/hProcess4"/>
    <dgm:cxn modelId="{F465EB83-92F1-43EB-9BCF-706E86C40B2F}" srcId="{0AE70A23-2F5B-4A82-941A-5BD58F017844}" destId="{7C1EB9E0-33C2-412D-91D1-9D85143BF894}" srcOrd="5" destOrd="0" parTransId="{FA36A106-A01C-4002-A71F-7245EE3812A5}" sibTransId="{16DA9C50-E0E1-41F5-85D3-15278F2BE352}"/>
    <dgm:cxn modelId="{41B83E97-6DC7-4244-B318-E2F5E1D0704E}" type="presOf" srcId="{A283886B-77D1-4B3E-8F2F-F168C8E7934D}" destId="{342BEF87-4F40-4E36-86C0-D869E7345141}" srcOrd="0" destOrd="0" presId="urn:microsoft.com/office/officeart/2005/8/layout/hProcess4"/>
    <dgm:cxn modelId="{B0314667-6359-47FF-B4A6-4ADA6F7B4890}" type="presParOf" srcId="{A10A1E0C-C2C3-45FB-8583-02AEDFF6096F}" destId="{FE2F8911-3D81-4E7C-9608-FADF60541194}" srcOrd="0" destOrd="0" presId="urn:microsoft.com/office/officeart/2005/8/layout/hProcess4"/>
    <dgm:cxn modelId="{F1F1E00B-CF0F-4317-AA42-81513E4F5D8C}" type="presParOf" srcId="{A10A1E0C-C2C3-45FB-8583-02AEDFF6096F}" destId="{6FF433E5-3290-4612-BF1F-BA45C96A864C}" srcOrd="1" destOrd="0" presId="urn:microsoft.com/office/officeart/2005/8/layout/hProcess4"/>
    <dgm:cxn modelId="{0A92ED8B-FC04-4A6C-96A3-3AB817EA90E7}" type="presParOf" srcId="{A10A1E0C-C2C3-45FB-8583-02AEDFF6096F}" destId="{C824ACB9-37C3-4BEE-953C-64B81A4C2BFE}" srcOrd="2" destOrd="0" presId="urn:microsoft.com/office/officeart/2005/8/layout/hProcess4"/>
    <dgm:cxn modelId="{32583E42-05A1-4F12-8BC9-767B14F46BB9}" type="presParOf" srcId="{C824ACB9-37C3-4BEE-953C-64B81A4C2BFE}" destId="{92220137-429B-4849-9E24-338A0A4B3FD3}" srcOrd="0" destOrd="0" presId="urn:microsoft.com/office/officeart/2005/8/layout/hProcess4"/>
    <dgm:cxn modelId="{C2F49844-1D24-450A-B28C-B5011FB9494E}" type="presParOf" srcId="{92220137-429B-4849-9E24-338A0A4B3FD3}" destId="{BD9D7C02-9826-4C7E-846A-E1C151F57859}" srcOrd="0" destOrd="0" presId="urn:microsoft.com/office/officeart/2005/8/layout/hProcess4"/>
    <dgm:cxn modelId="{EAD2945E-BB5C-4A5B-A795-227CFC18AC38}" type="presParOf" srcId="{92220137-429B-4849-9E24-338A0A4B3FD3}" destId="{3E0B7335-0E14-4189-AB44-7E83434C3BA9}" srcOrd="1" destOrd="0" presId="urn:microsoft.com/office/officeart/2005/8/layout/hProcess4"/>
    <dgm:cxn modelId="{D3CB41BD-870B-4972-8728-3B32F0527AFE}" type="presParOf" srcId="{92220137-429B-4849-9E24-338A0A4B3FD3}" destId="{0010B6AE-D9C2-4066-AE7B-9A5EFF4FFBA7}" srcOrd="2" destOrd="0" presId="urn:microsoft.com/office/officeart/2005/8/layout/hProcess4"/>
    <dgm:cxn modelId="{2C227FC2-BE61-4D88-852B-70803D32D0A8}" type="presParOf" srcId="{92220137-429B-4849-9E24-338A0A4B3FD3}" destId="{8E7E856B-0C24-4E3A-9A7A-3A45327369F3}" srcOrd="3" destOrd="0" presId="urn:microsoft.com/office/officeart/2005/8/layout/hProcess4"/>
    <dgm:cxn modelId="{F4A4EEFB-BF7E-44AD-8755-6B88FD844F67}" type="presParOf" srcId="{92220137-429B-4849-9E24-338A0A4B3FD3}" destId="{5EA4E1D0-850B-4E1A-82EE-C1A2A21AA23B}" srcOrd="4" destOrd="0" presId="urn:microsoft.com/office/officeart/2005/8/layout/hProcess4"/>
    <dgm:cxn modelId="{9850EDBC-A88F-44B5-A0D7-11C6E00CFEB2}" type="presParOf" srcId="{C824ACB9-37C3-4BEE-953C-64B81A4C2BFE}" destId="{51726CA3-E632-4BF0-B7AF-509541CD9597}" srcOrd="1" destOrd="0" presId="urn:microsoft.com/office/officeart/2005/8/layout/hProcess4"/>
    <dgm:cxn modelId="{DB775588-3176-4DBA-894A-21C95052550B}" type="presParOf" srcId="{C824ACB9-37C3-4BEE-953C-64B81A4C2BFE}" destId="{3B0A20CA-2937-4067-9CB1-CBCF437F5319}" srcOrd="2" destOrd="0" presId="urn:microsoft.com/office/officeart/2005/8/layout/hProcess4"/>
    <dgm:cxn modelId="{2A70974D-DEDF-42A0-89C0-F403A2803D69}" type="presParOf" srcId="{3B0A20CA-2937-4067-9CB1-CBCF437F5319}" destId="{F5DFDECF-4293-4119-8FB9-2D852FA2664A}" srcOrd="0" destOrd="0" presId="urn:microsoft.com/office/officeart/2005/8/layout/hProcess4"/>
    <dgm:cxn modelId="{7E0DAE9B-F8B2-4442-8CD2-001C538B2753}" type="presParOf" srcId="{3B0A20CA-2937-4067-9CB1-CBCF437F5319}" destId="{342BEF87-4F40-4E36-86C0-D869E7345141}" srcOrd="1" destOrd="0" presId="urn:microsoft.com/office/officeart/2005/8/layout/hProcess4"/>
    <dgm:cxn modelId="{4AB2777A-77C9-4F46-9CF3-B01DB450A303}" type="presParOf" srcId="{3B0A20CA-2937-4067-9CB1-CBCF437F5319}" destId="{F145F964-FBB8-43B8-B8DD-51BBC33C1EA3}" srcOrd="2" destOrd="0" presId="urn:microsoft.com/office/officeart/2005/8/layout/hProcess4"/>
    <dgm:cxn modelId="{BCB3C3DE-3B18-4D99-B02A-055A30F75343}" type="presParOf" srcId="{3B0A20CA-2937-4067-9CB1-CBCF437F5319}" destId="{55BC77F3-53EF-4751-BF9D-304EC8FDF9E7}" srcOrd="3" destOrd="0" presId="urn:microsoft.com/office/officeart/2005/8/layout/hProcess4"/>
    <dgm:cxn modelId="{0C76A801-3BBB-404B-B6A1-18BB6D9AA4B8}" type="presParOf" srcId="{3B0A20CA-2937-4067-9CB1-CBCF437F5319}" destId="{26F8A479-0EAB-402A-84AC-61762897CDB1}" srcOrd="4" destOrd="0" presId="urn:microsoft.com/office/officeart/2005/8/layout/hProcess4"/>
    <dgm:cxn modelId="{47AF367A-C15C-4CA0-B6CB-44E2CAF13996}" type="presParOf" srcId="{C824ACB9-37C3-4BEE-953C-64B81A4C2BFE}" destId="{4D043DDC-11C9-404E-ABBF-6FC9B6536706}" srcOrd="3" destOrd="0" presId="urn:microsoft.com/office/officeart/2005/8/layout/hProcess4"/>
    <dgm:cxn modelId="{FC657522-876C-418F-8458-99BB538BF8E1}" type="presParOf" srcId="{C824ACB9-37C3-4BEE-953C-64B81A4C2BFE}" destId="{0D873072-21A8-464B-A38C-A0BF6F92D3B2}" srcOrd="4" destOrd="0" presId="urn:microsoft.com/office/officeart/2005/8/layout/hProcess4"/>
    <dgm:cxn modelId="{C4D902D5-7C7D-4C19-9A80-D6F1DDBB52C9}" type="presParOf" srcId="{0D873072-21A8-464B-A38C-A0BF6F92D3B2}" destId="{0CCC2D6B-639E-4BD4-A268-868A65DA8454}" srcOrd="0" destOrd="0" presId="urn:microsoft.com/office/officeart/2005/8/layout/hProcess4"/>
    <dgm:cxn modelId="{33B940D1-E935-42DB-A543-95314D8DD4C2}" type="presParOf" srcId="{0D873072-21A8-464B-A38C-A0BF6F92D3B2}" destId="{C300B443-FCFB-4D13-8DF6-A46CB3AF2BFE}" srcOrd="1" destOrd="0" presId="urn:microsoft.com/office/officeart/2005/8/layout/hProcess4"/>
    <dgm:cxn modelId="{99EFF22B-AE0E-4B06-AB46-8FDE4B828D5F}" type="presParOf" srcId="{0D873072-21A8-464B-A38C-A0BF6F92D3B2}" destId="{A98FA0FF-BF9A-4C20-B43A-542302C0D42F}" srcOrd="2" destOrd="0" presId="urn:microsoft.com/office/officeart/2005/8/layout/hProcess4"/>
    <dgm:cxn modelId="{E4A815FC-D2FF-482F-9891-B918CEA3593C}" type="presParOf" srcId="{0D873072-21A8-464B-A38C-A0BF6F92D3B2}" destId="{6F888776-E2BE-4BD4-A191-3139A8DC95F3}" srcOrd="3" destOrd="0" presId="urn:microsoft.com/office/officeart/2005/8/layout/hProcess4"/>
    <dgm:cxn modelId="{F244473C-158A-4C43-8D4F-785242DFA9BA}" type="presParOf" srcId="{0D873072-21A8-464B-A38C-A0BF6F92D3B2}" destId="{EBFF5E2A-5E3B-4DBD-ADC8-7EE744485B4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0E06-0132-41A4-A65A-4FBCA648D41C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0FAC4-5535-47E5-AC44-82AF2463D2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24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11D4-1CF7-4632-BCD2-04FA3BB78BDB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A44-4A4E-4301-9DF3-198179CA6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50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11D4-1CF7-4632-BCD2-04FA3BB78BDB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A44-4A4E-4301-9DF3-198179CA6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05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11D4-1CF7-4632-BCD2-04FA3BB78BDB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A44-4A4E-4301-9DF3-198179CA6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1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11D4-1CF7-4632-BCD2-04FA3BB78BDB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A44-4A4E-4301-9DF3-198179CA6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28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11D4-1CF7-4632-BCD2-04FA3BB78BDB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A44-4A4E-4301-9DF3-198179CA6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95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11D4-1CF7-4632-BCD2-04FA3BB78BDB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A44-4A4E-4301-9DF3-198179CA6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11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11D4-1CF7-4632-BCD2-04FA3BB78BDB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A44-4A4E-4301-9DF3-198179CA6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12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11D4-1CF7-4632-BCD2-04FA3BB78BDB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A44-4A4E-4301-9DF3-198179CA6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41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11D4-1CF7-4632-BCD2-04FA3BB78BDB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A44-4A4E-4301-9DF3-198179CA6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75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11D4-1CF7-4632-BCD2-04FA3BB78BDB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A44-4A4E-4301-9DF3-198179CA6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4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11D4-1CF7-4632-BCD2-04FA3BB78BDB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A44-4A4E-4301-9DF3-198179CA6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74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11D4-1CF7-4632-BCD2-04FA3BB78BDB}" type="datetimeFigureOut">
              <a:rPr lang="en-GB" smtClean="0"/>
              <a:t>24/06/2017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9A44-4A4E-4301-9DF3-198179CA6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99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572" y="759655"/>
            <a:ext cx="1111347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Cambridge City over-75s Cohort (CC75C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en-GB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3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3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Fiona 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Scheibl </a:t>
            </a:r>
          </a:p>
          <a:p>
            <a:pPr algn="ctr"/>
            <a:r>
              <a:rPr lang="en-GB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en-GB" sz="3200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 of Cambridge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8"/>
          <a:stretch/>
        </p:blipFill>
        <p:spPr>
          <a:xfrm>
            <a:off x="3683128" y="2551368"/>
            <a:ext cx="4629856" cy="8890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14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74245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was decision to move made? </a:t>
            </a:r>
            <a:endParaRPr lang="en-GB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" y="907019"/>
            <a:ext cx="106876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Figure 1:</a:t>
            </a:r>
            <a:r>
              <a:rPr kumimoji="0" lang="en-GB" altLang="en-US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GB" altLang="en-US" sz="2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Ownership of decision making in reactive, complex and proactive moves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87794"/>
              </p:ext>
            </p:extLst>
          </p:nvPr>
        </p:nvGraphicFramePr>
        <p:xfrm>
          <a:off x="752474" y="1514475"/>
          <a:ext cx="10391774" cy="4962255"/>
        </p:xfrm>
        <a:graphic>
          <a:graphicData uri="http://schemas.openxmlformats.org/drawingml/2006/table">
            <a:tbl>
              <a:tblPr firstRow="1" firstCol="1" bandRow="1"/>
              <a:tblGrid>
                <a:gridCol w="1867200"/>
                <a:gridCol w="1758856"/>
                <a:gridCol w="1894862"/>
                <a:gridCol w="1894862"/>
                <a:gridCol w="1659734"/>
                <a:gridCol w="1316260"/>
              </a:tblGrid>
              <a:tr h="557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High Ownership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Shared ownership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Contested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ownership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8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Self-Motivated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Proactive moves where older person plans ahead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Agreed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Complex </a:t>
                      </a:r>
                      <a:r>
                        <a:rPr lang="en-GB" sz="1700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and Reactive moves in with family or into </a:t>
                      </a:r>
                      <a:r>
                        <a:rPr lang="en-GB" sz="17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care.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Negotiated 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Reactive moves into care where family suggest the move, the older person is initially hesitant but comes to see a benefit for all family not just themselves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Protracted 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Reactive moves into care involving resistance on the part of the older person and </a:t>
                      </a:r>
                      <a:r>
                        <a:rPr lang="en-GB" sz="1700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moral pressure </a:t>
                      </a:r>
                      <a:r>
                        <a:rPr lang="en-GB" sz="17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from family or neighbours who invoke Social Services or a psychiatric geriatrician to make a formal referral into </a:t>
                      </a:r>
                      <a:r>
                        <a:rPr lang="en-GB" sz="1700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care</a:t>
                      </a:r>
                      <a:r>
                        <a:rPr lang="en-GB" sz="17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Dependent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Reactive moves into care where older person lacks capacity to make decision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Imposed 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Reactive moves into care where family makes the decision without consulting older person</a:t>
                      </a:r>
                      <a:endParaRPr lang="en-GB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1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8302" y="121416"/>
            <a:ext cx="13894923" cy="5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 	Eight experiences associated with moving in very old age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81225" y="2282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31775"/>
              </p:ext>
            </p:extLst>
          </p:nvPr>
        </p:nvGraphicFramePr>
        <p:xfrm>
          <a:off x="478302" y="1242609"/>
          <a:ext cx="10578904" cy="438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32849"/>
                <a:gridCol w="3094892"/>
                <a:gridCol w="31511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Reactive and Complex</a:t>
                      </a:r>
                    </a:p>
                    <a:p>
                      <a:pPr algn="ctr"/>
                      <a:r>
                        <a:rPr lang="en-GB" sz="2400" b="1" dirty="0" smtClean="0"/>
                        <a:t>moves into care </a:t>
                      </a:r>
                      <a:endParaRPr lang="en-GB" sz="2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Proactive</a:t>
                      </a:r>
                      <a:r>
                        <a:rPr lang="en-GB" sz="2400" b="1" baseline="0" dirty="0" smtClean="0"/>
                        <a:t> moves into</a:t>
                      </a:r>
                    </a:p>
                    <a:p>
                      <a:pPr algn="ctr"/>
                      <a:r>
                        <a:rPr lang="en-GB" sz="2400" b="1" baseline="0" dirty="0" smtClean="0"/>
                        <a:t> sheltered housing </a:t>
                      </a:r>
                      <a:endParaRPr lang="en-GB" sz="2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Complex moves</a:t>
                      </a:r>
                      <a:r>
                        <a:rPr lang="en-GB" sz="2400" b="1" baseline="0" dirty="0" smtClean="0"/>
                        <a:t> </a:t>
                      </a:r>
                    </a:p>
                    <a:p>
                      <a:pPr algn="ctr"/>
                      <a:r>
                        <a:rPr lang="en-GB" sz="2400" b="1" baseline="0" dirty="0" smtClean="0"/>
                        <a:t>in with family</a:t>
                      </a:r>
                      <a:endParaRPr lang="en-GB" sz="2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85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 smtClean="0"/>
                        <a:t>Increased isolation</a:t>
                      </a:r>
                      <a:endParaRPr lang="en-GB" sz="24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 smtClean="0"/>
                        <a:t>Regret and loss</a:t>
                      </a:r>
                      <a:endParaRPr lang="en-GB" sz="24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 smtClean="0"/>
                        <a:t>Dissatisfaction and resentment</a:t>
                      </a:r>
                      <a:endParaRPr lang="en-GB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Acceptance and resignation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 smtClean="0"/>
                    </a:p>
                    <a:p>
                      <a:pPr algn="ctr"/>
                      <a:r>
                        <a:rPr lang="en-GB" sz="2400" dirty="0" smtClean="0"/>
                        <a:t>No regrets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 smtClean="0"/>
                    </a:p>
                    <a:p>
                      <a:pPr algn="ctr"/>
                      <a:r>
                        <a:rPr lang="en-GB" sz="2400" dirty="0" smtClean="0"/>
                        <a:t>Gratitude</a:t>
                      </a:r>
                      <a:r>
                        <a:rPr lang="en-GB" sz="2400" baseline="0" dirty="0" smtClean="0"/>
                        <a:t> and appreciation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Reduced loneliness for older old across all moves</a:t>
                      </a:r>
                      <a:endParaRPr lang="en-GB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baseline="0" dirty="0" smtClean="0"/>
                        <a:t>T</a:t>
                      </a:r>
                      <a:r>
                        <a:rPr lang="en-GB" sz="2400" b="1" dirty="0" smtClean="0"/>
                        <a:t>rauma and distress for</a:t>
                      </a:r>
                      <a:r>
                        <a:rPr lang="en-GB" sz="2400" b="1" baseline="0" dirty="0" smtClean="0"/>
                        <a:t> relatives across all </a:t>
                      </a:r>
                      <a:r>
                        <a:rPr lang="en-GB" sz="2400" b="1" dirty="0" smtClean="0"/>
                        <a:t>moves</a:t>
                      </a:r>
                      <a:endParaRPr lang="en-GB" sz="24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0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41" y="900332"/>
            <a:ext cx="118309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The dominant experience for relatives was one of trauma and distress:</a:t>
            </a:r>
          </a:p>
          <a:p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This was true across all types of moves –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Into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Into a smaller home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In with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0326"/>
            <a:ext cx="110853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Relatives experiences of oldest old moving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778" t="1555" r="31784" b="-1555"/>
          <a:stretch/>
        </p:blipFill>
        <p:spPr>
          <a:xfrm>
            <a:off x="8197654" y="3238500"/>
            <a:ext cx="374581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353800" cy="169068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is difficult but necessary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486" y="1300766"/>
            <a:ext cx="10980313" cy="487619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Edith Perkins (100</a:t>
            </a:r>
            <a:r>
              <a:rPr lang="en-GB" b="1" dirty="0"/>
              <a:t>, severe cognitive impairment, </a:t>
            </a:r>
            <a:r>
              <a:rPr lang="en-GB" b="1" dirty="0" smtClean="0"/>
              <a:t>disabled) </a:t>
            </a:r>
          </a:p>
          <a:p>
            <a:pPr marL="0" indent="0">
              <a:buNone/>
            </a:pPr>
            <a:r>
              <a:rPr lang="en-GB" dirty="0" smtClean="0"/>
              <a:t>‘Well</a:t>
            </a:r>
            <a:r>
              <a:rPr lang="en-GB" dirty="0"/>
              <a:t>, it was a very difficult situation really, because I didn’t want to give up my independence, which to a certain extent you’ve got to. But you’ve got to think about it in the right sort of way. Because if I was to go on like that, there might be a time when it would cause trouble. And that wouldn’t be very nice for a start. So that’s the way I look at it</a:t>
            </a:r>
            <a:r>
              <a:rPr lang="en-GB" dirty="0" smtClean="0"/>
              <a:t>.’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902" y="4079629"/>
            <a:ext cx="3942397" cy="252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704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Connections</a:t>
            </a:r>
            <a:r>
              <a:rPr lang="en-GB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facilitator to moving 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769441"/>
            <a:ext cx="11704320" cy="55639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sz="2400" b="1" dirty="0" smtClean="0"/>
          </a:p>
          <a:p>
            <a:r>
              <a:rPr lang="en-GB" sz="2400" b="1" dirty="0" smtClean="0"/>
              <a:t>Moving locally or having respite care allowed older person to maintain existing connections and make new relationships in the care home prior to permanent move</a:t>
            </a:r>
          </a:p>
          <a:p>
            <a:endParaRPr lang="en-GB" sz="2400" b="1" dirty="0" smtClean="0">
              <a:latin typeface="Calibri" panose="020F0502020204030204" pitchFamily="34" charset="0"/>
            </a:endParaRPr>
          </a:p>
          <a:p>
            <a:r>
              <a:rPr lang="en-GB" sz="2400" b="1" dirty="0" err="1" smtClean="0"/>
              <a:t>Glynnis</a:t>
            </a:r>
            <a:r>
              <a:rPr lang="en-GB" sz="2400" b="1" dirty="0" smtClean="0"/>
              <a:t> </a:t>
            </a:r>
            <a:r>
              <a:rPr lang="en-GB" sz="2400" b="1" dirty="0"/>
              <a:t>Gough</a:t>
            </a:r>
            <a:r>
              <a:rPr lang="en-GB" sz="2400" b="1" dirty="0" smtClean="0">
                <a:latin typeface="Calibri" panose="020F0502020204030204" pitchFamily="34" charset="0"/>
              </a:rPr>
              <a:t>  (moved in to sheltered housing in local area):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‘But </a:t>
            </a:r>
            <a:r>
              <a:rPr lang="en-GB" sz="2400" dirty="0">
                <a:latin typeface="Calibri" panose="020F0502020204030204" pitchFamily="34" charset="0"/>
              </a:rPr>
              <a:t>when I came here </a:t>
            </a:r>
            <a:r>
              <a:rPr lang="en-GB" sz="2400" dirty="0" smtClean="0">
                <a:latin typeface="Calibri" panose="020F0502020204030204" pitchFamily="34" charset="0"/>
              </a:rPr>
              <a:t>(to sheltered housing) I </a:t>
            </a:r>
            <a:r>
              <a:rPr lang="en-GB" sz="2400" dirty="0">
                <a:latin typeface="Calibri" panose="020F0502020204030204" pitchFamily="34" charset="0"/>
              </a:rPr>
              <a:t>knew quite a few people.  One, for the fact that I used to live across the road years ago I knew people from then. And I used to work at the post office up here. I worked there for 14 years and I knew a lot of people here knew </a:t>
            </a:r>
            <a:r>
              <a:rPr lang="en-GB" sz="2400" dirty="0" smtClean="0">
                <a:latin typeface="Calibri" panose="020F0502020204030204" pitchFamily="34" charset="0"/>
              </a:rPr>
              <a:t>me’.</a:t>
            </a:r>
            <a:endParaRPr lang="en-GB" sz="2400" dirty="0" smtClean="0">
              <a:latin typeface="Times New Roman" panose="02020603050405020304" pitchFamily="18" charset="0"/>
            </a:endParaRPr>
          </a:p>
          <a:p>
            <a:endParaRPr lang="en-GB" sz="2400" b="1" dirty="0" smtClean="0"/>
          </a:p>
          <a:p>
            <a:r>
              <a:rPr lang="en-GB" sz="2400" b="1" dirty="0" smtClean="0"/>
              <a:t>Daughter of  </a:t>
            </a:r>
            <a:r>
              <a:rPr lang="en-GB" sz="2400" b="1" dirty="0"/>
              <a:t>Edith </a:t>
            </a:r>
            <a:r>
              <a:rPr lang="en-GB" sz="2400" b="1" dirty="0" smtClean="0"/>
              <a:t>Perkins – (who moved into care home she had respite stays with):</a:t>
            </a:r>
          </a:p>
          <a:p>
            <a:r>
              <a:rPr lang="en-GB" sz="2400" dirty="0" smtClean="0"/>
              <a:t>‘She </a:t>
            </a:r>
            <a:r>
              <a:rPr lang="en-GB" sz="2400" dirty="0"/>
              <a:t>settled in quite well. Yes. Oh yes, no problems at all. </a:t>
            </a:r>
            <a:r>
              <a:rPr lang="en-GB" sz="2400" dirty="0" smtClean="0"/>
              <a:t>(She had been in respite at the home, so) At </a:t>
            </a:r>
            <a:r>
              <a:rPr lang="en-GB" sz="2400" dirty="0"/>
              <a:t>least she knew where she was going and she knew a lot of the people, the </a:t>
            </a:r>
            <a:r>
              <a:rPr lang="en-GB" sz="2400" dirty="0" smtClean="0"/>
              <a:t>staff.’</a:t>
            </a:r>
            <a:endParaRPr lang="en-GB" sz="24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474"/>
            <a:ext cx="12192000" cy="6654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observations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Connections to place and people act as a facilitator for moving (into care.)</a:t>
            </a:r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</a:t>
            </a:r>
            <a:r>
              <a:rPr lang="en-GB" sz="2800" dirty="0" smtClean="0"/>
              <a:t>lder people were happier to move to a care home or sheltered housing where they had friends, knew staff or a relative worked there.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</a:t>
            </a:r>
            <a:r>
              <a:rPr lang="en-GB" sz="2800" dirty="0" smtClean="0"/>
              <a:t>lder people experienced regret and loss when they did not feel they owned the decision to move.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In this study a move into care reduced isolation</a:t>
            </a:r>
            <a:r>
              <a:rPr lang="en-GB" sz="2800" dirty="0"/>
              <a:t> </a:t>
            </a:r>
            <a:r>
              <a:rPr lang="en-GB" sz="2800" dirty="0" smtClean="0"/>
              <a:t>more often than it increased isolation.</a:t>
            </a:r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Having a serious fall late in life is closely associated with a move into care.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62432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40" y="182880"/>
            <a:ext cx="11057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Reflections on the CC75C findings </a:t>
            </a:r>
            <a:endParaRPr lang="en-GB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00" y="864000"/>
            <a:ext cx="11057206" cy="571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Older people need support and the opportunity to move to age friendly housing prior to crisis. </a:t>
            </a:r>
          </a:p>
          <a:p>
            <a:pPr marL="457200" indent="-457200" algn="just">
              <a:lnSpc>
                <a:spcPct val="107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to address shortfall of age friendly housing across a broad range from sheltered through to extra care  e.g. the DWELL model in Sheffield.</a:t>
            </a:r>
          </a:p>
          <a:p>
            <a:pPr marL="457200" indent="-457200" algn="just">
              <a:lnSpc>
                <a:spcPct val="107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Multigenerational homes where whole families with grandparents can live.</a:t>
            </a:r>
          </a:p>
          <a:p>
            <a:pPr marL="457200" indent="-457200" algn="just">
              <a:lnSpc>
                <a:spcPct val="107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 housing and care homes into local communities</a:t>
            </a:r>
          </a:p>
          <a:p>
            <a:pPr marL="457200" indent="-457200" algn="just">
              <a:lnSpc>
                <a:spcPct val="107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Perhaps offer removal costs subsidies or a ‘help to move’ workforce.</a:t>
            </a:r>
          </a:p>
          <a:p>
            <a:pPr marL="457200" indent="-457200" algn="just">
              <a:lnSpc>
                <a:spcPct val="107000"/>
              </a:lnSpc>
              <a:spcAft>
                <a:spcPts val="2400"/>
              </a:spcAft>
              <a:buFont typeface="+mj-lt"/>
              <a:buAutoNum type="arabicPeriod"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0382" y="130639"/>
            <a:ext cx="6191618" cy="6579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accent6">
                    <a:lumMod val="75000"/>
                  </a:schemeClr>
                </a:solidFill>
              </a:rPr>
              <a:t>Context</a:t>
            </a:r>
          </a:p>
          <a:p>
            <a:pPr marL="0" indent="0">
              <a:buNone/>
            </a:pPr>
            <a:endParaRPr lang="en-GB" sz="4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/>
              <a:t>Increasing </a:t>
            </a:r>
            <a:r>
              <a:rPr lang="en-GB" dirty="0" smtClean="0"/>
              <a:t>numbers of older people either </a:t>
            </a:r>
            <a:r>
              <a:rPr lang="en-GB" dirty="0"/>
              <a:t>choose or are compelled to move in later life : those living with dementia, frailty, inadequate care provision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Shortfall </a:t>
            </a:r>
            <a:r>
              <a:rPr lang="en-GB" dirty="0"/>
              <a:t>of </a:t>
            </a:r>
            <a:r>
              <a:rPr lang="en-GB" dirty="0" smtClean="0"/>
              <a:t>age appropriate housing : many older people live in homes with health hazards (falls, heating, damp).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9" y="130639"/>
            <a:ext cx="5695584" cy="4230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06" y="4037428"/>
            <a:ext cx="301048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12" y="512618"/>
            <a:ext cx="11774659" cy="60033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Context</a:t>
            </a:r>
          </a:p>
          <a:p>
            <a:pPr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of ‘ageing in place’ and shortfall of age appropriate housing means most older people live in main housing stock.</a:t>
            </a:r>
          </a:p>
          <a:p>
            <a:pPr lvl="0">
              <a:spcAft>
                <a:spcPts val="0"/>
              </a:spcAft>
            </a:pPr>
            <a:endParaRPr lang="en-GB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live alone -  and this trend is projected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increase by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 53,000 and 155,000 per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year.  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Nearly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half (47%) of those aged 75-84 and 61% of those aged 85 or older were lone households.  – also low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income.</a:t>
            </a:r>
          </a:p>
          <a:p>
            <a:pPr lvl="0">
              <a:spcAft>
                <a:spcPts val="0"/>
              </a:spcAft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9% of older households had moved in the past three years compared to 36% of younger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households.</a:t>
            </a:r>
          </a:p>
          <a:p>
            <a:pPr lvl="0">
              <a:spcAft>
                <a:spcPts val="0"/>
              </a:spcAft>
            </a:pPr>
            <a:endParaRPr lang="en-GB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 who do move cite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 or personal </a:t>
            </a: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reasons or desire for a smaller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6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1" y="1"/>
            <a:ext cx="11535508" cy="66917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What happens when older people delay moving till 95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</a:rPr>
              <a:t>+?</a:t>
            </a:r>
          </a:p>
          <a:p>
            <a:endParaRPr lang="en-GB" sz="1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Use data from Cambridge </a:t>
            </a:r>
            <a:r>
              <a:rPr lang="en-GB" sz="2400" dirty="0"/>
              <a:t>City over-75s Cohort (CC75C</a:t>
            </a:r>
            <a:r>
              <a:rPr lang="en-GB" sz="2400" dirty="0" smtClean="0"/>
              <a:t>).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Began in 1985 and targeted </a:t>
            </a:r>
            <a:r>
              <a:rPr lang="en-GB" sz="2400" dirty="0"/>
              <a:t>all men and women aged 75 or older </a:t>
            </a:r>
            <a:r>
              <a:rPr lang="en-GB" sz="2400" dirty="0" smtClean="0"/>
              <a:t>registered </a:t>
            </a:r>
            <a:r>
              <a:rPr lang="en-GB" sz="2400" dirty="0"/>
              <a:t>with </a:t>
            </a:r>
            <a:r>
              <a:rPr lang="en-GB" sz="2400" dirty="0" smtClean="0"/>
              <a:t>geographically </a:t>
            </a:r>
            <a:r>
              <a:rPr lang="en-GB" sz="2400" dirty="0"/>
              <a:t>and socially representative general practices in </a:t>
            </a:r>
            <a:r>
              <a:rPr lang="en-GB" sz="2400" dirty="0" smtClean="0"/>
              <a:t>Cambridge</a:t>
            </a:r>
            <a:r>
              <a:rPr lang="en-GB" sz="2400" dirty="0"/>
              <a:t>.</a:t>
            </a:r>
            <a:endParaRPr lang="en-GB" sz="2400" dirty="0" smtClean="0"/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95</a:t>
            </a:r>
            <a:r>
              <a:rPr lang="en-GB" sz="2400" dirty="0"/>
              <a:t>% response </a:t>
            </a:r>
            <a:r>
              <a:rPr lang="en-GB" sz="2400" dirty="0" smtClean="0"/>
              <a:t>rate only cause of attrition was death.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</a:t>
            </a:r>
            <a:r>
              <a:rPr lang="en-GB" sz="2400" dirty="0" smtClean="0"/>
              <a:t>166 </a:t>
            </a:r>
            <a:r>
              <a:rPr lang="en-GB" sz="2400" dirty="0"/>
              <a:t>individuals form the baseline sample for the longitudinal </a:t>
            </a:r>
            <a:r>
              <a:rPr lang="en-GB" sz="2400" dirty="0" smtClean="0"/>
              <a:t>cohort.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Data collection every 3-4 years. 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An extensive </a:t>
            </a:r>
            <a:r>
              <a:rPr lang="en-GB" sz="2400" dirty="0"/>
              <a:t>resource of </a:t>
            </a:r>
            <a:r>
              <a:rPr lang="en-GB" sz="2400" dirty="0" smtClean="0"/>
              <a:t>qualitative and quantitative data from a </a:t>
            </a:r>
            <a:r>
              <a:rPr lang="en-GB" sz="2400" dirty="0"/>
              <a:t>representative sample of very old people and their </a:t>
            </a:r>
            <a:r>
              <a:rPr lang="en-GB" sz="2400" dirty="0" smtClean="0"/>
              <a:t>relatives.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15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" y="168813"/>
            <a:ext cx="11184988" cy="844061"/>
          </a:xfrm>
        </p:spPr>
        <p:txBody>
          <a:bodyPr>
            <a:noAutofit/>
          </a:bodyPr>
          <a:lstStyle/>
          <a:p>
            <a:pPr>
              <a:lnSpc>
                <a:spcPct val="0"/>
              </a:lnSpc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moved?</a:t>
            </a:r>
            <a:endParaRPr lang="en-GB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49" y="1688123"/>
            <a:ext cx="4994618" cy="30240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6" y="168813"/>
            <a:ext cx="11269394" cy="64992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r>
              <a:rPr lang="en-GB" dirty="0"/>
              <a:t>Year 21 survey included 44 of 48 surviving participants (91%).</a:t>
            </a:r>
          </a:p>
          <a:p>
            <a:r>
              <a:rPr lang="en-GB" dirty="0"/>
              <a:t>18 (41%) were still living in their own homes</a:t>
            </a:r>
          </a:p>
          <a:p>
            <a:r>
              <a:rPr lang="en-GB" dirty="0"/>
              <a:t>26 (59%) had moved </a:t>
            </a:r>
          </a:p>
          <a:p>
            <a:r>
              <a:rPr lang="en-GB" dirty="0"/>
              <a:t>Most moves 18 (41%) were into a care home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Three moved in with family.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Five moved into sheltered housing.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One was in hospital.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Of </a:t>
            </a:r>
            <a:r>
              <a:rPr lang="en-GB" dirty="0"/>
              <a:t>those who had already </a:t>
            </a:r>
            <a:r>
              <a:rPr lang="en-GB" dirty="0" smtClean="0"/>
              <a:t>moved eight (29%) later </a:t>
            </a:r>
            <a:r>
              <a:rPr lang="en-GB" dirty="0"/>
              <a:t>moved again. </a:t>
            </a: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4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2" y="0"/>
            <a:ext cx="12079458" cy="6921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 </a:t>
            </a:r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attributes of movers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 All aged 95+,  1 male,  25 females.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 55% were manual workers, 45% white collar workers,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23 widows, 2 single,  1 divorced.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22 disabled,  2 not disabled, 2 only IADL disability.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majority (</a:t>
            </a:r>
            <a:r>
              <a:rPr lang="en-GB" sz="2400" dirty="0" smtClean="0"/>
              <a:t>n=22) were </a:t>
            </a:r>
            <a:r>
              <a:rPr lang="en-GB" sz="2400" dirty="0"/>
              <a:t>assessed as having some level of cognitive </a:t>
            </a:r>
            <a:r>
              <a:rPr lang="en-GB" sz="2400" dirty="0" smtClean="0"/>
              <a:t>impairment. </a:t>
            </a:r>
          </a:p>
          <a:p>
            <a:pPr lvl="2">
              <a:lnSpc>
                <a:spcPct val="150000"/>
              </a:lnSpc>
            </a:pPr>
            <a:r>
              <a:rPr lang="en-GB" sz="2400" dirty="0"/>
              <a:t>11 were identified as having severe </a:t>
            </a:r>
            <a:r>
              <a:rPr lang="en-GB" sz="2400" dirty="0" smtClean="0"/>
              <a:t>impairment. </a:t>
            </a:r>
            <a:endParaRPr lang="en-GB" sz="2400" dirty="0"/>
          </a:p>
          <a:p>
            <a:pPr lvl="2">
              <a:lnSpc>
                <a:spcPct val="150000"/>
              </a:lnSpc>
            </a:pPr>
            <a:r>
              <a:rPr lang="en-GB" sz="2400" dirty="0" smtClean="0"/>
              <a:t>9 </a:t>
            </a:r>
            <a:r>
              <a:rPr lang="en-GB" sz="2400" dirty="0"/>
              <a:t>had moderate </a:t>
            </a:r>
            <a:r>
              <a:rPr lang="en-GB" sz="2400" dirty="0" smtClean="0"/>
              <a:t>impairment.</a:t>
            </a:r>
          </a:p>
          <a:p>
            <a:pPr lvl="2">
              <a:lnSpc>
                <a:spcPct val="150000"/>
              </a:lnSpc>
            </a:pPr>
            <a:r>
              <a:rPr lang="en-GB" sz="2400" dirty="0" smtClean="0"/>
              <a:t>2 </a:t>
            </a:r>
            <a:r>
              <a:rPr lang="en-GB" sz="2400" dirty="0"/>
              <a:t>had mild cognitive </a:t>
            </a:r>
            <a:r>
              <a:rPr lang="en-GB" sz="2400" dirty="0" smtClean="0"/>
              <a:t>impairment</a:t>
            </a:r>
            <a:r>
              <a:rPr lang="en-GB" sz="2400" dirty="0"/>
              <a:t>.</a:t>
            </a:r>
          </a:p>
          <a:p>
            <a:pPr lvl="2">
              <a:lnSpc>
                <a:spcPct val="150000"/>
              </a:lnSpc>
            </a:pPr>
            <a:r>
              <a:rPr lang="en-GB" sz="2400" dirty="0" smtClean="0"/>
              <a:t>4 </a:t>
            </a:r>
            <a:r>
              <a:rPr lang="en-GB" sz="2400" dirty="0"/>
              <a:t>were </a:t>
            </a:r>
            <a:r>
              <a:rPr lang="en-GB" sz="2400" dirty="0" smtClean="0"/>
              <a:t>cognitively intact</a:t>
            </a:r>
            <a:r>
              <a:rPr lang="en-GB" sz="2400" dirty="0"/>
              <a:t>.</a:t>
            </a:r>
            <a:endParaRPr lang="en-GB" sz="2400" dirty="0" smtClean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8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47"/>
            <a:ext cx="11095891" cy="962612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Triggers for moving </a:t>
            </a:r>
            <a:endParaRPr lang="en-GB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07568" y="1505243"/>
            <a:ext cx="3546231" cy="46717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1800" dirty="0" smtClean="0"/>
          </a:p>
          <a:p>
            <a:pPr marL="457200" lvl="1" indent="0">
              <a:buNone/>
            </a:pPr>
            <a:endParaRPr lang="en-GB" sz="1800" dirty="0" smtClean="0"/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2138"/>
            <a:ext cx="11957538" cy="6300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2400" b="1" dirty="0" smtClean="0"/>
          </a:p>
          <a:p>
            <a:r>
              <a:rPr lang="en-GB" sz="2400" b="1" dirty="0" smtClean="0"/>
              <a:t>1) Reactive :  Majority (20) people moved into residential care after a health or social care crisis: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 fall and hospitalisation was a key trigger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also bereavement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and risk due to increased cognitive impairment</a:t>
            </a:r>
          </a:p>
          <a:p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2) Proactive: two people made a planned move either in with family or to a smaller house</a:t>
            </a:r>
            <a:endParaRPr lang="en-GB" sz="2400" dirty="0" smtClean="0"/>
          </a:p>
          <a:p>
            <a:pPr marL="0" lvl="1"/>
            <a:endParaRPr lang="en-GB" sz="2400" dirty="0" smtClean="0"/>
          </a:p>
          <a:p>
            <a:pPr marL="0" lvl="1"/>
            <a:r>
              <a:rPr lang="en-GB" sz="2400" b="1" dirty="0" smtClean="0"/>
              <a:t>3) Complex:</a:t>
            </a:r>
            <a:r>
              <a:rPr lang="en-GB" sz="2400" dirty="0" smtClean="0"/>
              <a:t> four people moved in situations where they experienced a crisis such as bereavement and then decided to move closer to family or move in with family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400" b="1" dirty="0" smtClean="0"/>
              <a:t>This finding is consistent with US studies. </a:t>
            </a:r>
            <a:r>
              <a:rPr lang="en-GB" sz="2000" dirty="0" smtClean="0"/>
              <a:t>G Pope, N., D, and B. Kang (2010). "Residential Relocation in Later Life :  A  Comparison of Proactive and Reactive Moves." </a:t>
            </a:r>
            <a:r>
              <a:rPr lang="en-GB" sz="2000" u="sng" dirty="0" smtClean="0"/>
              <a:t>Journal of Housing for the Elderly</a:t>
            </a:r>
            <a:r>
              <a:rPr lang="en-GB" sz="2000" dirty="0" smtClean="0"/>
              <a:t> </a:t>
            </a:r>
            <a:r>
              <a:rPr lang="en-GB" sz="2000" b="1" dirty="0" smtClean="0"/>
              <a:t>242</a:t>
            </a:r>
            <a:r>
              <a:rPr lang="en-GB" sz="2000" dirty="0" smtClean="0"/>
              <a:t>: 193-207.</a:t>
            </a:r>
          </a:p>
          <a:p>
            <a:endParaRPr lang="en-GB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653" y="1505243"/>
            <a:ext cx="3242016" cy="216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9454819"/>
              </p:ext>
            </p:extLst>
          </p:nvPr>
        </p:nvGraphicFramePr>
        <p:xfrm>
          <a:off x="309490" y="942956"/>
          <a:ext cx="11648048" cy="5389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87921" y="4923692"/>
            <a:ext cx="3103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TRAUMA AND DISTRESS FOR RELATIVES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74" y="0"/>
            <a:ext cx="11859064" cy="657083"/>
          </a:xfrm>
          <a:prstGeom prst="rect">
            <a:avLst/>
          </a:prstGeom>
          <a:noFill/>
          <a:ln>
            <a:noFill/>
          </a:ln>
        </p:spPr>
        <p:txBody>
          <a:bodyPr wrap="square" rIns="72000" rtlCol="0">
            <a:noAutofit/>
          </a:bodyPr>
          <a:lstStyle/>
          <a:p>
            <a:pPr algn="ctr"/>
            <a:r>
              <a:rPr lang="en-GB" sz="44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Process of </a:t>
            </a:r>
            <a:r>
              <a:rPr lang="en-GB" sz="4400" cap="smal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reactive moves into care home</a:t>
            </a:r>
            <a:endParaRPr lang="en-GB" sz="44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07366461"/>
              </p:ext>
            </p:extLst>
          </p:nvPr>
        </p:nvGraphicFramePr>
        <p:xfrm>
          <a:off x="366053" y="984738"/>
          <a:ext cx="112682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6566" y="5190978"/>
            <a:ext cx="2912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TRAUMA AND DISTRESS FOR RELATIVES 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0456" y="1"/>
            <a:ext cx="11083344" cy="984737"/>
          </a:xfrm>
        </p:spPr>
        <p:txBody>
          <a:bodyPr>
            <a:normAutofit fontScale="90000"/>
          </a:bodyPr>
          <a:lstStyle/>
          <a:p>
            <a:pPr algn="ctr"/>
            <a:r>
              <a:rPr lang="en-GB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Process of proactive and complex moves</a:t>
            </a:r>
            <a:endParaRPr lang="en-GB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8255</TotalTime>
  <Words>1157</Words>
  <Application>Microsoft Office PowerPoint</Application>
  <PresentationFormat>Widescreen</PresentationFormat>
  <Paragraphs>203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Who moved?</vt:lpstr>
      <vt:lpstr>PowerPoint Presentation</vt:lpstr>
      <vt:lpstr>Triggers for moving </vt:lpstr>
      <vt:lpstr>PowerPoint Presentation</vt:lpstr>
      <vt:lpstr>Process of proactive and complex moves</vt:lpstr>
      <vt:lpstr>How was decision to move made? </vt:lpstr>
      <vt:lpstr>PowerPoint Presentation</vt:lpstr>
      <vt:lpstr>PowerPoint Presentation</vt:lpstr>
      <vt:lpstr>Moving is difficult but necessary </vt:lpstr>
      <vt:lpstr>PowerPoint Presentation</vt:lpstr>
      <vt:lpstr>PowerPoint Presentation</vt:lpstr>
      <vt:lpstr>PowerPoint Presentation</vt:lpstr>
    </vt:vector>
  </TitlesOfParts>
  <Company>Clinical School Computing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Scheibl</dc:creator>
  <cp:lastModifiedBy>Dan Gaul</cp:lastModifiedBy>
  <cp:revision>578</cp:revision>
  <cp:lastPrinted>2016-10-04T18:46:28Z</cp:lastPrinted>
  <dcterms:created xsi:type="dcterms:W3CDTF">2016-08-11T17:49:53Z</dcterms:created>
  <dcterms:modified xsi:type="dcterms:W3CDTF">2017-06-24T08:18:28Z</dcterms:modified>
</cp:coreProperties>
</file>