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58" r:id="rId3"/>
    <p:sldId id="257" r:id="rId4"/>
    <p:sldId id="272" r:id="rId5"/>
    <p:sldId id="271" r:id="rId6"/>
    <p:sldId id="270" r:id="rId7"/>
    <p:sldId id="269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9" autoAdjust="0"/>
    <p:restoredTop sz="94571" autoAdjust="0"/>
  </p:normalViewPr>
  <p:slideViewPr>
    <p:cSldViewPr>
      <p:cViewPr varScale="1">
        <p:scale>
          <a:sx n="113" d="100"/>
          <a:sy n="113" d="100"/>
        </p:scale>
        <p:origin x="-15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2E2F5A9-FEF5-40DE-A609-27B4E6D7AF41}" type="datetimeFigureOut">
              <a:rPr lang="en-GB"/>
              <a:pPr>
                <a:defRPr/>
              </a:pPr>
              <a:t>03/07/2017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5C15783-BB11-4A9B-A4FD-0DA8A07BAA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A9E626-3C87-4732-9E95-E3DECEA95474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6058D2-1899-4E32-A874-ECEE8671082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92EDE-C04C-46FC-871E-E9A8B8EA55FE}" type="datetimeFigureOut">
              <a:rPr lang="en-GB"/>
              <a:pPr>
                <a:defRPr/>
              </a:pPr>
              <a:t>03/07/2017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445AE-E6FC-4B1F-8557-3860436647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DD3FB-90C1-4EAE-8E9D-F6D783AD2568}" type="datetimeFigureOut">
              <a:rPr lang="en-GB"/>
              <a:pPr>
                <a:defRPr/>
              </a:pPr>
              <a:t>03/07/2017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CDCAC-484D-4557-A83F-E57A38C0EA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72030-2045-42CF-B8EC-B17FA5F92B0A}" type="datetimeFigureOut">
              <a:rPr lang="en-GB"/>
              <a:pPr>
                <a:defRPr/>
              </a:pPr>
              <a:t>03/07/2017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07724-001F-4E6D-BFCD-82175E6725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D394B-EA12-4CE6-96A2-4E40C196D2DB}" type="datetimeFigureOut">
              <a:rPr lang="en-GB"/>
              <a:pPr>
                <a:defRPr/>
              </a:pPr>
              <a:t>03/07/2017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78050-3913-45A4-B943-2A5FF73717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A85FD-FF73-4C7C-B2DD-2EE02529E156}" type="datetimeFigureOut">
              <a:rPr lang="en-GB"/>
              <a:pPr>
                <a:defRPr/>
              </a:pPr>
              <a:t>03/07/2017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844E8-A98B-445B-BC02-720783E67A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44EF0-B146-40BA-8425-91E72EE9D1B1}" type="datetimeFigureOut">
              <a:rPr lang="en-GB"/>
              <a:pPr>
                <a:defRPr/>
              </a:pPr>
              <a:t>03/07/2017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2EC44-3EEE-468C-A66D-2FD89177C3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258E6-881C-4522-9D92-175A5910809B}" type="datetimeFigureOut">
              <a:rPr lang="en-GB"/>
              <a:pPr>
                <a:defRPr/>
              </a:pPr>
              <a:t>03/07/2017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CF584-C6EC-4350-A01D-578FFD0750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2B271-7E3F-451D-8932-D122D6522121}" type="datetimeFigureOut">
              <a:rPr lang="en-GB"/>
              <a:pPr>
                <a:defRPr/>
              </a:pPr>
              <a:t>03/07/2017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BA13B-0618-4AC6-A251-C4B3A9B62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AA01F-FFD7-4DDA-B166-94BE9FFC1F2A}" type="datetimeFigureOut">
              <a:rPr lang="en-GB"/>
              <a:pPr>
                <a:defRPr/>
              </a:pPr>
              <a:t>03/07/2017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38B92-3A57-4C92-B859-23760095FE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82E0A-C023-4A31-B872-2969B790C2F5}" type="datetimeFigureOut">
              <a:rPr lang="en-GB"/>
              <a:pPr>
                <a:defRPr/>
              </a:pPr>
              <a:t>03/07/2017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6F616-5EC4-43E1-AA24-7FFBF91179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ADE3F-542E-41A9-A236-544BCD767D6A}" type="datetimeFigureOut">
              <a:rPr lang="en-GB"/>
              <a:pPr>
                <a:defRPr/>
              </a:pPr>
              <a:t>03/07/2017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E36D8-1D85-46AD-A443-B8999D156E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ED31DC-72EC-4116-8AE7-7D1802793AC5}" type="datetimeFigureOut">
              <a:rPr lang="en-GB"/>
              <a:pPr>
                <a:defRPr/>
              </a:pPr>
              <a:t>03/07/2017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4DCC52-A481-4280-8276-AF5507A305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split orient="vert" dir="in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www.lofty-heights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391953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271588"/>
            <a:ext cx="7847012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7212013" y="5256213"/>
            <a:ext cx="1931987" cy="1628775"/>
          </a:xfr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Olive\Dropbox\Office Stuff\Roof Logo (2)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63" y="188913"/>
            <a:ext cx="3916362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1989138"/>
            <a:ext cx="3455987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48463" y="174625"/>
            <a:ext cx="193198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3" y="134938"/>
            <a:ext cx="8829675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0128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/>
            </a:r>
            <a:br>
              <a:rPr lang="en-GB" dirty="0"/>
            </a:br>
            <a:r>
              <a:rPr lang="en-GB" dirty="0"/>
              <a:t>Sheltered Housing Findings</a:t>
            </a:r>
          </a:p>
        </p:txBody>
      </p:sp>
      <p:sp>
        <p:nvSpPr>
          <p:cNvPr id="18434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Customers Want:</a:t>
            </a:r>
          </a:p>
        </p:txBody>
      </p:sp>
      <p:sp>
        <p:nvSpPr>
          <p:cNvPr id="18435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smtClean="0"/>
              <a:t>Customers Don’t Want</a:t>
            </a:r>
          </a:p>
        </p:txBody>
      </p:sp>
      <p:sp>
        <p:nvSpPr>
          <p:cNvPr id="18436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smtClean="0"/>
              <a:t>To be rushed – could you realistically move in under 7 days?</a:t>
            </a:r>
          </a:p>
          <a:p>
            <a:r>
              <a:rPr lang="en-GB" smtClean="0"/>
              <a:t>To put people out – this includes family, friends or you – the nice person from housing…</a:t>
            </a:r>
          </a:p>
          <a:p>
            <a:r>
              <a:rPr lang="en-GB" smtClean="0"/>
              <a:t>To say ‘No’ – Remember that they might say ‘yes’ to something unrealistic</a:t>
            </a:r>
          </a:p>
        </p:txBody>
      </p:sp>
      <p:sp>
        <p:nvSpPr>
          <p:cNvPr id="11" name="Content Placeholder 10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To know more but in a way THEY choose to access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They want visits and coffee mornings (think time share sales)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To know the price and locations of schemes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Consideration when they move – changing ovens or décor to suit their individual needs</a:t>
            </a:r>
          </a:p>
        </p:txBody>
      </p:sp>
      <p:pic>
        <p:nvPicPr>
          <p:cNvPr id="18438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7338"/>
            <a:ext cx="30480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2700" y="0"/>
            <a:ext cx="9264650" cy="6858000"/>
          </a:xfr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202488" y="5226050"/>
            <a:ext cx="1933575" cy="1628775"/>
          </a:xfrm>
        </p:spPr>
      </p:pic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0"/>
            <a:ext cx="391953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539750" y="549275"/>
            <a:ext cx="8496300" cy="695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  <a:hlinkClick r:id="rId4"/>
            </a:endParaRPr>
          </a:p>
          <a:p>
            <a:endParaRPr lang="en-GB">
              <a:latin typeface="Calibri" pitchFamily="34" charset="0"/>
              <a:hlinkClick r:id="rId4"/>
            </a:endParaRPr>
          </a:p>
          <a:p>
            <a:endParaRPr lang="en-GB">
              <a:latin typeface="Calibri" pitchFamily="34" charset="0"/>
              <a:hlinkClick r:id="rId4"/>
            </a:endParaRPr>
          </a:p>
          <a:p>
            <a:endParaRPr lang="en-GB">
              <a:latin typeface="Calibri" pitchFamily="34" charset="0"/>
              <a:hlinkClick r:id="rId4"/>
            </a:endParaRPr>
          </a:p>
          <a:p>
            <a:endParaRPr lang="en-GB">
              <a:latin typeface="Calibri" pitchFamily="34" charset="0"/>
              <a:hlinkClick r:id="rId4"/>
            </a:endParaRPr>
          </a:p>
          <a:p>
            <a:endParaRPr lang="en-GB">
              <a:latin typeface="Calibri" pitchFamily="34" charset="0"/>
              <a:hlinkClick r:id="rId4"/>
            </a:endParaRPr>
          </a:p>
          <a:p>
            <a:endParaRPr lang="en-GB">
              <a:latin typeface="Calibri" pitchFamily="34" charset="0"/>
              <a:hlinkClick r:id="rId4"/>
            </a:endParaRPr>
          </a:p>
          <a:p>
            <a:endParaRPr lang="en-GB">
              <a:latin typeface="Calibri" pitchFamily="34" charset="0"/>
              <a:hlinkClick r:id="rId4"/>
            </a:endParaRPr>
          </a:p>
          <a:p>
            <a:endParaRPr lang="en-GB">
              <a:latin typeface="Calibri" pitchFamily="34" charset="0"/>
              <a:hlinkClick r:id="rId4"/>
            </a:endParaRPr>
          </a:p>
          <a:p>
            <a:endParaRPr lang="en-GB">
              <a:latin typeface="Calibri" pitchFamily="34" charset="0"/>
              <a:hlinkClick r:id="rId4"/>
            </a:endParaRPr>
          </a:p>
          <a:p>
            <a:endParaRPr lang="en-GB">
              <a:latin typeface="Calibri" pitchFamily="34" charset="0"/>
              <a:hlinkClick r:id="rId4"/>
            </a:endParaRPr>
          </a:p>
          <a:p>
            <a:endParaRPr lang="en-GB">
              <a:latin typeface="Calibri" pitchFamily="34" charset="0"/>
              <a:hlinkClick r:id="rId4"/>
            </a:endParaRPr>
          </a:p>
          <a:p>
            <a:endParaRPr lang="en-GB" sz="2800">
              <a:latin typeface="Calibri" pitchFamily="34" charset="0"/>
              <a:hlinkClick r:id="rId4"/>
            </a:endParaRPr>
          </a:p>
          <a:p>
            <a:pPr algn="ctr"/>
            <a:r>
              <a:rPr lang="en-GB" sz="2800">
                <a:latin typeface="Calibri" pitchFamily="34" charset="0"/>
                <a:hlinkClick r:id="rId4"/>
              </a:rPr>
              <a:t>Olive Quinton </a:t>
            </a:r>
          </a:p>
          <a:p>
            <a:pPr algn="ctr"/>
            <a:r>
              <a:rPr lang="en-GB" sz="2800">
                <a:latin typeface="Calibri" pitchFamily="34" charset="0"/>
              </a:rPr>
              <a:t>01473 345301</a:t>
            </a:r>
          </a:p>
          <a:p>
            <a:pPr algn="ctr"/>
            <a:r>
              <a:rPr lang="en-GB" sz="2800">
                <a:latin typeface="Calibri" pitchFamily="34" charset="0"/>
              </a:rPr>
              <a:t>olive@lofty-heights.org</a:t>
            </a:r>
          </a:p>
          <a:p>
            <a:pPr algn="ctr"/>
            <a:r>
              <a:rPr lang="en-GB" sz="2800">
                <a:latin typeface="Calibri" pitchFamily="34" charset="0"/>
                <a:hlinkClick r:id="rId4"/>
              </a:rPr>
              <a:t>www.lofty-heights.org</a:t>
            </a:r>
            <a:endParaRPr lang="en-GB" sz="2800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8475" y="1616075"/>
            <a:ext cx="5916613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96</Words>
  <Application>Microsoft Office PowerPoint</Application>
  <PresentationFormat>On-screen Show (4:3)</PresentationFormat>
  <Paragraphs>32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Slide 1</vt:lpstr>
      <vt:lpstr>Slide 2</vt:lpstr>
      <vt:lpstr>Slide 3</vt:lpstr>
      <vt:lpstr> Sheltered Housing Findings</vt:lpstr>
      <vt:lpstr>Slide 5</vt:lpstr>
      <vt:lpstr>Slide 6</vt:lpstr>
      <vt:lpstr>Slide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</dc:creator>
  <cp:lastModifiedBy>jerome.billeter</cp:lastModifiedBy>
  <cp:revision>30</cp:revision>
  <dcterms:created xsi:type="dcterms:W3CDTF">2017-06-14T12:51:04Z</dcterms:created>
  <dcterms:modified xsi:type="dcterms:W3CDTF">2017-07-03T08:22:02Z</dcterms:modified>
</cp:coreProperties>
</file>